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ppt/notesSlides/notesSlide4.xml" ContentType="application/vnd.openxmlformats-officedocument.presentationml.notesSlide+xml"/>
  <Override PartName="/ppt/ink/ink3.xml" ContentType="application/inkml+xml"/>
  <Override PartName="/ppt/notesSlides/notesSlide5.xml" ContentType="application/vnd.openxmlformats-officedocument.presentationml.notesSlide+xml"/>
  <Override PartName="/ppt/ink/ink4.xml" ContentType="application/inkml+xml"/>
  <Override PartName="/ppt/notesSlides/notesSlide6.xml" ContentType="application/vnd.openxmlformats-officedocument.presentationml.notesSlide+xml"/>
  <Override PartName="/ppt/ink/ink5.xml" ContentType="application/inkml+xml"/>
  <Override PartName="/ppt/notesSlides/notesSlide7.xml" ContentType="application/vnd.openxmlformats-officedocument.presentationml.notesSlide+xml"/>
  <Override PartName="/ppt/ink/ink6.xml" ContentType="application/inkml+xml"/>
  <Override PartName="/ppt/notesSlides/notesSlide8.xml" ContentType="application/vnd.openxmlformats-officedocument.presentationml.notesSlide+xml"/>
  <Override PartName="/ppt/ink/ink7.xml" ContentType="application/inkml+xml"/>
  <Override PartName="/ppt/notesSlides/notesSlide9.xml" ContentType="application/vnd.openxmlformats-officedocument.presentationml.notesSlide+xml"/>
  <Override PartName="/ppt/ink/ink8.xml" ContentType="application/inkml+xml"/>
  <Override PartName="/ppt/notesSlides/notesSlide10.xml" ContentType="application/vnd.openxmlformats-officedocument.presentationml.notesSlide+xml"/>
  <Override PartName="/ppt/ink/ink9.xml" ContentType="application/inkml+xml"/>
  <Override PartName="/ppt/notesSlides/notesSlide11.xml" ContentType="application/vnd.openxmlformats-officedocument.presentationml.notesSlide+xml"/>
  <Override PartName="/ppt/ink/ink10.xml" ContentType="application/inkml+xml"/>
  <Override PartName="/ppt/notesSlides/notesSlide12.xml" ContentType="application/vnd.openxmlformats-officedocument.presentationml.notesSlide+xml"/>
  <Override PartName="/ppt/ink/ink11.xml" ContentType="application/inkml+xml"/>
  <Override PartName="/ppt/notesSlides/notesSlide13.xml" ContentType="application/vnd.openxmlformats-officedocument.presentationml.notesSlide+xml"/>
  <Override PartName="/ppt/ink/ink12.xml" ContentType="application/inkml+xml"/>
  <Override PartName="/ppt/ink/ink13.xml" ContentType="application/inkml+xml"/>
  <Override PartName="/ppt/notesSlides/notesSlide14.xml" ContentType="application/vnd.openxmlformats-officedocument.presentationml.notesSlide+xml"/>
  <Override PartName="/ppt/ink/ink14.xml" ContentType="application/inkml+xml"/>
  <Override PartName="/ppt/notesSlides/notesSlide15.xml" ContentType="application/vnd.openxmlformats-officedocument.presentationml.notesSlide+xml"/>
  <Override PartName="/ppt/ink/ink15.xml" ContentType="application/inkml+xml"/>
  <Override PartName="/ppt/notesSlides/notesSlide16.xml" ContentType="application/vnd.openxmlformats-officedocument.presentationml.notesSlide+xml"/>
  <Override PartName="/ppt/ink/ink16.xml" ContentType="application/inkml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ink/ink17.xml" ContentType="application/inkml+xml"/>
  <Override PartName="/ppt/notesSlides/notesSlide19.xml" ContentType="application/vnd.openxmlformats-officedocument.presentationml.notesSlide+xml"/>
  <Override PartName="/ppt/ink/ink18.xml" ContentType="application/inkml+xml"/>
  <Override PartName="/ppt/notesSlides/notesSlide20.xml" ContentType="application/vnd.openxmlformats-officedocument.presentationml.notesSlide+xml"/>
  <Override PartName="/ppt/ink/ink19.xml" ContentType="application/inkml+xml"/>
  <Override PartName="/ppt/notesSlides/notesSlide21.xml" ContentType="application/vnd.openxmlformats-officedocument.presentationml.notesSlide+xml"/>
  <Override PartName="/ppt/ink/ink20.xml" ContentType="application/inkml+xml"/>
  <Override PartName="/ppt/ink/ink21.xml" ContentType="application/inkml+xml"/>
  <Override PartName="/ppt/notesSlides/notesSlide22.xml" ContentType="application/vnd.openxmlformats-officedocument.presentationml.notesSlide+xml"/>
  <Override PartName="/ppt/ink/ink22.xml" ContentType="application/inkml+xml"/>
  <Override PartName="/ppt/ink/ink23.xml" ContentType="application/inkml+xml"/>
  <Override PartName="/ppt/notesSlides/notesSlide23.xml" ContentType="application/vnd.openxmlformats-officedocument.presentationml.notesSlide+xml"/>
  <Override PartName="/ppt/ink/ink24.xml" ContentType="application/inkml+xml"/>
  <Override PartName="/ppt/notesSlides/notesSlide24.xml" ContentType="application/vnd.openxmlformats-officedocument.presentationml.notesSlide+xml"/>
  <Override PartName="/ppt/ink/ink25.xml" ContentType="application/inkml+xml"/>
  <Override PartName="/ppt/notesSlides/notesSlide25.xml" ContentType="application/vnd.openxmlformats-officedocument.presentationml.notesSlide+xml"/>
  <Override PartName="/ppt/ink/ink26.xml" ContentType="application/inkml+xml"/>
  <Override PartName="/ppt/ink/ink27.xml" ContentType="application/inkml+xml"/>
  <Override PartName="/ppt/notesSlides/notesSlide26.xml" ContentType="application/vnd.openxmlformats-officedocument.presentationml.notesSlide+xml"/>
  <Override PartName="/ppt/ink/ink28.xml" ContentType="application/inkml+xml"/>
  <Override PartName="/ppt/notesSlides/notesSlide27.xml" ContentType="application/vnd.openxmlformats-officedocument.presentationml.notesSlide+xml"/>
  <Override PartName="/ppt/ink/ink29.xml" ContentType="application/inkml+xml"/>
  <Override PartName="/ppt/ink/ink30.xml" ContentType="application/inkml+xml"/>
  <Override PartName="/ppt/notesSlides/notesSlide28.xml" ContentType="application/vnd.openxmlformats-officedocument.presentationml.notesSlide+xml"/>
  <Override PartName="/ppt/ink/ink31.xml" ContentType="application/inkml+xml"/>
  <Override PartName="/ppt/notesSlides/notesSlide29.xml" ContentType="application/vnd.openxmlformats-officedocument.presentationml.notesSlide+xml"/>
  <Override PartName="/ppt/ink/ink32.xml" ContentType="application/inkml+xml"/>
  <Override PartName="/ppt/notesSlides/notesSlide30.xml" ContentType="application/vnd.openxmlformats-officedocument.presentationml.notesSlide+xml"/>
  <Override PartName="/ppt/ink/ink33.xml" ContentType="application/inkml+xml"/>
  <Override PartName="/ppt/notesSlides/notesSlide31.xml" ContentType="application/vnd.openxmlformats-officedocument.presentationml.notesSlide+xml"/>
  <Override PartName="/ppt/ink/ink34.xml" ContentType="application/inkml+xml"/>
  <Override PartName="/ppt/notesSlides/notesSlide32.xml" ContentType="application/vnd.openxmlformats-officedocument.presentationml.notesSlide+xml"/>
  <Override PartName="/ppt/ink/ink35.xml" ContentType="application/inkml+xml"/>
  <Override PartName="/ppt/notesSlides/notesSlide33.xml" ContentType="application/vnd.openxmlformats-officedocument.presentationml.notesSlide+xml"/>
  <Override PartName="/ppt/ink/ink36.xml" ContentType="application/inkml+xml"/>
  <Override PartName="/ppt/notesSlides/notesSlide34.xml" ContentType="application/vnd.openxmlformats-officedocument.presentationml.notesSlide+xml"/>
  <Override PartName="/ppt/ink/ink37.xml" ContentType="application/inkml+xml"/>
  <Override PartName="/ppt/notesSlides/notesSlide35.xml" ContentType="application/vnd.openxmlformats-officedocument.presentationml.notesSlide+xml"/>
  <Override PartName="/ppt/ink/ink38.xml" ContentType="application/inkml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ink/ink39.xml" ContentType="application/inkml+xml"/>
  <Override PartName="/ppt/notesSlides/notesSlide44.xml" ContentType="application/vnd.openxmlformats-officedocument.presentationml.notesSlide+xml"/>
  <Override PartName="/ppt/ink/ink40.xml" ContentType="application/inkml+xml"/>
  <Override PartName="/ppt/notesSlides/notesSlide45.xml" ContentType="application/vnd.openxmlformats-officedocument.presentationml.notesSlide+xml"/>
  <Override PartName="/ppt/ink/ink41.xml" ContentType="application/inkml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ink/ink42.xml" ContentType="application/inkml+xml"/>
  <Override PartName="/ppt/notesSlides/notesSlide48.xml" ContentType="application/vnd.openxmlformats-officedocument.presentationml.notesSlide+xml"/>
  <Override PartName="/ppt/ink/ink43.xml" ContentType="application/inkml+xml"/>
  <Override PartName="/ppt/notesSlides/notesSlide49.xml" ContentType="application/vnd.openxmlformats-officedocument.presentationml.notesSlide+xml"/>
  <Override PartName="/ppt/ink/ink44.xml" ContentType="application/inkml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273" r:id="rId3"/>
    <p:sldId id="317" r:id="rId4"/>
    <p:sldId id="318" r:id="rId5"/>
    <p:sldId id="320" r:id="rId6"/>
    <p:sldId id="347" r:id="rId7"/>
    <p:sldId id="321" r:id="rId8"/>
    <p:sldId id="346" r:id="rId9"/>
    <p:sldId id="327" r:id="rId10"/>
    <p:sldId id="329" r:id="rId11"/>
    <p:sldId id="330" r:id="rId12"/>
    <p:sldId id="331" r:id="rId13"/>
    <p:sldId id="332" r:id="rId14"/>
    <p:sldId id="348" r:id="rId15"/>
    <p:sldId id="349" r:id="rId16"/>
    <p:sldId id="350" r:id="rId17"/>
    <p:sldId id="351" r:id="rId18"/>
    <p:sldId id="333" r:id="rId19"/>
    <p:sldId id="336" r:id="rId20"/>
    <p:sldId id="334" r:id="rId21"/>
    <p:sldId id="340" r:id="rId22"/>
    <p:sldId id="341" r:id="rId23"/>
    <p:sldId id="342" r:id="rId24"/>
    <p:sldId id="343" r:id="rId25"/>
    <p:sldId id="344" r:id="rId26"/>
    <p:sldId id="345" r:id="rId27"/>
    <p:sldId id="365" r:id="rId28"/>
    <p:sldId id="328" r:id="rId29"/>
    <p:sldId id="323" r:id="rId30"/>
    <p:sldId id="324" r:id="rId31"/>
    <p:sldId id="325" r:id="rId32"/>
    <p:sldId id="326" r:id="rId33"/>
    <p:sldId id="352" r:id="rId34"/>
    <p:sldId id="353" r:id="rId35"/>
    <p:sldId id="370" r:id="rId36"/>
    <p:sldId id="368" r:id="rId37"/>
    <p:sldId id="366" r:id="rId38"/>
    <p:sldId id="367" r:id="rId39"/>
    <p:sldId id="354" r:id="rId40"/>
    <p:sldId id="355" r:id="rId41"/>
    <p:sldId id="356" r:id="rId42"/>
    <p:sldId id="357" r:id="rId43"/>
    <p:sldId id="358" r:id="rId44"/>
    <p:sldId id="359" r:id="rId45"/>
    <p:sldId id="371" r:id="rId46"/>
    <p:sldId id="369" r:id="rId47"/>
    <p:sldId id="360" r:id="rId48"/>
    <p:sldId id="361" r:id="rId49"/>
    <p:sldId id="362" r:id="rId50"/>
    <p:sldId id="363" r:id="rId51"/>
    <p:sldId id="364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7:54:37.0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6152 6548,'25'0,"0"0,-1 0,1 0,0 0,25 0,24 0,0 0,1 0,24 0,-25 0,26 0,-51 0,26 0,-26 0,-24 0,0 0,0 0,-1 0,1 0,0 0,25 0,-1 0,-24 0,25 0,-25 0,24 0,26 25,-1-25,-24 0,-1 0,1 0,-1 0,1 0,0 0,-26 0,1 0,0 0,25 0,-26 0,1 0,0 0,0 0,49 0,1 0,-1 0,1 0,24 0,-25 0,1 0,-26 0,1 0,-1 0,-24 0,25 0,-25 0,-1 0,1 0,0 0,0 0,0 0,-1 0,26 0,-25 0,0 0,24 0,1 0,-1 0,26 0,-50 0,49 0,-24 0,-25 0,24 0,26 0,-26 0,-24 0,0 0,0 0,-1 0,1 0,0 0,0 0</inkml:trace>
  <inkml:trace contextRef="#ctx0" brushRef="#br0" timeOffset="2179.3014">1712 7441,'25'0,"-1"0,1 0,0 0,0 0,0 0,0 0,-1 0,1 0,0 0,25 0,24 0,0 0,-24 0,74 25,-25-25,25 0,25 0,0 25,0-25,0 50,-25-26,0 1,0 0,24-25,-48 0,-1 0,0 25,-24-25,-1 0,0 0,-49 0,0 0,0 0,24 0,-24 0,0 0,0 0,0 0</inkml:trace>
  <inkml:trace contextRef="#ctx0" brushRef="#br0" timeOffset="4138.7176">2630 8260,'0'25,"0"0,24-1,1-24,25 0,24 25,25 0,1-25,24 0,49 0,1 0,0 0,-26 0,26 0,-50 0,0 0,-49 0,-26 0,1 0,-25 0</inkml:trace>
  <inkml:trace contextRef="#ctx0" brushRef="#br0" timeOffset="8048.2573">4936 7367,'25'0,"0"0,25 0,-1 25,26-25,-26 25,26-25,-1 0,-24 0,24 0,-24 0,24 0,-24 0,-1 0,1 0,24 0,-49 0,25 0,-25 0,-1 0,1 0,0 0,0 0,0 0,-1 0,1 0,0 0,0 0,0 0,0 0,-1 0,1 0,0 0,0 0,0 0,-1-25,1 25,0 0,25-25,-26 25,1 0,0 0,0 0,0 0,-1 0</inkml:trace>
  <inkml:trace contextRef="#ctx0" brushRef="#br0" timeOffset="11227.7024">7219 7392,'0'25,"24"-25,1 0,25 0,-1 24,51-24,-1 0,74 25,-24-25,99 0,-49 0,49 0,0 0,-50 0,1 0,-75 0,-25 0,-25 0,-24 0,24 0,-49 0,25 0,-25 0,-1 0,1 0,0 0,0 0,0 0,-1 0,1 0,25 0,-25 0,-1 0,26 0,0 0,-1 0,26 0,-26 0,26 0,-1 0,1 0,-1 0,25 0,-24 0,24 0,-25 0,25 0,-49 0,0 0,24 0,-49 0,0 0,-1-25,1 25</inkml:trace>
  <inkml:trace contextRef="#ctx0" brushRef="#br0" timeOffset="13111.1896">2630 9649,'24'0,"26"0,24 0,-24 0,-25 0,24 0,-24 0,25 0,-25 25,0-25,-1 0</inkml:trace>
  <inkml:trace contextRef="#ctx0" brushRef="#br0" timeOffset="16011.9356">7318 9451,'25'0,"49"24,0-24,75 0,-25 0,99 25,-24-25,-1 0,1 0,24 0,0 0,50 0,-25 0,50 0,-25 0,-50 0,-25 0,1 0,-1 0,-24 0,-1 0,1 25,-50-25,25 25,-25-25,-50 0,26 0,-26 0,0 0,1 0,-1 0,1 0,-26-25,26 0,-26 0,1 25,0-24,24 24,-49 0,0 0,-1 0,1 0</inkml:trace>
  <inkml:trace contextRef="#ctx0" brushRef="#br0" timeOffset="18518.392">1737 10443,'0'-25,"-25"0,25 0,-25 25,50 0,0 0,-1 25,1 0,0-25,0 0,0 25,0-25,-1 25,51-25,-26 0,1 0,24 0,-24 24,24 1,-24 0,24-25,1 0,-1 0,50 0,-49 0,-1 0,0 0,-24 25,0-25,-1 0,26 0,-1 0,1 0,-1 0,-24 0,24 0,-24 0,-1 0,26 0,-1 0,-49 0,49 0,-24 0,-1 0,1 0,0 0,24 0,1 0,-26 0,1 0,24 0,-24 0,-1 0,1 0,24 0,1 0,-26 0,1 0,0 0,-1 0,-24 0,49 0,-49 0,0 0,0 0,-25-25</inkml:trace>
  <inkml:trace contextRef="#ctx0" brushRef="#br0" timeOffset="27387.9714">3349 11609,'25'0,"24"0,-24 0,0 0,25 0,-1 0,26 0,-1 0,0 0,1 0,-26 0,26 0,24 0,25-25,-49 25,24-25,-25 25,1 0,-1 0,0-25,26 25,-26 0,-24 0,24 0,-24 0,-1 0,1 0,0 0,-1 0,26 0,-26 0,1 0,24-25,1 25,-26 0,1 0,-25 0,-1 0,1 0,25 0,-25 0,-1 0,1 0,25 0,-25 0,24 0,-24 0,0 0,0 0,-1 0,1 0,0 0,25 0,-25 0,24 0,-24 0,0 0,0 0,24 0,-24 0,0 0,0 0,-1 0</inkml:trace>
  <inkml:trace contextRef="#ctx0" brushRef="#br0" timeOffset="33170.6748">5110 8161,'0'25,"0"-1,25 1,0 0,0-25,-1 0,26 0,0-25,-26-24,26 49,0-50,-26 50,26-50,-25 50</inkml:trace>
  <inkml:trace contextRef="#ctx0" brushRef="#br0" timeOffset="37165.1902">5333 10071,'0'25,"0"-1,25-24,-25 25,25-25,0 0,0 0,-1 0,1 0,25-25,-1 1,1-1,0 0,-1 0,-24 25</inkml:trace>
  <inkml:trace contextRef="#ctx0" brushRef="#br0" timeOffset="42516.3624">2853 12502,'25'0,"-1"0,26 24,-25-24,0 25,49-25,1 0,-1 0,25 25,0-25,25 25,-49-25,-1 0,1 0,-26 0,-24 0,0 0</inkml:trace>
  <inkml:trace contextRef="#ctx0" brushRef="#br0" timeOffset="45444.3806">6871 12923,'50'0,"-25"0,-1 0,51 0,24 0,0 0,75 0,-50 0,50 0,-1 0,26 25,-26-25,26 25,-50 0,-50-1,0-24,0 0,-24 0,-26 0,1 0,-1 0,-24 0</inkml:trace>
  <inkml:trace contextRef="#ctx0" brushRef="#br0" timeOffset="47443.3419">16669 12923,'25'0,"0"0,0 0,-1 0,26 0,0 0,24 0,-24 0,24 0,-24 0,-1 0,1 0,24 0,-24 0,-1 0,-24 0,0 0,25 0,-26 0,1 0,0 0</inkml:trace>
  <inkml:trace contextRef="#ctx0" brushRef="#br0" timeOffset="55408.8585">2729 14635,'25'0,"-1"0,1 0,0 0,49 0,-24 0,0 0,-1 0,1 0,-25 0,24 0,-24 0,0 0</inkml:trace>
  <inkml:trace contextRef="#ctx0" brushRef="#br0" timeOffset="58541.2303">6995 14585,'25'0,"25"0,24 0,25 0,1 0,48 0,26 0,-25 0,0 0,-25 0,-25 0,-25 0,-24 25,-50 0,0 0</inkml:trace>
  <inkml:trace contextRef="#ctx0" brushRef="#br0" timeOffset="61863.5115">14883 14833,'25'0,"0"0,0 0,24 0,26 0,-26 0,1 0,-25 0,24 0,1 0,-1 0,-24 0,25 0,-25 0,24 0,-24 0,25 0,-1 0,-24 0,50 0,-51 0,1 0,0 0,0 0,0 0,-1 0,26 0,-25 0,0 0,-1 0,1 0,0 0,25 0,-26 0,1 0,0 0,0 0,0 0,24 0,-24-25,0 25,0 0,-1 0,1 0,0 0,0 0,0 0,-1 0</inkml:trace>
  <inkml:trace contextRef="#ctx0" brushRef="#br0" timeOffset="65753.6598">19497 14560,'-25'0,"0"0,0 0,50 0,0 0,25 0,24 0,-24 0,24 0,-24 0,-1 0,-24 0,0 0,0 0,0 0,24 0,26 0</inkml:trace>
  <inkml:trace contextRef="#ctx0" brushRef="#br0" timeOffset="66617.9907">21432 14560,'49'0,"-24"0,25 0,24 0,25 0,-49 0,-25 0,24 0,-24 0,-25-24</inkml:trace>
  <inkml:trace contextRef="#ctx0" brushRef="#br0" timeOffset="69518.8836">5085 15677,'25'0,"0"24,0-24,24 0,1 0,24 0,1 0,-1 0,1 0,-1 0,-24 0,24 0,-24 0,-1 0,1 0,-1 0,1 0,0 0,-26 0,1 0,25 0,-25 0,24 0,-24 0,0 0,0 0,24 0,1 0,-25 0,0 0,24 0,-24 0,25 0,-1 0,1 0,-25 0,24 0,1 0,-25 0,49 0,-24 0,-26 0,26-24,-25 24,49 0,-49 0,25-25,-25 25,24 0,-24 0,0-25,0 25,-1 0,1 0,0 0,0 0,0 0,-1 0,1 0,0 0,-25-25,50 25,-26 0,1 0,0 0,0 0,0 0,-1 0,1 0,0 0,25 0,-26 0</inkml:trace>
  <inkml:trace contextRef="#ctx0" brushRef="#br0" timeOffset="83179.5093">8186 15652,'0'25,"0"24,0 1,0-1,0 51,0-1,0-25,0 1,0-26,0 1,25 24,-25-49,0 0,0-50,0 0,0 0,0-24,0-26,0 1,0 0,0-26,0 26,0 0,0 49,0 0,-25-25,25 26,0-1,0 0,0 0,0 0,-25 25,25 25,-25 0,25 0,-25 0,25-1,0 1,0-74,0-1,25 25,-25 0,25 1,0 24,0 0,24 24,-24 1,25 25,-25-25,-1-1,1 1,0-25,0 25,0-25,-25 25</inkml:trace>
  <inkml:trace contextRef="#ctx0" brushRef="#br0" timeOffset="86290.1261">14710 13990,'0'-25,"24"0,-24 0,25 25,0 0,0-24,0 24,-1 0,51-25,-50 0,-1 0,51 25,-50 0,24 0,-24 0,25 0,-26 0,1 0,0 0,0 0,0 0,-1 0,1 0,0 25,0 0,-25 0,25-1,-25 26,24-50,-24 25,0 0,0-1,0 26,0-25,0 0,0-1,0 1,0 25,0 24,0-49,0 0,0 25,0-1,0-24,0 0,-24 0,24-1,-25 1,0 0,0-25,25 25,-25 0,25-1,-24-24,-1 25,0-25,0 0,0 0,1 0,-26 0,0 0,26 0,-1 0,-25 0,25 0,1 0,-1 0,0 0,0 0,0 0,1-25,-1 1,0 24,25-25,-25 25,25-25,0 0,0 0,-25 1,25-1,0 0,-24 25,24-25,0 0,0 1,0-1,0 0,0 0,0 0,0 0,0 1,0-1,0 0,0 0,0 0,0 1,0-1,0 0,0 0,0 0,0 1,0-1,0 0,0 0,0 0</inkml:trace>
  <inkml:trace contextRef="#ctx0" brushRef="#br0" timeOffset="91227.2493">13147 15627,'25'0,"-1"0,1 0,0 0,0 0,24 0,1 0,-25 0,24 0,-24 0,0 0,0 0,0 0,24 25,-24-25,0 0,0 0,0 0,24 0,-24 0,25 0,-26 0,1 0,25 0,-25 0,24 0,-24 0,0 0,0 0,24 0,-24 0,0 0,0 0,-1 0,1 0,0 0,0 0,0 0,-1 0,1 0,0 0,0 0,0 0,-1 0,1 0,0 0,50 0,-51 0,1 0,0 0,25-25,-26 25,1 0,25 0,-25 0,24 0,-24 0,0 0,0 0,-1 0,1 0,0 0,0 0,0 0,-1 0,1 0,0 0,-25-25,25 25,0 0,-1 0,1 0,0 0,0 0,0 0,-1 0,1 0,0 0,0 0,0 0,24 0,-24 0,0 0,24 0,-24 0,0 0,0 0,25 0,-26 0,1 0,25 0,-25 0,24 0,-24 0,0 0,24 0,1 0,-25 0,0 0,24 0,1 0,-1 0,1 0,-25 0,24 0,1 0,-25 0,24 0,1 0,0 0,-1 0,-24 0,25 0,-1 0,-24 0,25 0,-1 0,-24 0,25 0,-1 0,26 0,-50 0,24 0,1 0,-1 0,1 0,0 0,-1 0,1 0,-1 0,1 0,-25 0,49 0,-49 0,25 0,-1 0,1 0,-25 0,24 0,-24 0,25 0,-25 0,-1 25,1-25,25 0,-25 0,-1 0,1 0,0 0,0 0,24 0,-24 25,0-25,0 0,0 0,-1 25,26-25,-25 0,0 0,-1 0,1 0,0 0,0 0,0 0,-1 24,1-24,0 0,25 50,-1-50,1 25,-25 0,24-25,26 24,-50-24,24 25,-24-25,25 0,-26 0,1 0,25 0,-25 0,-1 25</inkml:trace>
  <inkml:trace contextRef="#ctx0" brushRef="#br0" timeOffset="98075.6124">6896 16570,'50'0,"-1"0,26 0,24 0,75 0,-26 0,51 0,49 0,0 0,25 0,24 0,26 0,-25 0,24 0,25 0,-49-25,-75 0,0 25,1-25,-100 25,-25-25,-25 25,-24 0,-25 0</inkml:trace>
  <inkml:trace contextRef="#ctx0" brushRef="#br0" timeOffset="101004.7721">15230 16694,'25'0,"25"0,-1 0,51 0,-1 0,75 0,-1 0,-24 0,25 0,24 0,-24 0,-50 0,-25 0,-25 0,1 0,-50 0,-1 0</inkml:trace>
  <inkml:trace contextRef="#ctx0" brushRef="#br0" timeOffset="102021.6194">19522 16644,'24'0,"26"0,-25 0,49 25,1-25,49 0,74 0,75 0,74 0,25 0,25 25,50-1,-75 26,-75 24,-49-24,-49 0,-75-26,-50 1,-24-25,-50 50</inkml:trace>
  <inkml:trace contextRef="#ctx0" brushRef="#br0" timeOffset="152315.7936">2630 14784,'-25'-25,"50"25,-1 0,26 0,24 0,-24 0,24 0,1 0,-1 0,-49 0,0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08:02.1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10617 1612,'25'0,"-1"0,51 0,-1 0,1 0,49 0,74-25,25-24,50-1,-25 25,99-24,-49-1,0 1,-1 49,1 0,-75 0,-24 0,-1 0,-24 24,-25 1,-25 0,0 0,0 0,-50-1,1-24,-51 0,1 0</inkml:trace>
  <inkml:trace contextRef="#ctx0" brushRef="#br0" timeOffset="1201.3898">19794 1364,'25'0,"25"0,24 0,26 25,48 0,26 24,49 1,-49 0,74 24,-99-49,-25 0,-50 0,-49-1,0-24,-50 0</inkml:trace>
  <inkml:trace contextRef="#ctx0" brushRef="#br0" timeOffset="2304.9438">12601 2778,'75'0,"49"0,124 0,74 0,75 0,74 0,1 0,-125 0,-124 0,-124 0,-49 0,-25 0,-50 0,0 0,0 0</inkml:trace>
  <inkml:trace contextRef="#ctx0" brushRef="#br0" timeOffset="5694.833">8558 4539,'50'0,"-26"0,26 0,24 0,-24 0,24 0,1 0,-1 0,25 25,1-25,-1 0,50 0,-50 25,25-25,25 0,-50 0,0 0,0 0,1 0,-1 0,-25 0,1 0,-1 0,1 0,-26 0,1 0,-25 0,-1 0,26 0,0 0,-26 0,1 0,25 0,-25 0,-1 0,1 0,0 0,0 0,0 0,-1 0,1 0,0 0,0 0,0 0,-1 0,1 0,0 0,0 0,0 0,0 0,-1 0,1 0,0 0,0 0,0 0,-1 0,1 0</inkml:trace>
  <inkml:trace contextRef="#ctx0" brushRef="#br0" timeOffset="10590.8367">13097 4366,'248'24,"-173"-24,24 25,50-25,49 0,50 0,0 0,-49 0,49-25,-50 1,-49 24,-25-50,-74 50,-1-25</inkml:trace>
  <inkml:trace contextRef="#ctx0" brushRef="#br0" timeOffset="12242.8264">5333 7739,'25'0,"50"0,-26 25,26 0,-1 24,50-49,0 0,0 0,75 0,-1 0,75 0,24-25,51-24,-26-1,1 1,24-51,-49 51,-26-26,-24 26,-99 24,0 0,-74 25,-51 0,1 0</inkml:trace>
  <inkml:trace contextRef="#ctx0" brushRef="#br0" timeOffset="13807.0274">12700 7937,'25'0,"50"0,73 0,100 0,0 0,50 0,-25-24,0-26,-25 50,-25-50,-99 26,25 24,-75-25,1 0,-50 25,-50 0</inkml:trace>
  <inkml:trace contextRef="#ctx0" brushRef="#br0" timeOffset="20442.4854">6698 9128,'74'149,"-74"-124,25 24,-25-24,25-25,-25 25,24-25,-24-25,0 0,25-24,0-1,-25 25,25 1,0-1,-25 0</inkml:trace>
  <inkml:trace contextRef="#ctx0" brushRef="#br0" timeOffset="22371.5028">7417 9178,'-25'-25,"25"0,-25 25,1 0,-1 0,0 0,0 0,25 25,-25 25,25-26,0 1,0 0,0 25,0-26,0 1,0 0,25-25,0-25,0 0,-25 1,25-26,-25 0,24 50,-24-24,25 24,-25 49,25-24,-25 0,25 24,0-49,-25 25,24-25,1 0,0 0,0 0,0-25,-1 1,1-1,0-25,0 25,-25 1,0-26,0 25,0 0,-25 25,25-24,-25 24,0 0,1 24,24 1,0 0,0 0,0 0,0-1,24-24,26 0,0 0,-26 0,26 25,0-25,-50 25,24 0,1 0,-25-1,0 1,0 0,0 0,0 0,25-25,0 0,0 0,-1 0,1 0,0-25,0 0,24-25,-49 26,0-1,25 0,-25 0,0 0,0 1,0-1,0 50,0-1,0 1,0 25,0-1,25 1,-25-25,25 24,-25-24,25-25,0 0,-1 0,1 0</inkml:trace>
  <inkml:trace contextRef="#ctx0" brushRef="#br0" timeOffset="22842.8168">8211 9029</inkml:trace>
  <inkml:trace contextRef="#ctx0" brushRef="#br0" timeOffset="28277.1015">8583 9153,'-25'0,"0"0,0 25,25 0,-24-1,-1-24,25 25,0 0,0 0,0 0,0-1,0 1,0 0,0 0,0 0,25-25,-1 0,1 0,0-25,0 0,-25-25,25 26,-25-1,0-50,0 51,0-1,0 0,0 50,0 0,0-1,24 26,-24-25,25 0,-25 24,25-24,0 0,0-25,-1 0,1 0,0 0,-25-25,25 0,-25 0,0 1,0-1,0-50,0 51,0-1,0 0,0 0,0 0,0 50,0 25,0 24,0-24,0 24,25 1,-25-26,0-24,0-50,24 25,-24-49,25 24,-25 0,25 25,0 0,0 0,-1 0,1 0,0 0,0 0,-25 25,0 0,0-1,-25 1,0-25,0 0,1 0,-1 0,0 0,0 0,0 0,50 0,0 0,25 0,-26 0,1 0,25 0,-25 0,-1 0,1 0,0-49,-25-1,25 25,-25-24,0-1,0 0,0 26,0-1,-25 25,25 25,0-1,0 26,0-25,0 0,0-1,0 26,0-25,0 0,0-1,25-24,-25 25,0 0,25-25,-1 0,1 0,0 0,0 0,0-25,0 25,-1-25,-24 1,25 24,-25-50,0 25,0-24,0 24,0 50,0-1,0 1,0 0,25-25,0 0,0 0,-1 0,1 0,0 0,0 0,0 0,-1 0,1 0,0-25,0 0,0 1,-25-1,0 0,0 0,0 0,0 1,0-1,0 0,0 0,0 0,0 1,-25 24,0 0,0 0,0 0,1 0,24 49,0-24,0 0,0 0,0-1,0 1,24-25,1 0,0 0,0 0,0 0,-1 0,1 0,0 0,0 25,0-25,-25 25,24-25,1 0,-25 25,25-25,-25 24,0 1,0 0,0 0,-25-25,0 0,1 0</inkml:trace>
  <inkml:trace contextRef="#ctx0" brushRef="#br0" timeOffset="30466.1637">9476 9401,'0'-25,"0"0,0 1,0-1,0 0,0 0,0 0,0 1,0-1,0 0,-25 25,0 0,0 0,1 0,24 25,0 0,0-1,0 1,0 0,0 0,0 0,0-1,0 1,24-25,1 0,0 0,0 25,0-25,-1 0,1 0</inkml:trace>
  <inkml:trace contextRef="#ctx0" brushRef="#br0" timeOffset="31522.4077">16297 9624,'-25'0,"0"0,1 0,48 0,1 0,25 0,-1 0,1 0,24 0,-24 0,0 0,-1 0,-24 0</inkml:trace>
  <inkml:trace contextRef="#ctx0" brushRef="#br0" timeOffset="32175.2596">16446 9525,'0'25,"0"49,0 1,0 24,0 0,0-49,0-1,0-24,0 0</inkml:trace>
  <inkml:trace contextRef="#ctx0" brushRef="#br0" timeOffset="33346.4906">17091 9401,'0'50,"0"24,0-24,0-1,0-24,0 0,0 24,0-24</inkml:trace>
  <inkml:trace contextRef="#ctx0" brushRef="#br0" timeOffset="34086.062">16471 9451,'0'-25,"0"50,0-1,0 26,0-25,0 24,0-24,0 0,0 0</inkml:trace>
  <inkml:trace contextRef="#ctx0" brushRef="#br0" timeOffset="35583.7869">17116 9451,'0'-25,"0"74,0 1,0 24,0-24,0 0,0-1,0 1,0-1,0 1,0 0,0-1,0-24,0 0,0 0</inkml:trace>
  <inkml:trace contextRef="#ctx0" brushRef="#br0" timeOffset="38357.5836">3944 13618,'25'0,"50"0,49 25,74-1,124 1,150 0,346 25,125-26,24 26,-24 0,-50-1,0-24,-75 25,-49-1,-149-24,-198 0,-99 0,-51-1,-48 1,-51 0,-24-25,-50 0,-24 0,-1 0,-24 25,-1-25,1 0,0 0,-26 0,1 0</inkml:trace>
  <inkml:trace contextRef="#ctx0" brushRef="#br0" timeOffset="40587.0438">3671 12626,'0'-25,"0"0,0 0,0 50,0 25,0 24,0 75,0 74,25 25,-25-25,25 25,49-24,1-51,-1 1,26-50,-1-25,25-74,-25-25,25 0,50-25</inkml:trace>
  <inkml:trace contextRef="#ctx0" brushRef="#br0" timeOffset="42150.757">13023 12601,'49'0,"26"-25,-26 25,26-25,-26 25,26 0,-26 0,1 0,0 25,-1 25,1 49,0 25,-1 0,-24-25,0 0,-25 25,0 25,0 0,0 0,-25 99,-49-75,-1-49,-49 1,0 23,0-24,25-49,24-26,51 1,-26-50,50-25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08:47.4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7219 4390,'24'0,"26"0,-25 0,49 0,50 0,25 25,74-25,50 0,50 0,24 0,50 0,-25 0,-50 0,1 0,-50 0,-1 0,-73 0,-75 0,0 25,-75-25,-49 25,-24-25</inkml:trace>
  <inkml:trace contextRef="#ctx0" brushRef="#br0" timeOffset="1075.7357">13817 4490,'24'0,"1"0,50 0,24 0,25 0,74 0,75 0,25 0,49 0,50 0,99 0,-25 0,-49 0,-100-25,-24-25,-50 1,-49-1,-100 50,0-25,-49 25,-75 0</inkml:trace>
  <inkml:trace contextRef="#ctx0" brushRef="#br0" timeOffset="2976.391">16892 4986,'0'-25,"-24"25,-1-50,-25 26,1-1,24 0,-25 0,25 25,0 0,1 0,-1 0,0 50,0-1,0 1,1 24,24-24,0 24,0-24,0 0,0-1,0-24,24 0,1-25,50 25,-51-25,1 0,25 0,-25 0,24 0,-24 24,25-24,-25 25,-1-25,1 0,0 25,0-25,-25 50,0-26,25 1,-25 25,0-1,0 1,0 0,-50-26,-24 26,-1-25,-49 0,50 0,-1-25,-24 0,49 0,1-25,-1-25,50 25,-25 0,25-24</inkml:trace>
  <inkml:trace contextRef="#ctx0" brushRef="#br0" timeOffset="5127.3508">5135 5531,'0'-24,"50"48,24 1,75 25,74-1,25 1,174 0,74-26,50-24,-75 0,75 0,-150 0,-24 0,-49 0,-25 0,-100 0,-24 0,-75 25,-25-25,-49 0,-50 0,0 0</inkml:trace>
  <inkml:trace contextRef="#ctx0" brushRef="#br0" timeOffset="9691.096">3721 7987,'25'0,"24"0,26 0,24 25,0-25,100 0,-26 0,26 0,-1 25,-24-25,24 25,-49-25,25 24,-1-24,-24 25,25-25,-75 25,25-25,0 25,-25-25,-24 0,24 0,-49 0,24 0,0 0,-24 0,0 0,-1 0,1 0,-1 0,-24 0,0 0,25 0,-1 0,-24 0,50 0,-51 0,26 0,-25 0,24 0,-24 0,25 0,-25 0,-1 0,26 0,-25-25,24 25,1 0,-25 0,24-25,1 25,0-25,-1 25,-24 0,0 0,0 0,-1 0,1 0,0 0,0 0,0 0,0 0,-1 0</inkml:trace>
  <inkml:trace contextRef="#ctx0" brushRef="#br0" timeOffset="11339.8504">8111 6995,'-24'0,"-1"0,0 0,0 0,-24 0,24 0,0 0,0 25,-24 49,24 1,25-1,-25 0,0 26,0-1,25-25,0 1,0-1,0 0,0-24,0 24,25-24,0 25,25-26,-26 1,1-50,25 25,-1-25,-24 0,25 0,-1 0,1 0,25 0,-1-100,-24 51,-1-26,-24 1,25-25,-26-1,-24 26,25 0,-25-1,0 26,0-1,0 0,0 26,0-26,-25 0,1 1,-1-1,-25-24,25 49,-24-25,-1 1,1 24,-1-25,0 50,25 0,1 0,-26 0,25 0,0 0,1 0,-1 25,25 0,0 0,0 0,-25-1,25 26,0-25,0 0,0-1,0 1</inkml:trace>
  <inkml:trace contextRef="#ctx0" brushRef="#br0" timeOffset="13336.3045">11981 7739,'50'0,"-26"25,51 0,49 24,49-24,51 0,49 0,-25-25,49 24,51-24,-26 0,0 0,26-24,-26-26,1 25,-26 0,-24 1,-74-1,-1 25,-24-25,-75 25,0 0,-49 0,-1 0,-24 0,0 0,0 0,49 25,25 24,25-24,50 0,74 0,-25 24,125-49,-26 25,1-25,49 0,-50 0,-49 0,0 0,74 0,-124 0,75-49,-50-26,-25 1,0 49,-24-25,-1 26,-24-1,0 0,-50 25,0-25,-50 25,0 0,-49 0,0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09:07.4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4168 6846,'24'0,"1"0,25 0,-1 0,51 0,24 0,49 0,75 0,-24-50,48 1,-24-1,-24 25,-51 1,1-1,-50 25,-50 0,-24 0,-25 0,-25-25</inkml:trace>
  <inkml:trace contextRef="#ctx0" brushRef="#br0" timeOffset="2937.5778">4738 6003,'0'-25,"0"0,0 0,0 1,0-26,-25 0,0 25,25 1,0 48,0 1,0 25,25-25,-25 24,25 1,0 24,0-49,-25 0,24-25,-24 25,25-25,0-25,25-49,-26-1,51 1,-25 24,24-24,25 24,-49-24,-1 49,-24-25,0 50</inkml:trace>
  <inkml:trace contextRef="#ctx0" brushRef="#br0" timeOffset="5846.1587">5557 5879,'0'25,"0"-1,24 1,-24 0,50 0,-50 0,25-25,0 0,-1-25,1 0,25-49,24 24,-49 0,25 1,-1 24,-24 0</inkml:trace>
  <inkml:trace contextRef="#ctx0" brushRef="#br0" timeOffset="12033.2482">6846 5779,'0'25,"25"0,0 0,-25 0,25 0,0 24,-1-24,1-25,0-25,25 0,-1-49,1 49,24-49,26 49,-26-50,0 51,1-26,-50 25,-1 25,1-25</inkml:trace>
  <inkml:trace contextRef="#ctx0" brushRef="#br0" timeOffset="19269.7497">10344 4787,'-25'0,"25"-25,-25 25,0 0,1 0,-1 0,0 0,0 0,0 0,1 0,-1 0,25 25,-25-25,0 50,25-25,0 0,-25 24,25-24,0 25,0-26,0 1,0 0,0 25,0-26,0 1,0 0,0 0,25-25,-25 25,0-1,25-24,-25 25,25 0,0-25,-25 25,24 0,26-1,-50 1,50-25,-50 25,24 0,1-25,0 25,25-1,-25-24,-1 25,1-25,0 0,0 25,24-25,-24 25,0-25,25 0,-26 0,26 0,-25 0,49 0,-49 25,0-25,24 0,1 0,-25 0,24 0,-24 0,25 0,-1 0,-24 0,0 0,25 0,-26 0,1 0,25 0,0 0,-26 0,26 0,-25 0,24 0,-24 0,25 0,-1 0,-24 0,0 0,25 0,-26 0,26 0,-25 0,0-25,-1 25,26 0,-25 0,0-25,-1 25,-24-25,25 25,25 0,-25-25,-1 25,1-24,0 24,-25-25,0 0,25 0,-25-24,0-1,0 0,0 26,0-26,0 25,0 0,0 1,0-26,0 25,0 0,-25 25,25-24,-25-1,25 0,-25 0,1 0,24 1,-25-1,0 0,25 0,0 0,-25 0,0 1,1 24,-1-25,-25 0,25 25,1 0,-1 0,0-25,0 25,-24 0,24 0,-25-25,1 25,-1 0,0 0,-24 0,0 0,24 0,0 0,1 0,-26 0,26 0,-1 0,0 0,-24 0,24 0,1 0,24 0,-25 0,1 0,24 0,0 0,0 0,-24 0,24 0,-25 0,1 0,24 0,0 0,0 0,1 0,24-24,-25 48,0-24,0 25,25 0,-25-25,25 25,-25-25,1 25,-1-25</inkml:trace>
  <inkml:trace contextRef="#ctx0" brushRef="#br0" timeOffset="22178.6482">4639 6871,'99'0,"0"0,25-25,0 25,-49 0,24 0,0 0,-24-25,24 25,-50 0,26 0,-1 0,-24 0,-1 0,26 0,-26 0,1 0,0 0,-1 0,-24 0,0 0,0 0,0-25,-1 25,1 0,0 0,-50 0,0 0,-24 0,24 0,-25 0,1 0,-1 0,-24 0,24 0,-24 0,-1 25,1 0,-25-25,24 0,-24 0,-25 0,25 0,0 0,-1 0,1 0,0 0,24 0,1 0,24-25,1 25,24 0,0 0,-24-25,24 25,0 0,0 0,-24 0,24 0,0 0,0 0,0 0,1 0,-1 0,50 0,-1 0,1 0,25 0,-25 0,24 0,1 0,-1 0,51 0</inkml:trace>
  <inkml:trace contextRef="#ctx0" brushRef="#br0" timeOffset="22533.8991">6226 6772</inkml:trace>
  <inkml:trace contextRef="#ctx0" brushRef="#br0" timeOffset="23946.0572">5681 6821,'-25'0,"0"0,0 0,0 0,75 0,-25 0,0 0,-1 0,1 0,0 0,0 0</inkml:trace>
  <inkml:trace contextRef="#ctx0" brushRef="#br0" timeOffset="25817.8874">6524 6821,'-25'0,"50"0,25 0,-26 0,26 0,-25 0,49 25,-49-25,0 0,-25 25,-25-25,0 0,0 0,1 0,-26 0,25 0,25 25,-25-25,25 25,25-1,25-24,-25 25,-1-25,1 0,-99 0,49 0,-25 0,75 0,0 0,0 0,0 0,-1 0</inkml:trace>
  <inkml:trace contextRef="#ctx0" brushRef="#br0" timeOffset="26855.0434">14139 8210,'50'0,"49"0,74 0,76 25,23-25,26 0,0 25,49-25,-149 0,-49 0,-74 0,-51 0</inkml:trace>
  <inkml:trace contextRef="#ctx0" brushRef="#br0" timeOffset="28476.8015">14635 8285,'-25'-25,"1"25,-1 0,50 0,24 25,26 0,24-1,99-24,50 0,-25 0,50 0,-124 0,25 0,-25-24,-100-1,-24 25,-50 0,0 0,-49 0,-25 0,-75 0,-24 0,-100 25,0-1,1-24,24 0,50 0,24-24,50-1,1-25,98 25,25 1,-24-1,73 25,26 0,0 0,49 0,0 0,75 0,74 25,-25-25,0 0,25 0,-99 24,0 1,-50 0,-25-25,-49 0,-74 0,-1 0,-49 25,-25-25,-50 25,1-1,-1-24,0 25,100-25,-1 0,51 0,-1 0,0 0,-25 0,1 0,24 0,-25 0,26 0,-1 0,0 0</inkml:trace>
  <inkml:trace contextRef="#ctx0" brushRef="#br0" timeOffset="30263.5658">4540 9649,'49'0,"1"0,49 0,50 0,49 0,26 0,-1 0,-25-25,-49 0,-50 25,-74 0,-50 0,0 0,1 0,-26 0,-24 0,-26 0,1 0,-74 25,73 0,-48-25,73 0,26 0,-1 0,25 0,50 0,25 0,24 0,75 0,24 25,-49-25,25 0,-99 0,-25 0,-1 0,-48 0,-51 0,-24 25,-25-1,0 1,-25 0,25-25,50 0,-26 25,26-25,49 0,0 0,1 0,48 0,1 0,25 0,49 0,50 0,49 0,1 0,-1 0,-49-25,-50 0,-49 25,-25 0,-1 0</inkml:trace>
  <inkml:trace contextRef="#ctx0" brushRef="#br0" timeOffset="32091.3412">6747 9327,'50'0,"-25"0,49 24,100 1,24 0,75-25,49 25,51-25,-51 25,0-25,-24 24,-25-24,-124 0,24 0,-98 0,-50 0,-1 0,-24 25,-24-25,-1 0</inkml:trace>
  <inkml:trace contextRef="#ctx0" brushRef="#br0" timeOffset="55678.9171">10840 5879,'0'25,"0"24,0 26,0-1,0 25,0-24,25-26,-25 1,25-1,-25-24,0-50,0-24,0-1,0 1,0-1,0-24,-25 49,25 0,0 0,-25 0,25 1,-25-26,25 25,0 0,0 1,0-1,0 0,0 50,-25 0,1 24,24 1,-25-25,0 24,25-24,0 0,0-50,25-25,0 1,-1-1,1 1,-25 24,25 25,0 0,0 0,24 25,-24 49,49-49,-24 24,24 1,-49-25,50 0,-51-1,1-24</inkml:trace>
  <inkml:trace contextRef="#ctx0" brushRef="#br0" timeOffset="58733.7585">4887 6846,'49'0,"1"0,25 0,-1 0,0 0,26 0,-1 0,25 0,25 0,-25 25,24-25,-48 0,-1 0,-49 25,-1-25,-24 0,0 25,-50-25,0 0,0 0,-24 0,-1 0,-24 0,-1 0,1 0,-25 0,24 0,1 0,-1 0,1 0,0 0,49 0,0-25,-25 25,26 0,-1-25,0 25,75 0,24 25,50 0,0-25,50 24,-1-24,-49 25,25-25,-50 0,-24 0,-1 25,-49 0,25-25,-26 0</inkml:trace>
  <inkml:trace contextRef="#ctx0" brushRef="#br0" timeOffset="65727.5459">4639 9327,'25'0,"24"0,1 0,-1 24,26-24,24 25,50 0,-50-25,25 25,-25-25,25 0,-49 0,-26 0,1 0,-25 25,0-25,-25 24</inkml:trace>
  <inkml:trace contextRef="#ctx0" brushRef="#br0" timeOffset="69423.8404">4713 9401,'50'0,"-1"0,26 0,-1 0,50 0,25 0,-25 0,25 25,-50-25,-24 0,-51 0,1 0,-25 25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8:10:26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10313 5671 183,'-6'-1'253,"3"0"-15,-1 0-18,4 1-13,-5-2-25,5 2-15,0 0-18,0 0-17,0 0-9,0 0-13,0 0-7,16 5-3,4-2-9,4 1-3,4 3-6,12-2-5,0 0-6,8 0-8,19-1-5,-18 1-2,24 3-7,-5-4-2,4 3-6,1 1-5,1-2-2,0 0 0,0 1-8,-6 2-3,7-2-1,-6 1-1,-21-5-1,2 0-3,-2 4-1,0-3 1,-3 1-3,-6-4 0,-9 3-5,-3-2-1,-2 0 3,-2-1-3,-13 1-3,0-2 1,-2 0 2,0 0 3,-3 0-3,0 0 0,-1 0 2,2 0-5,-6 0-2,4 0 1,-4 0 0,0 0-3,5-2-9,-5 2-8,0 0-13,0 0-24,0 0-26,0 0-31,-16-3-25,3 4-23,-1-1-22,-8 2-12,-1-2-24,-5-1-138,-2 0-382,-8 2 170</inkml:trace>
  <inkml:trace contextRef="#ctx0" brushRef="#br0" timeOffset="368.9649">10331 5832 79,'-10'-1'263,"0"1"2,0 0 0,5 0-11,1 0-20,4 0-18,-10 0-19,10 0-16,0 0-15,0 0-22,0 0-7,18 2-12,5-2-6,3 2 0,17-1 8,5-1-2,22 4 12,-1-3-2,0 0-3,4-1-11,3 3-5,3 2-18,1-1 15,2 1-18,-3 1-1,0-1-11,1 0-3,-7 1-6,0-1-9,-5 0-1,-20-1-13,1 0-3,-1 0-3,-1-4-3,-8 2-6,-9-2-5,-3 3-1,-3-2 2,-5 0-8,-5-2 2,-4 1-5,0 1-1,-4-1 7,-1 0 2,0 0-6,-5 0 1,8-1-2,-8 1 3,6 0-4,-6 0-4,0 0-2,2-1-7,-2 1-18,0 0-14,0 0-31,0 0-37,0 0-34,-11-3-27,1 2-30,-7 0-22,-6-2-27,-8 2-24,-6-2-27,-5 0-34,-1 1-201,-5-1-560,1-4 248</inkml:trace>
  <inkml:trace contextRef="#ctx0" brushRef="#br0" timeOffset="690.4049">10216 5814 58,'-9'-1'278,"2"2"-23,1 1-16,2 0-16,1-2-10,3 0-13,0 0-18,0 0-9,0 0-7,0 0-3,24-4-7,-3 3 8,5 2-2,12-2-1,6 1 2,-2 1 11,4-1-11,23 2-2,1 1-2,3 1-9,1-2-11,4 4-7,3 1-6,2 0-5,3 1-10,-3-2-12,1 6-9,-6-1-4,-1-2-9,-1 3-13,-3-5-3,-25-2-6,22 5-5,-25-3-4,-4-2-7,0 0-10,-16-1 2,3-1 4,-8-3-4,-6 2-1,-4-2-8,-1 1 0,-1 0-5,-2-2-1,-4 1-11,-2 0-9,7 0-17,-7 0-26,0 0-42,5-1-61,-5 1-66,0 0-59,0 0-63,-18-5-41,5 3-251,-3 1-682,-3 0 302</inkml:trace>
  <inkml:trace contextRef="#ctx0" brushRef="#br0" timeOffset="1796.3283">4053 7000 64,'-4'3'206,"-1"-2"-1,3 0-4,2-1-9,-3 3-8,3-3-14,-4 2-9,4-2-10,0 0-8,0 0-7,9 7 0,0-4-2,7 1-2,4-4-4,9 1 4,9 2-5,4 1-1,3-2 6,3 2-13,24-3-1,0 0-6,1-2-7,2 2-16,2-1 2,1 3-15,-2-1 4,3 1-2,1 0-14,0 0-10,2 4-1,0 1-13,-5-3 11,-1-1-10,-4 4-9,0-5 4,-24 1-10,25-1 0,-25 1-10,2-4 5,16 8 0,-21-6-4,1-1 2,-5 1-7,-2 0 5,-9-2-15,-2 0 13,2 2-5,-7-2 2,1 0-8,-8 0 5,-3-2-2,-5 2-7,-4 0-8,2 0 8,-6 0-23,4-2-7,-4 2-9,3 0-16,-3 0-21,0 0-24,0 0-26,-20-5-20,5 3-7,-6-1-11,-3 0-1,-3-1 3,-2 2-6,-1 1-13,0-3-8,-9-1-14,-1 4-19,-2 1-133,4-4-382,-3 2 169</inkml:trace>
  <inkml:trace contextRef="#ctx0" brushRef="#br0" timeOffset="2185.1437">4567 7079 196,'-25'-2'187,"1"-1"-10,9 3-1,2 0 18,3-2 1,3 1-7,1 1-2,2 1-20,4-1-13,-6-1-15,6 1-14,0 0-8,0 0-4,0 0 7,13-5 6,1 1 7,7 4-7,6-3-1,3 1-4,9-4-7,6 0-2,0 4-1,27-1 0,-23 0-1,25 0-3,-1 2-5,-4 1 9,6 7-5,-1-4-12,5 5-1,0-3-10,1 0-8,6 4-3,-4-1-5,0 0-10,1 6 0,1-4-6,-6 0-8,-4 2-4,-2-3-3,-3 0-3,-22 0-2,1-5-1,1 4-7,-3-2-2,1 0-5,-6-1-2,0 0 13,-12-3-15,-1 5-1,-1-5 2,-2 1-6,-3 0-6,-7-3-6,-1 1-14,-4-1-1,-2 0-17,1 0-10,-5-1-25,0 1-22,-2-3-23,-1-1-38,-1 4-39,-10-13-36,-4 6-30,-8-5-26,-4-2 21,-13-2 11,-5 2 22,-1 0 18,-1-1 18,-4 1 7,-16-2 2,21 5-132,-4 4-345,2-3 152</inkml:trace>
  <inkml:trace contextRef="#ctx0" brushRef="#br0" timeOffset="2646.233">4732 6932 41,'-25'-1'153,"-2"-3"-13,3 1-10,4 0-6,5 2 6,1-3 5,4 2 11,1-2 14,1 1 8,2 3 0,0-4-4,1 4-3,1-4-4,1 3-6,0-2-7,3 3-4,0 0-3,-4-2-6,4 2-4,0 0-12,0-5-15,0 5-3,7-4-15,-4 2 0,5-2-6,8 3-3,-2-2-9,13 1 8,2 1-4,-1 0 4,18-2 1,2 7 4,20-5-3,-18 3 2,24 4 7,1 4-7,-2-5-2,-2 0-10,5 4-2,1 0-1,-4 2-8,2-9-5,0 5-8,-5 1 2,6-3-10,-5 6-2,-4-4-9,-16-2 4,17 5 0,-19-5-3,20 2-5,-24-5 0,2 5-14,-2-1 14,1-2-9,-1 4 2,-4-7 2,-3 2 0,-8-1-2,-1 2 0,-1-1-4,-1 1 3,-1-4-4,-3 1 0,-10 0-2,1-1-6,-4 0 9,-2 0-9,2 0-3,-4 0-13,-3 0 5,-3 0-10,8 0-17,-8 0-7,3-3-19,-3 3-24,0 0-30,-17-4-18,-3-5-14,-2 8-21,-8 0-4,-9-4-5,-5 4-2,2-4-11,-3 2-1,-3-5-12,-1 4 7,-21 0-20,23 0-18,-21 0-128,19 2-396,-24-1 175</inkml:trace>
  <inkml:trace contextRef="#ctx0" brushRef="#br0" timeOffset="3016.4768">4998 6996 39,'-69'3'78,"20"-3"-11,2 3-6,-3-3 0,2 2 0,0-2 1,3 2-2,4-2 8,3 3 4,11-2 0,1 0-8,3-1 5,8 2 2,2-2 1,3 2 8,0 0 12,3-2-5,3 1-1,1 1-1,3-2-3,0 0 3,0 0 2,0 0 0,0 0 13,27 0 7,-5 0 3,2-2 7,16-1-2,2 1-2,3 2-1,3-4-10,21 4-1,-1-3-4,1 0-2,0 3-2,-2 0 0,8 0-5,2 3-5,4 1-7,-4 2-3,5-1 1,-2 1-15,-2 0-1,-1 1-3,-2 1-6,-1 0-6,-3-4-3,-1 5-6,-25-6-1,1 3-4,1-1-6,-2 0 3,-1 1-1,-3-1-12,0-1 2,-12 0 5,-3 0-6,-1-4-4,-1 1-7,0 0 5,-10 1-8,1-2-2,-2 2-14,-4-2-5,-4 0-3,2 0-18,-7 0-7,3 0-15,-3 0-19,0 0-27,0 0-30,-28-4-25,4 3-31,-1-3-7,-16-1-17,-1 1-8,-5-1-3,-1 0-146,0 2-409,-1 0 182</inkml:trace>
  <inkml:trace contextRef="#ctx0" brushRef="#br0" timeOffset="3486.8152">4396 7042 150,'-47'0'167,"8"0"-4,9 0-16,6-2 3,-4 2 10,7 2 2,5-2-6,2 0 6,4-2-5,2 2-5,1 0-7,1 0-10,2 0-7,4 0-6,0 0-6,-7 0-2,7 0-4,0 0-15,0 0-7,0 0-7,0 0-5,0 0 1,0 0 4,25-5-19,-1 3 6,3-3-4,12 0 6,4 0-1,2 2 6,4 1-6,24-1 1,-4 4-3,0 1 3,-18-2 1,28 2-15,-4 1 9,2 2-6,-2 3-3,2-7-5,2 7-3,1-3-18,-1 3 7,0-1-6,0 1 0,-3-2-8,-3 1 1,-1 1-4,0-1 3,-23 0-4,20 3-7,-18-3 11,-6 1-9,4-2-11,-2-1 7,-2 1 1,-4-2 0,-12 1 2,-2-3-2,1-1 9,-1 3-19,-4-2 1,-1-2-4,-6 2 2,-4 0 6,2 1-3,-6-3-3,1 0 7,-3 1-6,-2 0-2,2-2-2,-2 2 0,-4-1-9,7 0 4,-4 1-5,-3-1-2,0 0-7,0 0-4,7-1-8,-7 1-11,0 0-3,0 0-14,0 0-8,0 0-6,0 0-15,0 0-10,0 0-20,0 0-19,-17-2-23,3 2-19,-9-4-11,-1 1-21,-4 1-11,-3-3-14,-10-1-172,-4 0-444,0-4 197</inkml:trace>
  <inkml:trace contextRef="#ctx0" brushRef="#br0" timeOffset="4027.6278">4331 7072 70,'-6'2'180,"2"-2"-10,0 0-9,4 0-8,-7 3-9,4-3-3,3 0-9,0 0-2,0 0-1,0 0-2,11 4 2,-5-3 5,5 0 3,4 0 3,9-1 0,2 2-6,2-4-2,11 1-5,4 0-6,6-2-3,0 1-5,26-4-4,-5 1-8,-1 1-10,-1-1-1,2 2-5,-1 3-7,0-2-15,1 1 5,0 1-10,-3 2-7,-19-3-2,3 1-8,21 5-10,-24-2 20,1-1-21,-2 0-1,-1-1-3,0 3-4,-5-2 0,-3 1-2,-11 0-5,3-2-1,-5 2-2,-1-3-1,1 3-1,-5-4 4,-2 2-6,-2 1-2,-2-2 4,0 0 0,-3 0-5,-3 0 1,3 2-1,-4-2-3,3 1-1,-2-2 2,-1 1 4,-1 0-5,-2 1 0,3 1 1,-1-4 1,-1 2-2,-5 0 1,10 0-4,-6 0 4,-1 2-1,-3-2 2,6 0 0,-6 0-5,0 0-1,5 0-9,-5 0 10,3 2 1,-3-2 2,0 0 2,0 0-4,0 0 2,0 0-5,0 0 6,0 0-5,7 0 1,-7 0 12,0 0-18,0 0 5,0 0-3,0 0-6,0 0-14,0 0-7,0 0-8,0 0-12,0 0-18,0 0-17,0 0-23,0 0-31,0 0-23,0 0-24,0 0-31,0 0-31,0 0-224,0 0-513,-18-2 227</inkml:trace>
  <inkml:trace contextRef="#ctx0" brushRef="#br0" timeOffset="5770.7869">13990 8085 59,'-9'0'290,"0"0"-1,3-1-17,2 1-22,4 0-22,-7 1-20,7-1-19,-3 1-8,3-1-19,0 0-15,0 0-4,27-1-7,-6-1-6,6 0 8,1 2-10,14-2-1,2 2-4,-1-1-5,7-2-13,19 3-6,-20 0-12,20 3 1,0 0-11,0-2-4,-18 1-5,24 0-3,-1 0 3,-2 0-19,0 3-2,-1-5-13,-25 2 1,3-2-3,2 3 14,-2-2-25,-3 0 0,0 0 2,-4-2-9,0 0-9,-4 1 16,-8-1-5,-3-1-4,-2 1 2,0 0-4,-5 0-2,-3-2-4,-3 3 2,-3-2 7,-1 2-3,-4 0-7,-1 0 7,1 0-2,-2 0-8,-4 0-3,8 0-5,-8 0-8,5-2-10,-5 2-14,3-2-13,-3 2-4,0 0-15,0 0-13,0 0-15,0 0-20,0 0-14,-21 0-8,11 0-23,-6-1-41,0 1-11,-4-2-8,0 1-21,-5 1-187,1-1-469,0 1 209</inkml:trace>
  <inkml:trace contextRef="#ctx0" brushRef="#br0" timeOffset="6202.2342">14214 8172 32,'-8'0'260,"4"0"-4,4 0-16,-7 0-13,7 0-15,-6 1-16,6-1-16,0 0-7,0 0-8,14 2-3,-6 0 1,8-1 2,9-1-9,5 3-5,8-3 4,5 1-11,1 2-8,1-2-13,3 2-4,0-2-6,24 5 6,-24-3-22,22 0-7,-22 1-5,24-2 3,1 6-17,-25-5-11,21-1-3,-21 3-18,0 1 5,1-3 5,-1 2-7,-1-2-1,-4 4-4,2-4-5,-8-2-1,-8 2-7,-2-3 3,-1 0-7,-4 0-2,2 4-2,0-4 5,-10 0-6,3 0-4,-6-3 6,0 3 3,-3 3-12,0-6 2,-3 6-6,1-6 11,-2 6-7,-4-3-3,6 0-6,-6 0 8,5 0-7,-5 0-5,0 0-2,0 0-5,5-3 0,-5 3-16,0 0-20,0 0-13,0 0-3,0 0-17,0 0-26,-11-4-24,2 2-25,-5-2-20,-7 1-17,2 0-16,-3-2-16,-2 2-14,0-3-8,1 3-212,-5-1-498,0 2 220</inkml:trace>
  <inkml:trace contextRef="#ctx0" brushRef="#br0" timeOffset="6651.8421">14327 8163 200,'-10'-2'234,"0"1"2,0 1-12,5-2-8,-1 4-17,6-2-13,-7 1-15,7-1-8,0 0-3,0 0-7,0 0 11,0 0-11,28 0 1,-8 2-1,8-2 9,13-2-3,1 5-14,3-3 7,3 1-11,4 2-7,19-1 5,-4 0-21,-19 0 0,2 1-8,18 2-6,-19-2-10,-6-1-7,5 1-7,-3 2-8,0-1-6,-3-1-6,-1-1 0,0 2-9,-3-4 2,-10 0-9,-1 0-8,1 0 0,-1 0-6,-6 0-2,3 0-2,-10 0-7,3 0-1,-3 0 1,-4 0-2,0 0-9,-2 0 8,0 0 1,-5 0-6,3 0 2,-6 0-3,7 0-4,-7 0 3,7 0 1,-7 0-4,0 0-4,3 0 3,-3 0 0,0 0-2,7 0-3,-7 0-1,0 0 2,0 0 2,0 0-3,0 0-5,0 0 4,0 0 0,0 0-8,0 0 4,0 0-2,0 0-5,0 0-5,0 0-11,0 0-6,0 0-20,0 0-10,0 0-12,0 0-9,0 0-11,0 0-18,0 0-16,0 0-24,0 0-25,0 0-34,0 0-52,0 0-356,-10-9-671,10 4 298</inkml:trace>
  <inkml:trace contextRef="#ctx0" brushRef="#br0" timeOffset="8027.7976">15741 7065 126,'-4'-33'118,"-2"4"-5,-1 0 0,-3 1 5,2 10 9,2-6-6,-3 8-7,2 0-6,-1 2 2,0 2-12,0 4-3,0 2-14,-5 1-11,4 2-8,-5 4-9,-2 3-4,-3 6-6,-4 9 3,-1 3-6,-5 12 3,-4 5-4,3 4-6,1 4 3,-12 23-4,14-17-2,-8 14 1,8-17-4,6 3 4,-10 19-3,12-17 2,0-1 2,5 1-2,3 2 4,0 0-3,-1 3 1,8-3-1,-3 1 1,2 0-5,3 1-2,2-5 1,0-1-3,0-2 2,2-1 3,0-1 2,3-2 0,0-1-4,-2-11 3,0-3 0,4 3-2,-1-2 5,2-4-4,0 3-2,1-3 0,-1-5 0,-1 5-4,3-5 4,1-3 1,-1-6 1,3 5-2,0-4-1,-2-6 2,7 3 3,1 2-5,0-4 3,1-3 0,1-2 0,0-1 0,0-2 1,3-1-4,-3-4 1,3-1-2,0-2-1,0-1-3,0-2 2,1-4-1,1-3 0,-1-2 0,9-8-2,-3-1-2,0-8-9,-1 3 10,-2-5-7,3-5 5,-2 0-2,-2 3 2,-3-5 11,0 2-2,-3 0-2,-4 0-1,1-2 3,-6 12-2,2-16-2,-3 3 14,0-2-2,-4 0-5,-1-2-4,-5-5-5,-1 2-6,3-3 2,-3 0 5,0 0-7,0 1-4,0-1 3,0 4-3,-3 4 8,-1 0 8,1 9 0,1 2 17,-3 0-1,2 0-9,-5 3-6,2 1-4,0-2 7,-4 4 1,1 1-10,2 3-2,0 2 2,-2 5-1,2 1-3,-1 0-2,-2 3-4,3 2-4,-3-1 1,3 4-3,0 2-2,-3-4-3,0 5 8,3 1-11,-4-1 4,4 2 3,-3 0-5,0 3 6,1-1-11,0 0 6,1 1 13,-2 0-19,1-5 3,1 6 0,0 0-3,0 3 18,0-6-17,4 6 4,4-3-3,-9 1-3,6-1 6,3 0 0,-5 2 3,5-2 0,0 0-11,-6 0 8,6 0-3,0 0-1,0 0 8,-6 0-9,6 0 4,0 0 10,0 0-7,0 0-4,0 0 0,0 0-1,0 0 2,0 0 1,0 0-1,0 0 9,0 0-5,0 0-1,-4 1-3,4-1-1,0 0 2,0 0 6,0 0 6,0 0-13,0 0 2,0 0 3,0 0 2,0 0-8,0 0 11,0 0 4,0 0-2,0 0-4,0 0-1,0 0 2,0 0-7,0 0 6,0 0 0,0 0 0,0 0 2,0 0-2,0 0-7,0 0 0,0 0 10,0 0-5,0 0-2,0 0 1,0 0 0,0 0 5,0 0-1,0 0-2,0 0-2,0 0 2,0 0-1,0 0 5,0 0-4,0 0 3,0 0-1,0 0-3,0 0-3,0 0 5,0 0 3,0 0-5,0 0 0,0 0 4,0 0-6,0 0-2,0 0 1,0 0 4,0 0 9,0 0-9,0 0-3,0 0-2,0 0 4,0 0-6,0 0 9,0 0-3,0 0-4,0 0 2,0 0 2,0 0-4,0 0-2,0 0 3,0 0 18,0 0-18,0 0-4,0 0 8,0 0-6,0 0 7,0 0-8,0 0 4,0 0 0,0 0 0,0 0 4,0 0 1,0 0-6,0 0 0,0 0 3,0 0 2,0 0-2,0 0 4,0 0-13,0 0-24,0 0-31,0 0-35,0 0-31,0 0-41,0 0-44,0 0-18,0 5-30,0-5-29,0 9-223,-3-3-555,2-1 245</inkml:trace>
  <inkml:trace contextRef="#ctx0" brushRef="#br0" timeOffset="9502.4597">5015 9539 166,'-16'0'197,"0"0"-3,0 0 2,1 1 6,1 1-3,4-2-9,1-2-14,1 4-16,1-1-14,4 0-5,3-1-16,-8 3-6,5-3-10,-1 0-6,4 4-1,0-4 2,0 6-4,4-2 8,3-1-4,3 2 7,11 2 0,5-2-6,3 0 0,16-1 7,3-1-4,25-2 8,2 0 4,0 1 3,2-1-12,3 0-7,8-3-6,3 3-7,-1 4-7,9-1-9,1-1-1,4-1-10,-3 5-5,5 1-5,0-4 2,-1-1-14,2 2-1,-4 5-14,0-6 5,1 1-2,-3 0-1,5-1-3,-6-1-1,-4-3-5,5 5-2,-2-5 0,-3 0-10,-1-2 11,0 2-4,-2 0-7,-4 0 4,-6 2-6,1-2 7,-9 0-6,-2 2 1,-4-3-5,-21 2 2,1-1-1,2 0-10,-5 0 2,1 0-1,-3-1-6,-3 0 1,-12 1-6,9 0 2,-12-2-6,0 0-2,-4 2 5,0 0-12,-6-1 3,-4-1 2,-2 2-2,-1 0-6,-2-1-17,-2 1-10,-1-2-6,-4 2-14,7 0-18,-4-2-14,-3 2-21,0 0-15,0 0-8,-11-4-15,1 4-14,-3-1-8,-6 1-19,-7-2 11,0-1-19,-3 1 0,-9-3-10,-1 3-181,-6 0-444,1-1 196</inkml:trace>
  <inkml:trace contextRef="#ctx0" brushRef="#br0" timeOffset="9993.2537">5694 9499 166,'-25'2'143,"2"0"-9,7-2 0,1 3 10,5-1 5,3-1 0,0-1 3,0 0-5,3 2-7,1-2-4,3 0-4,-4 4 1,4-4 7,0 0 10,13 0 12,-1 0 0,10-1-6,4-3 0,15 3-2,6 0-1,27-4-6,4 1 3,-1-1 2,5 4-1,5-3 1,1 1-3,7 5-10,5-4-3,-1 4-7,2-1-10,4 3-7,-5-1-9,2 4-7,4-1-18,4 2 4,-3 0-11,3-1-2,-2 1-1,5-1-10,1-2-7,0 2-4,-3-2-6,-4 1-2,-1 0 0,0-1 1,-1-1-11,-9 1-2,-4-2 0,2-2 0,-9 0-9,-6 1 5,-6-6-2,-6 1-6,-17 3 5,-1-4 0,-3-1-9,4 0-1,-5-2 4,1 3-2,-5-5-3,-2 2-1,-6 5 2,-8-1-7,2-1 5,-3 2-4,-6-1 0,-6 0 3,1 2-5,-2-2-7,-4 3-1,-2 0-13,-1 0-13,2-1-16,-6 1-18,4-1-23,-1 0-23,-3 1-20,0 0-18,0 0 1,0 0-8,0 0-10,-11 5-4,0 0-19,-9 0-11,-1 2-19,-2-7-11,-5 2-26,1-2-31,-12 2-238,-5-4-568,-1 0 252</inkml:trace>
  <inkml:trace contextRef="#ctx0" brushRef="#br0" timeOffset="10441.0746">6125 9394 121,'-10'0'197,"6"3"-3,3-3 7,1 0-2,0 0-1,26 0 4,1 0 4,20 0-3,20 0-1,9-4-10,6 3-2,1-2-11,6 2 1,1 2-15,7 2 1,2-1 1,4 1-15,5 2 4,-1 3-8,-4 1-1,7 3-4,-3 1-6,0 1-8,-1 3-5,-4-3-5,-3 0-12,2-2-8,-5 1-10,-6-2-3,0 1-7,-4-3-6,-1-1-4,-8-2-5,-6-4-7,-23 3-5,2-3-2,18 0-7,-23 1 0,0-4-6,-1 0-1,-5 2-6,1-3-2,-2-2-2,-11 1-4,-1-1-2,-3 3-2,1 0-3,-9-3 5,2 2-8,-4 1-1,0 0-2,-5 1 0,0-3-7,-2 3-11,0 0-9,-2-1-13,-1 0-22,-3 1-16,7 1-16,-7-1-19,6-1-17,-6 1-18,0 0-11,0 0-18,0 0-9,0 0-10,4 1-3,-4-1-2,0 0-16,-9 6-9,1-2-22,1-1-20,-4-2-21,-4 3-175,3-1-492,-4-3 218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10:31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4862 8409,'0'-25,"-25"25,0 0,1-25,-1 25,-25 0,25 0,-24 0,24 25,0 0,0 0,25-1,-24 1,24 0,0 0,0 0,0-1,24-24,-24 25,25-25,0 0,0 0,0 0,24 0,-24 0,0 0,0 0,24 0,-24 25,0-25,0 0,-1 0,1 0,0 50,-25-26,0 1,0 0,0 0,0 0,-25-25,0 24,1-24,-1 25,0-25,0 0,0 0,1 0,-1 0,0 0,0 0,0 0,1 0,24-25</inkml:trace>
  <inkml:trace contextRef="#ctx0" brushRef="#br0" timeOffset="2255.6109">5085 8310,'0'-25,"0"0,0 0,-24 25,-1-25,0 25,25-24,-25 24,25-25,-25 25,0 0,1 0,-1 0,0 0,0 0,-24 0,24 0,0 0,0 0,0 0,1 0,-1 0,25 25,-25-1,0 26,25 0,-25-50,25 24,-24-24,24 25,0 0,0 0,0 0,0-1,0 1,0 0,0 0,0 0,0-1,0 1,0 0,0 0,0 0,0-1,0 1,0 0,24 0,-24 0,25-1,-25 1,25-25,-25 25,25-25,-25 25,25-25,-1 0,-24 25,25-25,0 0,0 0,-25 24,25-24,-1 0,1 0,0 0,0 0,0 0,-1 0,1 0,0 0,0 0,0 0,0 0,-1 0,-24-24,25 24,0-25,-25 0,0 0,25 25,-25-49,25 24,-25 0,0 0,0 0,0 1,0-1,0 0,0 0,0 0,0 1,0-1,0 0,0 0,0 0,0 1,-25-1,25 0,-25 25,25-25,0 0</inkml:trace>
  <inkml:trace contextRef="#ctx0" brushRef="#br0" timeOffset="4656.825">3994 8582,'25'0,"0"0,24 0,-24 0,25 0,-1 0,1 0,-25 0,-1 0,1 0,0 0,0 0,0 0,-1 0,1 0,0 0,0 0,-25-24,-25 24,0-25,-24 0,24 0,50 25,-1 0,1 0,-25 25,25-25,0 0,0 0,-25 25,0 0,0-1,0 1,-25-25,25 25,-25 0,25 0,-50 24,50-24,-24 25,-1-50,25 24</inkml:trace>
  <inkml:trace contextRef="#ctx0" brushRef="#br0" timeOffset="5722.1271">4366 8384,'0'25,"25"0,0-25,-25 24,24-24,1 25</inkml:trace>
  <inkml:trace contextRef="#ctx0" brushRef="#br0" timeOffset="7047.4295">2183 5705,'0'25,"25"0,0-1,-25 1,25 0,-1-25,1-25,-25 0,25-24,0 24,24 0,-24-24,0 49,-25-25,25 25</inkml:trace>
  <inkml:trace contextRef="#ctx0" brushRef="#br0" timeOffset="15603.0217">4639 8235,'0'-25,"0"1,0-1,-25 0,25 0,0 0,-25 25,0-24,25-26,0 25,-24 25,24-25,0 0,0 1,-25 24,25-25,0 0,0 0,0 0,0 1,0-1,0 0,0 0,0 0,0 1,-25-1,25-25,0 25,0 1,0-1,0 0,0 0,0 0,25 25,-25-24,25-1,-25 0,24 25,1-25,-25 0,25 1,0-1,0 25,-1-25,1 25,0-25,0 25,0-25,-1 25,1 0,0 0,25 0,-26 0,26 0,-25 0,0 0,0 0,-1 0,1 0,0 0,0 0,0 25,-1-25,-24 25,0 0,25 0,-25 24,25-24,-25 0,0 0,0-1,0 1,0 0,0 0,0 0,0-1,0 1,0 0,0 0,0 0,0-1,0 1,0 0,-25 0,25 0,-25-25,25 24,-24 1,24 0,-25-25,25 25,0 0,-25-25,0 24,25 1,-25 0,25 0,-24 0,24 0,0-1,-25-24,25 25,0-50,-25 25,25-24,0-1,0 0,0 0,0 0,0 0,-25 1,25-1,0 0,0 0,0 0,0 1,0-1,0 50,0-1,0 1,0 0,0 0,0 0,0 24,0-24,0 0,0 0,25-25,0 0,24 0,-24 0,0 25,25-25,-1 0,1 0,-1 24,-24-24,25 0,-25 0</inkml:trace>
  <inkml:trace contextRef="#ctx0" brushRef="#br0" timeOffset="18376.749">5606 7293,'-25'0,"1"0,24 24,-25-24,25 25,-25-25,25 25,-25 0,25 0,0-1,0 1,0 0,0 0,0 0,0-1,25-24,-25 25,0 0,25-25,0 0,-1 0,1 0,0 0,0 0,0 0,-1 0,1 0,-25-25,0 0,25 1,-25-1,0 0,0 0,0 0,0 1,0-1,0 0,0 0,-25 25,25-25,-25 25,1 0,24-24,-25 24,0 0,25-25</inkml:trace>
  <inkml:trace contextRef="#ctx0" brushRef="#br0" timeOffset="20892.4191">12130 5035,'0'-24,"0"-1,-25 0,0 25,0 0,1 0,-26 0,25 0,0 50,1-26,24 26,-25-50,25 25,-25 0,25-1,0 1,25-25,0 0,-25 25,24-25,1 0,0 0,-25 25,25 0,0-25,-1 24,1 1,-25 0,25-25,0 25,-25 0,25-1,-25 1,0 0,0 0,0 0,0-1,-25-24,0 0,0 25,-24-25,24 0,-25 0,25 0,1 0,-1 0,0 0,25-25,0 1,0-1,-25 25,25-25,0 0,0-24,0 24,0 0,0 0,0 0,25 25,0 0,0 0</inkml:trace>
  <inkml:trace contextRef="#ctx0" brushRef="#br0" timeOffset="22439.1044">8508 4986,'-24'0,"-1"0,0 0,0 0,0 0,1 0,-1 25,25-1,-25 1,25 0,0 0,0 0,0-1,0 1,50-25,-26 25,1 0,25-25,-25 25,-1-1,1-24,-25 25,25 0,-25 0,0 0,0-1,-25-24,25 25,-49-25,24 25,0-25,0 0,0 0,1 0,-1 0,0 0,0 0</inkml:trace>
  <inkml:trace contextRef="#ctx0" brushRef="#br0" timeOffset="23562.2005">8732 5184,'24'0,"26"0,0 0,49 0,0 0,25 0,-25 0,25 0,-49 0,-50 0,-25-25,0-24,-25 49,0-25,0 0,50 25,0 0,0 25,24 0,-24-25,0 25,-25-1,0 26,0-25,0 24,-50 26,1-1,-1-49,0 49,26-74,-1 25</inkml:trace>
  <inkml:trace contextRef="#ctx0" brushRef="#br0" timeOffset="24445.1283">9823 5011,'0'24,"0"26,-25-25,25 0,0 24,0 1,0-25,25-1,0 26,0-50,24 25,-24-25,0 25,0-25,-1 0,1 0,0-25,-25 0,50-25,-26 1,-24-1,25 25,-25 1,0-1,0 0,0 0,0 0,-25 1,-24-1,-1 25,50-25,-25 0,-24 25,-1 0,25 0,1 0,-1 25,0 0,25 0,0-1,0 1</inkml:trace>
  <inkml:trace contextRef="#ctx0" brushRef="#br0" timeOffset="25694.9238">10493 4936,'-25'0,"-25"0,26 0,-1 25,25 0,-25 0,25-1,0 1,0 0,0 0,0 0,25-1,24-24,-24 0,-25 25,25-25,0 0,0 0,-1 0,1 0,-25 25,25-25,-25 25,0 0,0-1,0 1,-25-25,-24 25,24 0,0-25,-25 0,26 0,-1 0</inkml:trace>
  <inkml:trace contextRef="#ctx0" brushRef="#br0" timeOffset="26144.6034">11063 5358,'0'25,"0"-1,0 1,0 50,0-1</inkml:trace>
  <inkml:trace contextRef="#ctx0" brushRef="#br0" timeOffset="27959.3245">12676 4837,'-25'0,"0"0,0 0,25 25,0 0,0-1,-25-24,25 50,0-25,0 0,-24-25,24 24,-25-24,25 25,0 0,0 0,0 0,0-1,0 1,0 0,0 0,0 0,0-1,0 1,0 0,0 0,25 0,-25-1,0 1,24 25,-24-25,0-1,25 1,-25 0,25 0,-25 0,0-1,25-24,-25 25,25-25,-1 0</inkml:trace>
  <inkml:trace contextRef="#ctx0" brushRef="#br0" timeOffset="30418.7352">13345 5060,'-25'-25,"1"25,-1 0,0 0,0 0,0 0,1 0,24 25,-25-25,25 25,0 0,0 0,0-1,0 1,0 0,25-25,-1 0,-24 25,25-25,0 0,0 0,0 0,-1 0,-24 25,25-25,0 0,0 0,0 0,-1 24,-24 1,25-25,-25 25,0 0,0 0,-49-1,-1 1,25-25,-24 25,49 0,-25-25,-25 0,25 0,1 0,-1 0,0 0,0 0,0 0,1 0,24-25,-25 25</inkml:trace>
  <inkml:trace contextRef="#ctx0" brushRef="#br0" timeOffset="31494.0758">13792 5358,'25'0,"-1"0,1 0,0 0,-25 25,0-1,0 26,0-25,0 24,-25 1,0 24</inkml:trace>
  <inkml:trace contextRef="#ctx0" brushRef="#br0" timeOffset="32962.3774">14362 4986,'-49'0,"49"49,-50-24,50 25,-50-1,26 1,24-25,-25 24,0-24,25 0,0 0,0 24,25-24,0 0,-25 25,24-50,1 0,-25 24,25-24,0 0,0 0,-1 0,1 0,0 0,0-24,0-1,-1 25,1-25,-25 0,0 0,0 1,0-1,0-25,0 1,0-1,0 0,0 26,0-1,0 0,0 0,-25 25</inkml:trace>
  <inkml:trace contextRef="#ctx0" brushRef="#br0" timeOffset="33615.278">14660 4961,'50'0,"-26"50,26-1,0 26,-1 24,-24-50,0 1,0 24,-25 1,0-1,0-49,-25 25,25-26,-25-24,25 25,-25-25</inkml:trace>
  <inkml:trace contextRef="#ctx0" brushRef="#br0" timeOffset="34326.5989">15330 5085,'49'0,"-24"0,0 0,24 0,1 0,0 0,-1 0,-24 0,0 0</inkml:trace>
  <inkml:trace contextRef="#ctx0" brushRef="#br0" timeOffset="34882.6135">15354 5234,'25'0,"0"0,0 0,24 25,-24-25,0 0,0 0,0 0,-1 0</inkml:trace>
  <inkml:trace contextRef="#ctx0" brushRef="#br0" timeOffset="36504.5323">16198 4961,'0'-25,"0"0,-25 25,0 0,0 0,-24 0,24 0,0 0,-24 0,24 0,0 25,0-25,25 25,0 0,0 0,0-1,0 1,25-25,0 25,0-25,-25 25,24-25,1 0,0 25,25-25,-26 0,26 0,-25 0,-25 24,0 26,-25-25,0 0,-24-1,-1 1,25 0,0-25,1 0,-1 0,0 0</inkml:trace>
  <inkml:trace contextRef="#ctx0" brushRef="#br0" timeOffset="40221.8844">8930 5953,'-25'0,"-24"50,49-25,-25 24,-25-24,50 0,-25 0,25-1,0 26,0-25,0 0,0-1,0 1,0 0,25-25,25 0,-25 0,24 0,-24 0,0 0,0 0,-1 0,-24 25,0 0,0-1,0 1,0 0,-24-25,-1 25,-25 0,25-25,1 24,-1-24,0 0,0 0,0 0,1 0</inkml:trace>
  <inkml:trace contextRef="#ctx0" brushRef="#br0" timeOffset="41585.2685">9327 6300,'25'0,"0"0,49 0,0 0,1 0,-1 0,-24 0,-1 0,1 0,-75-24,-24-1,24 0,0 25,0 0,50 0,0 0,0 0,-25 25,0 24,0-24,-25 0,25 0,-25 0,25-1,0 1,-25-25,25 25,0 0</inkml:trace>
  <inkml:trace contextRef="#ctx0" brushRef="#br0" timeOffset="42142.3963">10195 5978,'0'50,"0"-1,0 26,0-1,0-24,0 24,25-49,-25 0,0-1,0 1</inkml:trace>
  <inkml:trace contextRef="#ctx0" brushRef="#br0" timeOffset="43140.6899">10716 6127,'-25'49,"25"-24,0 0,-25 25,1-26,24 26,-25 0,0-26,25 1,0 0,0-50,0 0,0 1,0-1,0 0,0-25,25 1,-25 24,0-25,25 1,-25 24,24 0,-24 50,25 0,0 0,-25 49,50-49,-26 24,26 1,-25 24,0-24,-1 0,1-1,0-49,-25 50,0-25</inkml:trace>
  <inkml:trace contextRef="#ctx0" brushRef="#br0" timeOffset="43861.1128">10642 6424,'24'0,"1"0,0 0,25 0,-26 0,1 0,25 0,-25 0</inkml:trace>
  <inkml:trace contextRef="#ctx0" brushRef="#br0" timeOffset="44417.0083">11460 6424,'0'25,"0"0,0 0,-25 0,25-1</inkml:trace>
  <inkml:trace contextRef="#ctx0" brushRef="#br0" timeOffset="46355.9902">12080 6226,'-25'0,"-24"0,-1 0,25 25,1 0,-1-1,0 1,25 0,0 0,0 0,0-1,0 1,0 0,0 0,25-25,24 25,-24-25,25 0,-1 0,-24 0,0 0,0 0,0 24,-1-24,1 0,-25 25,25-25,-25 25,0 0,0 0,0-1,0 1,-50-25,26 0,-26 25,25-25,0 0,1 0,-26 0,25 0,-24 0,24 0,25-25,0 0,0 1,0-1,0 0,0 0,25 25,-25-25</inkml:trace>
  <inkml:trace contextRef="#ctx0" brushRef="#br0" timeOffset="48642.4612">12924 6102,'0'25,"-25"-25,25 25,0-1,-25 1,25 25,-25-50,25 25,0-1,0 1,0 0,0 0,0 0,0-1,0 1,0 0,0 25,25-50,-25 24,0 26,25-25,0 0,-25 24,24-49</inkml:trace>
  <inkml:trace contextRef="#ctx0" brushRef="#br0" timeOffset="50245.7668">13593 6152,'0'-25,"-24"0,-1 25,0 0,0 0,0 0,0 0,1 0,-1 25,25 0,0-1,-25 1,25 0,0 0,0 0,25-25,0 0,-1 0,1 0,0 0,-25 24,25-24,0 0,0 0,-1 0,-24 25,25-25,-25 25,25-25,-25 25,0 0,0-1,0 1,-25-25,0 0,1 0,-26 0,25 0,-25 0,26 0,-26 0,25 0,0 0,1 0,-1 0,0-25,25 1</inkml:trace>
  <inkml:trace contextRef="#ctx0" brushRef="#br0" timeOffset="51129.1902">14213 6424,'25'0,"0"0,0 25,0 0,-25 0,0 0,0-1,0 1,0 0</inkml:trace>
  <inkml:trace contextRef="#ctx0" brushRef="#br0" timeOffset="52089.2601">14635 6077,'0'25,"0"25,0-1,0 26,0-26,0 26,0-26,0-24</inkml:trace>
  <inkml:trace contextRef="#ctx0" brushRef="#br0" timeOffset="52942.2769">14933 5879,'25'0,"-1"25,26 49,24 0,-49 1,0-26,0 1,0 0,-25-26,0 26,0 0,0-26,0 1,0 0,-25-25,0 25</inkml:trace>
  <inkml:trace contextRef="#ctx0" brushRef="#br0" timeOffset="53816.3909">15578 6052,'24'0,"1"0,50 0,-1 0,25 0,-24 0,-1 0,-49 0,0 0</inkml:trace>
  <inkml:trace contextRef="#ctx0" brushRef="#br0" timeOffset="54325.4465">15652 6176,'50'0,"-1"25,26 0,24-25,-49 25,24-25,-49 0,24 0,-24 0</inkml:trace>
  <inkml:trace contextRef="#ctx0" brushRef="#br0" timeOffset="55804.2652">16520 6276,'-25'99,"25"0,-24-25,24-49,-25-25,25 25,0-50,0-49,0-1,0 1,0-50,25 50,-1 24,-24 25,0 0,25 25,0 0,0 50,0-25,-1 24,26 26,-50-50,50 24,-50 1,25-25,-1 24,-24-24,0 0,25 0,-25-1,0 1,0 0</inkml:trace>
  <inkml:trace contextRef="#ctx0" brushRef="#br0" timeOffset="57004.1424">16471 6449,'24'0,"26"0,0 0,24-25,1 25,-51 0,1 0,0 0</inkml:trace>
  <inkml:trace contextRef="#ctx0" brushRef="#br0" timeOffset="60595.6703">5234 8508,'0'25,"0"0,25-25,0 0,24 0,-24 0,0 24,25-24,24 25,-24-25,-1 0,-24 0,25 0,24 0,-24 0,-26 0,26 0,-25 25,49-25,-24 0,24 0,-24 0,24 0,26 0,-26 0,0 0,1 0,-26 0,26 0,-26 0,1 0,0 0,24 25,-24-25,24 0,-24 0,-26 0,1 0,25 0,0 0,-1 0,-24 0,0 0,0 0,-1 0,1 0,0 0,0 0,0 0,24 0,-24 0,0 0,0 0,-1 0,1 0,0 0,0 0,0 0,-1 0,1 0,0 0,0 0,0 0,-1 0,1 0,25 0,-1 0,-24 0,0 0,0 0,0 0,-1 0,1 0</inkml:trace>
  <inkml:trace contextRef="#ctx0" brushRef="#br0" timeOffset="61930.502">7963 8483,'24'0,"1"25,0 0,49 0,-49-1,0 26,0-25,0 0,0-1,-1 1,-48-25,-1 25,-25 0,25-25,-49 25,49-1,0-24,0 25,1 0</inkml:trace>
  <inkml:trace contextRef="#ctx0" brushRef="#br0" timeOffset="63591.6891">8682 8434,'-25'24,"25"1,0 25,0-25,-25-1,25 1,0 0,0 0,0 0,0-75,0 25,0 0,0 1,0-26,0-24,25-1,25 1,-50 24,25 1,-1 24,1 25,0 0,0 0,0 49,-25 1,24-25,1 24,-25 1,25 0,-25-1,0-24,25 25,0-26,-25 1</inkml:trace>
  <inkml:trace contextRef="#ctx0" brushRef="#br0" timeOffset="64417.8679">8583 8434,'25'0,"-1"0,26 0,24 0,-24 0,24 0,-24 0,0 0</inkml:trace>
  <inkml:trace contextRef="#ctx0" brushRef="#br0" timeOffset="67326.5919">9277 7913,'-49'-25,"24"25,0 0,0 0,0 0,1 0,-1 0,-25 0,25 0,1 0,-1 0,-25 0,25 0,1 0,-1 0,0 0,0 0,0 0,1 0,-1 0,0 0,0 0,0 0,1 0,-1 0,0 0,25 25,-25-1,25 1,-25 0,1 25,24-25,0-1,0 1,0 0,0 0,-25-25,25 25,0-1,0 1,-25 0,25 0,0 0,0-1,0 1,0 0,-25 0,25 0,0-1,0 1,-25 0,25 0,0 0,0-1,0 1,0 0,0 0,0 0,0-1,0 1,0 0,0 0,0 0,0-1,0 1,25 0,0-25,0 0,-25 25,25-25,-1 0,1 0,0 0,-25 25,50-25,-26 0,1 0,0 0,0 0,0 0,-1 0,1 0,0 0,0 0,0 0,-1 0,1 0,0 0,-25-25,0 0,25 0,0 0,-1 1,-24-1,50 0,-25 0,0 0,-25 1,24 24,1-25,0-25,0 25,0 1,-1 24,1-25,-25 0,0 0,0 0,25 1,-25-1,0 0,0 0,0 0,0 1,0-1,0 0,0-25,0 26,0-1,0 0,0 0,0 0,0 1,0-1,0 0,-25 0,25-25,0 26,0-1,0 0</inkml:trace>
  <inkml:trace contextRef="#ctx0" brushRef="#br0" timeOffset="70063.6589">6375 8062,'25'-25,"25"-25,-26 0,26-24,24 24,-49 1,50-1,-51 25,1-24,-25 74,-25 24,25 1,0-1,-24 26,-1-26,25-24,0 25,0-25,0 24,0-24,0 0,0 0,0 0,0-1,-25-24,0 0,0 0,1 0,-26 0,25 0,0 0,50 0,25 25,-25-25,-1 0,26 0,0 25,-26-25,1 0,0 0,0 0,0 25,-1-25,1 0,0 0</inkml:trace>
  <inkml:trace contextRef="#ctx0" brushRef="#br0" timeOffset="87548.2387">4862 9004,'25'0,"0"25,-25 25,49-1,-49 1,50-25,0 99,-1-50,1-24,-1 49,1-74,0 24,-26 1,26-25,-25-1,24 26,-24 0,0-26,25 1,-26 50,26-51,-25 26,0 0,-1-25,1 24,0-49,-25 25,25-25,-25 25,49 0,-24-1,0 1,0 0,0 0,-1 0,-24-1,25 1,-25 0,0 0,0 0,25-1,-25 1,25-25,-75 0,25 0,-24 0,-1 0,1 0,24 0,0 0,0 0,-24-25,24 25,25-24,0-1,49 25,-24 0,0 0,0 25,0-25,-1 0,1 24,0 1,0-25,-25 25,25-25,-1-25,-24 0,25 1,-25-1,25-25,0 1,0 24,-1-25,1 25,-25 1,25 24,-25-25</inkml:trace>
  <inkml:trace contextRef="#ctx0" brushRef="#br0" timeOffset="91139.8909">6772 10492,'0'-24,"-25"24,0 0,1 0,24-25,-25 25,0-25,0 25,0 0,1 0,-26 0,25 0,-24 0,24 0,-25 0,25 0,1 0,24 25,-25-25,0 0,25 25,-25-25,25 24,-25-24,1 25,-1-25,25 25,-25-25,25 25,0 0,-25-25,25 24,0 1,-25 0,25 0,-25 0,25-1,0 26,0-25,0 24,0-24,0 0,0 0,0 0,0-1,0 1,0 0,0 0,0 0,25-1,-25 1,0 0,25-25,-25 50,25-25,-25-1,0 1,25-25,0 0,-25 25,24-25,-24 25,25 0,-25-1,25 1,0-25,-25 25,25 0,-25 0,24-25,1 49,0-49,-25 25,25-25,24 25,-24-25,0 0,0 25,0-25,-1 24,1-24,0 25,25-25,-50 25,24-25,26 25,-25-25,0 0,-1 0,1 0,25 0,-25 0,-1 0,1 0,0 0,0 0,0 0,-1 0,1-25,0 25,0-25,0 25,0 0,-25-25,24 25,1-24,-25-1,25 25,0-25,-25 0,25 25,-25-49,24-1,1 50,-25-25,0-24,25 49,-25-25,0 0,25 0,-25 0,0 1,0-1,0 0,25 25,-25-25,0-25,0 26,0-1,0 0,0-25,0 26,0-1,0 0,0 0,0 0,-25-24,25-1,-25 25,25 1,-50-1,50 0,-24 25,24-25,-25 25,0 0,25-25,0 1,-25 24,0 0,1-25,-1 0,0 25,0 0,25-25,-25 25,0-25,1 25,-1 0,0 0,0 0,0-24,1 24,-1 0,0 0,-25-25,26 25,-1 0,0 0,0 0</inkml:trace>
  <inkml:trace contextRef="#ctx0" brushRef="#br0" timeOffset="95019.4286">6574 10567,'-25'0,"0"0,0 0,0 0,1 0,24 25,-25-25,0 24,25 1,0 0,-25-25,25 25,0 0,-25-1,25 1,0 0,0 0,0 0,0-1,0 1,0 0,0 0,0 0,0-1,0 1,0 0,0 0,0 0,0-1,0 1,0 0,0 0,0 0,25-25,-25 25,0-1,25-24,0 25,-25 0,25-25,-1 25,1 0,0-25,0 0,-25 24,25-24,-1 0,-24 25,25-25,0 0,0 0,0 0,-25 25,24-25,1 0,-25 25,25-25,0 0,0 0,-1 0,1 0,0 0,0 0,0 0,-1 0,1 0,0 0,0 0,0 0,-25-25,24 25,-24-25,0 0,25 25,0-24,-25-1,0 0,0 0,25 25,-25-25,0 1,0-1,0 0,0 0,0 0,0 0,25 25,-25-24,0-1,0 0,0 0,0 0,0 1,0-1,0 0,0 0,-25 0,25 1,-25 24,25-25,-25 25,0-25,25 0,-24 25,24-25,-25 1,0 24,25-25,-25 25,0 0,25-25,-24 25,-1 0,0 0,0-25,0 25,1 0,-1-25,0 25,0 0,0 0,1 0,-1 0,0 0,25-24,-25 24,0 0</inkml:trace>
  <inkml:trace contextRef="#ctx0" brushRef="#br0" timeOffset="97410.3785">6896 10864,'-25'0,"0"0,1 0,-1 0,0 0,0 0,0 0,1 0,-1 0,0 0,25 25,-25-25,25 25,-25-25,25 25,0 0,0-1,0 1,0 0,0 0,0 0,25-25,-25 24,25-24,0 0,-25 25,25-25,-1 0,1 0,0 0,0 0,0 0,-1 0,1 0,0 0,0 0</inkml:trace>
  <inkml:trace contextRef="#ctx0" brushRef="#br0" timeOffset="100646.2287">4713 9773,'0'-25,"25"25,-25-25,0 1,0-1,25 25,-25-25,25 0,-1 25,-24-25,25 25,-25-24,25 24,-25 24,0 1,0 25,0-1,0-24,0 25,0-1,0-24,0 0,0 0,0 0,0-1,0 1,0 0,0 0,0-50,-25 25,0 0,1 0,-1 0,0 0,0 0,0 0,50 0,25 0,-25 0,24 0,-24 0,25 0,-1 0,-24 0,0 0</inkml:trace>
  <inkml:trace contextRef="#ctx0" brushRef="#br0" timeOffset="103401.5764">2134 6325,'0'50,"0"-25,0 24,0 1,24-25,1-25,-25 24,25-24,-25-24,25-26,24 0,-24-49,25 50,-25-1,-1 25,1-24,0 49,0 0,-25-25</inkml:trace>
  <inkml:trace contextRef="#ctx0" brushRef="#br0" timeOffset="104812.7319">3795 6772,'25'0,"25"0,-1 0,26 0,49 0,25 0,0 0,-1 0,-73 0,-50 0,24 24,-49 1,-25-25</inkml:trace>
  <inkml:trace contextRef="#ctx0" brushRef="#br0" timeOffset="113859.0647">9054 7888,'-25'0,"0"-25,1 25,24-25,-25 0,0 1,25-1,0 0,-25 0,25 0,0-24,-25-1,25 1,-24 24,24 0,0-25,0 26,0-1,0 0,0 0,0 0,0-24,24 24,-24 0,25 25,0-25,0 1,0-1,-1 0,1 25,25-25,-1 0,1 25,0 0,-1-24,1 24,0 0,24-25,-49 25,24 0,-24 0,0 0,0 0,0 0,24 0,-24 25,25-25,-26 24,1 1,0 25,-25-25,25-1,-25 1,0 0,25 0,-25 24,0-24,0 0,0 25,0-26,0 1,0 0,0 0,0 0,-25-1,0 1,0 50,0-51,1 26,-26 0,25-26,0 26,1 0,-1-26,25 1,-25-25,0 0,0 25,1-25,-1 0,0 0,0 25,0-25,1 25,-1-25,0 0,0 0,0 25,0-25,25-25,0-25,25-24,0-1,-25 26,0-1,0 25,25 25,-25-25,0 1,0-1,0 0,0 0,0 50,0 0,0 24,0-24,0 25,0-25,0-1,0 1,0 0,0 0,0 0,0-1,0 1,0 0,0 0,0 0,25-25,0 0,24 0,1 0,-1 0,1 0,0 0,-1 0,1 0,-25 25,-25-1,0 1</inkml:trace>
  <inkml:trace contextRef="#ctx0" brushRef="#br0" timeOffset="115854.3711">10145 7069,'-24'0,"-1"0,0 0,25 25,-25-25,25 25,0 0,0 24,0-24,0 0,0 0,0 0,0-1,0 1,0 0,25-25,0 0,24 0,-24 0,0 0,0 0,0 0,-1 0,-24-25,0 0,0 1,0-1,0 0,0 0,0 0,-24 1,24-1,-25 25,25-25,-25 25,0 0,25-25,-25 25</inkml:trace>
  <inkml:trace contextRef="#ctx0" brushRef="#br0" timeOffset="118255.6124">5011 6796,'25'0,"24"0,1 0,0 0,-26 0,1 0,0 0,0 0</inkml:trace>
  <inkml:trace contextRef="#ctx0" brushRef="#br0" timeOffset="118880.1412">4887 6871,'49'0,"1"0,0 0,49 0,-25 0,26 0,-1 0,-25 25,-24-25,-25 0</inkml:trace>
  <inkml:trace contextRef="#ctx0" brushRef="#br0" timeOffset="119417.7909">5110 6871,'25'0,"0"0,24 0,-24 0,50 0,-26 0,-24 0,0 0,0 0</inkml:trace>
  <inkml:trace contextRef="#ctx0" brushRef="#br0" timeOffset="123093.9901">9352 8334,'0'-24,"49"-1,1 0,24 25,-24-25,24-24,50 24,-49 25,-26 0,1 0,0 0,-26 0,26 0,-25 0,0 0,-1-25,1 25,0 0,0 0,24 0,-24 0,0 0,0 0,0 0,24 0,1 25,-25 0,0-25,-1 24,-24 1,0 0,25 0,-25 0,0-1,0 1,0 0,0 0,0 0,0-1,0 1,0 0,0 0,0 0,0-1,0 1,-49-25,24 0,0 25,25 0,-25-25,0 25,1-25,-1 0,0 0,0 24,0-24,-24 0,24 25,-25-25,25 0,-24 0,-1 25,25 0,-24-25,-1 0,25 25,1-25,-26 0,25 0,0 0,1 0,-26 0,25 0,0 0,25-25,-49 25,24-25,0 25,0 0,1 0,-1 0,0 0,0-25,0 25,1-25,-1 25,0 0,25-24,0 48,0 1,0 25,0-1,0 1,0-75,0 0,0 1,0-1,0 0,0 0,0 0,25 25,24 0,1-24,0 24,49-25,-50 25,1 0,-25 0,0 0</inkml:trace>
  <inkml:trace contextRef="#ctx0" brushRef="#br0" timeOffset="125994.9256">10666 8136,'25'0,"0"0,-25-25,25 25,0 0,-25-25,24 25,-24-24,25 24,-25-25,25 25,0 0,-25-25,0 0,25 25,-25-25,0 0,0 1,0 48,0 26,0-25,0 25,0-26,0 26,0-25,-25-25,25 25,0-1,0 1,0 0,0 0,0 0,0-1,0 1,0 0,0 0,0 0,0-1,0 1,-25-25,0 25,-24-25,24 0,50 0,-1 0,26 0,-25 0,0 0,-1 0,26 0,-25 0</inkml:trace>
  <inkml:trace contextRef="#ctx0" brushRef="#br0" timeOffset="130669.7541">6450 6796,'-25'0,"0"0,50 0,24 0,-24 0,0 0,0 0,0 0,-50 0,0 0,-25 0,1 0,24 0,0 0,0 0,1 0,48 0,1 0,0 25,25-25,-26 0,26 0,0 0,-1 0,1 0,-25 0,-50 0,0 0,0 0,0 0,1 0,-26 0,25 0,-24 0,24 0,25 25,49 0,-24-25,25 0,-25 0,-1 25,1-25,-50 0,1 0,-26 0,25 0,-24 0,73 0,1 25,25-25,-25 24,-1-24,26 0,-25 0,0 0,-50 0,-25 0,25 0,1 0,-26 0,25 0,0 0,50 0,25 0,-1 0,-24 0,25 25,-25-25,-1 0,-24 25,-24-25,-1 0</inkml:trace>
  <inkml:trace contextRef="#ctx0" brushRef="#br0" timeOffset="134050.0943">8533 8954,'-25'50,"-49"0,0 74,24-50,0-24,-24 24,49-24,-49-25,49-1,-25 26,1-25,24 0,0 49,-25-49,26 24,-1 26,-25-50,50 24,-25 1,1-1,-1-24,0 25,25-25,-25-25,0 0,25 25,0-1,-24-24,24 25,-25-25,25 25,-25 0,25 0,-25-1,25 1,-25 0,1 0,24 0,-25 24,0-49,25 25,-25 0,25 0,-25-25,1 0,24 24,-25-24,25 25,0 0,-25-25,25 25,-25-25,0 0,25-25,0 0,0-24,-24 24,24-25,-25 1,25-1,0 0,0 26,0-1,0 0,0 75,0-1,0 1,25-25,-1 49,-24-49,0 0,0-1,25-24,-25 25,25-25,0 0,0 0,24 0,-24 0,0 0,24 0,1 0,-25 25,0-25,-1 0,-24 25</inkml:trace>
  <inkml:trace contextRef="#ctx0" brushRef="#br0" timeOffset="135278.3767">7863 10244,'-24'25,"-1"0,0 49,25-49,0 0,0 25,0-1,0 1,0-25,25-1,0-24,-1 0,1 0,0 0,25 0,-26 0,1 0,-25-24,0-1,0 0,0-49,0 24,25 25,-25 0,0 1,0-1,-25 0,0 25,25-25,-24 25,-1 0,0 0,0 25</inkml:trace>
  <inkml:trace contextRef="#ctx0" brushRef="#br0" timeOffset="136317.117">7268 6921,'50'0,"-25"0,-1 0,1 0</inkml:trace>
  <inkml:trace contextRef="#ctx0" brushRef="#br0" timeOffset="138294.111">7392 6921,'-25'0,"1"0,-1 0,0 0,0 0,50 0,25 0,-1 0,-24 0,0 0,0 0,-1 0,-48 0,-1 0,-25 24,25-24,1 0,-26 25,25-25,25 25,-25-25,75 0,-25 0,24 0,26 0,-50 0,-1 0,1 0,-74 0,24 0,-25 0,25 0,1 0,-1 0,0 0,75 0,-26 0,1 0,0 0,25 0,-26 0,1 0,0 0,-50 0,0 0,1 25,-1-25,0 0,0 0</inkml:trace>
  <inkml:trace contextRef="#ctx0" brushRef="#br0" timeOffset="140232.9839">8533 10046</inkml:trace>
  <inkml:trace contextRef="#ctx0" brushRef="#br0" timeOffset="141904.6883">8335 9996,'-25'0,"25"25,-25 50,0-1,1 0,24 1,0-1,-25-24,0-25,25 24,0-24,-25 25,0-26,25 26,-25-50,25 25,-24 0,24-1,0 1,0 0,0 0,0 0,0-1,0 1,0 0,-25-25,25 25</inkml:trace>
  <inkml:trace contextRef="#ctx0" brushRef="#br0" timeOffset="144497.0809">8459 10443,'0'-25,"0"0,0 0,25 1,-25-1,24 0,-24 0,25 0,-25 1,25 24,0 0,0-25,-1 25,-24-25,0 50,0 0,0-1,0 1,25 0,-25 25,0-26,0 1,0 0,0 0,0 0,0-1,0 1,0 0,0 0,0 0,0-1,0 1,-25-25,1 0,-1 0,0 25,0-25,0 0,1 0,-1 0,0 0,0 0,50 0,0 0,24 0,-24 0,25 0,24 0,-24 0,-1 0,1 0,0 0</inkml:trace>
  <inkml:trace contextRef="#ctx0" brushRef="#br0" timeOffset="162931.2646">4862 5655,'0'-24,"25"24,0 0,-1 0,1 0,0 0,25 24,-25-24,-1 0,1 0,0 0,0 0,24 25,-24-25,0 0,0 0,0 0,-1 0,1 0,0 0,0 0,0 0,-1 0,1 0,0 0,0 0,0 0,-1 0,1 0,0 0,0 0,0 0,-1 0</inkml:trace>
  <inkml:trace contextRef="#ctx0" brushRef="#br0" timeOffset="166473.1839">6226 5631,'25'0,"0"0,25 0,-26 0,26 0,-25 0,24 0,-24 0</inkml:trace>
  <inkml:trace contextRef="#ctx0" brushRef="#br0" timeOffset="172943.7606">4936 6896,'25'0,"0"0,25 0,-25 0,-1 0,1 0,0 0,0 0,24 0,-24 0,0 0,0 0,0 0,-1 0,1 0,0 0,0 0,0 0,-1 0,1 0,0 0,0 0,0 0,-1 0,1 0,-50 0,1 0,-26 0,0 0,-24-25,0 0,-1 0,26 25,-1 0,0 0,1 0,24 0,0 0,0 0,25-25,0 1,25 24,0 0,0 0,24 0,1 0,0 0,24 0,0 0,-24 0,0 0,-26 24,26-24,-50 25</inkml:trace>
  <inkml:trace contextRef="#ctx0" brushRef="#br0" timeOffset="176660.5583">6425 6970,'25'0,"-1"0,26 0,0 0,-1 0,-24 0,0 0,0 0,-75 0,25 0,0 0,1 0,-1 0,-25 0</inkml:trace>
  <inkml:trace contextRef="#ctx0" brushRef="#br0" timeOffset="178177.2753">7243 6945,'50'0,"-25"0,24 0,1 0,0 0,24 0,-24 0,-26 0,1 0,-50 25,-24 0,-50-25,49 25,-24 0,24-1,0-24,26 0,24 25,49-25,26 0,-26 0,1 0,-25 0,-1 0,1 0,50 0,-51 0,1 0,0 0,-75 0,26 0,-1 0,0 0</inkml:trace>
  <inkml:trace contextRef="#ctx0" brushRef="#br0" timeOffset="182729.0618">11559 7640,'0'25,"0"-1,0 51,0-26,25 1,-25 0,0-26,0 26,0-25,25 0,-25 0,25-25,-25-25,0-25,0-24,0-1,0 1,0-1,0 26,0 24,-25 25,50 0,0 25,-1 24,26 1,0 24,-26 1,51-26,-50 1,24 0,-24-25,0-25,0 0,-1 0,-24-25,0-25,0 0,0-49,0 50,0-26,0 26,0 24,-24 25</inkml:trace>
  <inkml:trace contextRef="#ctx0" brushRef="#br0" timeOffset="183314.0369">12403 7640,'0'25,"0"24,0 26,0 24,0-25,0 1,0-50,0-50,0 0</inkml:trace>
  <inkml:trace contextRef="#ctx0" brushRef="#br0" timeOffset="184110.1355">12303 7640,'25'0,"0"0,25 0,-1 0,-24 0,0 0,25 0,-50 25,24-25,1 0,-25 24,25-24,-25 25,0 0,0 0,0 0,0-1,0 1,0 0,0 0,0 0,0-1,-25-24,0 25,1 0,-26-25,25 25,0-25,0 0,1 0,-1 0,0 25</inkml:trace>
  <inkml:trace contextRef="#ctx0" brushRef="#br0" timeOffset="184745.1993">12973 7615,'0'25,"0"49,0 1,0 24,0-50,0 1,0-25,0 0,0-50</inkml:trace>
  <inkml:trace contextRef="#ctx0" brushRef="#br0" timeOffset="185224.7356">12948 7615,'25'0,"0"0,25 0,-1 0,26 0,-26 0,-24 0,0 0</inkml:trace>
  <inkml:trace contextRef="#ctx0" brushRef="#br0" timeOffset="185772.1723">13023 7838,'25'0,"24"0,26 0,24 0,-25 0,-24 0,-1 0,1 0</inkml:trace>
  <inkml:trace contextRef="#ctx0" brushRef="#br0" timeOffset="186857.7032">13668 7665,'0'49,"-25"1,25-1,0 1,-25 0,0-1,1-24,24 0,0-50,0 0,0-24,0-1,0-24,0-1,0 1,24 24,1 1,-25 24,0 0,0 0,25 25,-25 25,25-25,0 25,-1 0,1 24,0 1,0-1,0 1,-25 0,24 24,1-24,-25-26,25 1,0 0,-25 0,0 0,25-25,-25 25,0-1</inkml:trace>
  <inkml:trace contextRef="#ctx0" brushRef="#br0" timeOffset="187393.8119">13693 7863,'24'0,"1"0,25 0,-1 0,1 0,0 0,-26 0</inkml:trace>
  <inkml:trace contextRef="#ctx0" brushRef="#br0" timeOffset="189843.9437">14387 7888,'50'0,"24"0,1 0,49 0,49 0,-49 0,25 0,-25 0,-50 0,-24-25,-25 25,-25-25,-25 25,-25-49,1 49,24-50,-25 50,26-25,-1 25,-25-25,125 25,-26 0,1 25,24 0,-24-25,-25 50,-1-50,-24 24,0 26,-24 0,-1-1,-25 51,1-51,-26 1,50-1,1-49,-1 25,25 0,-25-25,50 0</inkml:trace>
  <inkml:trace contextRef="#ctx0" brushRef="#br0" timeOffset="190937.7593">15677 7689,'0'50,"0"-25,0 24,0 1,0-25,0 0,0-1,25 1,-25-50,0 1,0-1,0-50,0 51,0-1,0 0,0-25,-25 50,25-24,25 24,24-25,1 25,0 0,-1 0,-24 0,25 0,-1 0,-24 25,0-25,-25 24,0 1,0 0,0 0,0 0,0-1,0 1,0 0,0 0,-25-25,0 0,25 25,-25-25,-24 0,24 0,0 0,-24 0,24 0,0 24,-25-24,26 0,-1 0</inkml:trace>
  <inkml:trace contextRef="#ctx0" brushRef="#br0" timeOffset="191801.9699">16347 7689,'0'75,"0"-1,0 1,0-1,0-24,24-50,-24-25,0-25,0 25,0 1,0-26,0 0,-24 26,24-26,-25 0,25 1,-25 24,25 0,0-24,25 49,24 0,26 0,24 0,0 0,25-25,-24 25,-76-25,1 25,-50 0</inkml:trace>
  <inkml:trace contextRef="#ctx0" brushRef="#br0" timeOffset="192282.2051">16421 7764,'25'0,"24"0,26 0,-1 0,1 0,-26 0,1 0,-25 0</inkml:trace>
  <inkml:trace contextRef="#ctx0" brushRef="#br0" timeOffset="193137.1808">17116 7714,'0'50,"0"-25,0 24,0 26,0-26,-25-24,25 25,0-25,0-50,0-25,0 0,0 1,0-1,0-24,25-1,-25 26,24-26,1 75,-25-24,25 24,25 0,-26 49,51 1,-50-1,49 26,-24-26,-26 26,26 49,24-50,-49-24,-25 0</inkml:trace>
  <inkml:trace contextRef="#ctx0" brushRef="#br0" timeOffset="194154.4325">17116 7888,'24'0,"1"0,0 0,0 0,0 0,-1-25,1 25,0 0,25 0,-26 0,1 0,0 0,0 0,0 0,-1 0,1 0,25 0,-25 0</inkml:trace>
  <inkml:trace contextRef="#ctx0" brushRef="#br0" timeOffset="195191.6722">11956 9847,'50'0,"-1"0,1 0,24 0,26 0,-26 0,0 0,-24 0,-25 0,0 0</inkml:trace>
  <inkml:trace contextRef="#ctx0" brushRef="#br0" timeOffset="195892.3442">12378 9624,'25'0,"-1"50,1-25,0 24,25-24,-50 0,25-25,-25 25,24-25,1 24,-25 1,0 0,-25-25,25 25,-24 24,-1-24,25 0,-25 0</inkml:trace>
  <inkml:trace contextRef="#ctx0" brushRef="#br0" timeOffset="197043.675">13023 9550,'-25'-25,"25"0,-25 25,0 0,1 0,-1 25,25 0,-25 24,25-24,0 0,-25 25,25-26,0 1,0 0,0 0,25 0,0-25,0 0,-1 24,1-24,0 0,0 25,0-25,-25 25,24 0,1 0,0-1,-25 1,0 0,0 0,0 0,0 0,0-1,-25 1,0-25,1 0,-1 0,-25 0,25 0,1 0,-1 0,0 0,0 0,0-25,25 1,0-1</inkml:trace>
  <inkml:trace contextRef="#ctx0" brushRef="#br0" timeOffset="198418.2261">14933 8682,'0'24,"-25"1,25 0,0 25,0-26,-25 1,25 0,0 0,0 0,0-1,50-24,-50 25,25 0,24-25,-24 0,0 0,0 0,-1 0,1 0,0 0,0 0,0-50,-25 26,24-1,-24 0,0 0,0-24,-24 49,-1-50,-25 25,25 0,1 1,-1 24,0 0,0 0,0 0,1 24,-1 26,25-25,-25 0,25-1</inkml:trace>
  <inkml:trace contextRef="#ctx0" brushRef="#br0" timeOffset="200318.4888">18133 8533,'0'25,"0"-1,0 26,0-25,0 24,0-24,0 50,0-26,0-24,0 0,0 0,0-1,0 1,0 0,0 0,0 0,0 0</inkml:trace>
  <inkml:trace contextRef="#ctx0" brushRef="#br0" timeOffset="204955.1004">14610 9500,'0'-25,"-24"25,-1 0,0 0,25 25,-25-25,0 25,0-25,25 25,0 0,0-1,0 1,0 0,0 0,25-25,0 25,0-25,0 24,0-24,-1 25,-24 0,0 0,0 0,0-1,0 1,0 0,-24-25,-26 0,25 0,0 0,0 0,1 0,48 0,1 25,0 0,-25-1,0 26,0-25,0 0,0 24,0-24,0 0,0 0,25-25,0 0,24 0,-24 0,0 0,0 0,0 0</inkml:trace>
  <inkml:trace contextRef="#ctx0" brushRef="#br0" timeOffset="206588.1229">15082 9575,'-25'0,"0"0,-25 0,26 0,-1 0,0 0,0 0,25 24,-25-24,25 25,0 0,0 0,0 0,0-1,0 1,0 0,0 0,50-25,-25 25,24-25,-24 0,0 0,0 0,-25 24,49-24,-24 25,0-25,-25 25,25-25,0 25,-25 0,0-1,-25 1,0-25,0 0,0 0,1 0,-1 0</inkml:trace>
  <inkml:trace contextRef="#ctx0" brushRef="#br0" timeOffset="207863.8039">15379 9500,'0'-25,"0"1,0-1,25 25,0 0,-25 25,0-1,0 1,0 0,0 25,0-26,0 1,0 25,0-25,0 24,0-24,25-25,-1 0,26 0,-25 0,0 0,-25 50,0-26,0 1,0 0,0 25,0-26,0 1,0 0,0 0,0 0,24 24,-24-24,0 0,25-25,-25 25,0 0,-25-25,-24 0,24 0,0 0,0 0</inkml:trace>
  <inkml:trace contextRef="#ctx0" brushRef="#br0" timeOffset="212991.3789">17860 9823,'0'24,"-25"1,25 0,0 25,-25-50,25 24,-25-24,25-24,0-26,25 50,-25-25,0 0,0 1,0-1,25 0,-25 0,25-24,-25-51,25 51,-25 24,24 0,-24 0,25 100,25-26,-25 1,-1 0,1-1,50 1,-51-25,1 24,0-49,0 50,0-25</inkml:trace>
  <inkml:trace contextRef="#ctx0" brushRef="#br0" timeOffset="213903.6034">17909 9847,'0'-24,"25"24,0 0,25 0,-26 0,1 0,25 0,-25 0</inkml:trace>
  <inkml:trace contextRef="#ctx0" brushRef="#br0" timeOffset="214548.6031">18455 9823,'0'49,"0"-24,0 0,0 0,0 24</inkml:trace>
  <inkml:trace contextRef="#ctx0" brushRef="#br0" timeOffset="215958.9809">19050 9475,'-24'0,"-1"-24,0 24,0-25,0 25,1 0,-1 0,25 25,-25-1,25 1,-25 0,25 0,0 0,0-1,0 26,0-25,0 0,0-1,0 1,0 25,0-25,25-1,0 1,24-25,1 25,0-25,-26 0,26 0,-25 0,0 0,-1 0</inkml:trace>
  <inkml:trace contextRef="#ctx0" brushRef="#br0" timeOffset="217418.5279">17512 9426,'-24'0,"-1"0,0 0,25-25,-25 25,0 0,1 0,-1 0,0 0,0 0,0 25,25 0,0-1,0 1,0 0,0 0,0 0,50-25,-25 0,24 24,-49 1,25-25,-25 25,0 0,0 0,0-1,0 1,-25 0,1-25,-1 0,0 0,0 0,25 25,25-25,-25 25,0-1,0 26,0-25,0 0,0-1,0 1,0 0,0 0,0 0,0 0,0-1,25 1,0-25,-1 0,1 0,0 0,0 0</inkml:trace>
  <inkml:trace contextRef="#ctx0" brushRef="#br0" timeOffset="219222.5993">19298 9376,'25'0,"0"0,25 0,-1 0,-24 0,0 0,0 0,-1 0,1 25,-25 0,0 0,0-1,-25 1,25 0,-49-25,49 25,-25-25,25 25,25-1,24-24,-24 0,25 0,-25 0,-1 0,-24 25,0 0,0 0,0 0,0 24,0-24,0 0,0 0,0-1,0 1,0 0,25-25,-25 25,0 0,25-1,-25 1</inkml:trace>
  <inkml:trace contextRef="#ctx0" brushRef="#br0" timeOffset="221344.7956">12254 10716,'0'-25,"-25"25,0 0,0 0,1 0,-1 0,0 0,-25 0,50 25,-24-1,24 1,0 25,0-25,49-1,-24 1,25 0,-26 0,1-25,0 25,-25-1,25-24,-25 25,0 0,0 0,0 0,-50 24,1-24,-1 0,25-25,-24 25,24-25,0 0,0 0,25 25,0 24,0 1,0-1,0-24,0 0,0 25,0-26,25-24,0 25,24-25,1 0,-25 0,0 0,-1 0,1 0</inkml:trace>
  <inkml:trace contextRef="#ctx0" brushRef="#br0" timeOffset="222516.9448">12427 11038,'0'25,"0"0,0 24,0-24,0 0,0 25,0-26,0 1,0-50,0 1,0-1,0 0,0 0,0 0,0-24,0 24,0 0,0 0,0-49,25 24,0 1,-25 24,0-25,25 50,0 0,0 0,-1 25,1 25,25-50,-50 49,49-24,-49 0,25 0,0-1,0 51,0-26,-1 1,-24 0,0-1,0-24,0 25</inkml:trace>
  <inkml:trace contextRef="#ctx0" brushRef="#br0" timeOffset="223553.4293">12527 11112,'-25'0,"25"-24,-25 24,50 0,0 0,24 0,26 0,-26 0,26 0,-26 0,1 0,-25 0</inkml:trace>
  <inkml:trace contextRef="#ctx0" brushRef="#br0" timeOffset="224052.6665">13147 11261,'-25'0,"25"25,-25 25,25-25,0 24,0-24,0 0,0 0</inkml:trace>
  <inkml:trace contextRef="#ctx0" brushRef="#br0" timeOffset="225214.6105">13544 10815,'-25'0,"0"0,0 0,25 25,-25-1,1-24,24 25,-25 0,25 0,-25 0,25-1,-25-24,25 25,-25-25,25 25,0 0,0 0,0-1,0 1,0 0,25 0,25 0,-1 0,26-25,-25 0,-1 0,-24 0,0 0,24 0</inkml:trace>
  <inkml:trace contextRef="#ctx0" brushRef="#br0" timeOffset="226893.9186">13717 10592,'0'-25,"25"25,0 0,0 0,0 0,-1 0,-24 25,25-25,0 24,-25 1,0 0,0 25,0-26,0 1,0 0,0 0,0 0,25-25,0 0,-1 0,-24 24,0 1,0 25,0-25,0-1,0 1,0 0,0 0,0 0,0-1,0 1,25-25,-25 25,0 0,0 0,25-25,0 25,-25-1,0 1,25 0,-25 0,0 0,0-1,-25 1,-50-25,51 0,-1 25,-25-25,25 25,1-25</inkml:trace>
  <inkml:trace contextRef="#ctx0" brushRef="#br0" timeOffset="239183.2811">9377 7987</inkml:trace>
  <inkml:trace contextRef="#ctx0" brushRef="#br0" timeOffset="251136.4089">14982 10567,'-24'0,"-1"0,0 0,0 0,0 0,1 0,-1 0,0 0,0 0,0 0,25 25,-24-25,24 24,0 1,0 0,-25-25,25 25,0 0,0-1,25 1,-1-25,1 25,0-25,0 0,0 0,-25 25,24-25,1 0,0 0,-25 25,25-25,0 0,-1 24,1-24,-25 25,25-25,0 0,-25 25,0 0,0 0,-25-25,0 0,0 0,1 0,-1 0,0 0,25 24,25-24,-25 25,0 0,0 0,0 0,0-1,0 1,0 0,0 0,0 0,0 0,-25-25,25 24,0 1,0 0,0 0,0 0,25-25,0 0,-1 0,1 0,0 0,0 0,0 0,-1 0,1 0,0 0,0 0</inkml:trace>
  <inkml:trace contextRef="#ctx0" brushRef="#br0" timeOffset="266201.2051">15429 11013,'0'75,"0"-51,0 51,0-50,0 0,0-1,-25-24,25-49,0 24,0 0,0-25,0 1,0-26,0 26,0-26,0 51,0-26,0 25,25 25,-25-25,25 25,-1 0,1 0,0 0,25 50,-50 0,49-1,-24 26,0 49,0-50,0-24,-1-1,-24-24,0 25,0-25</inkml:trace>
  <inkml:trace contextRef="#ctx0" brushRef="#br0" timeOffset="266873.1711">15478 11088,'25'0,"25"0,-25 0,24 0,1 0,-25 0,0 0</inkml:trace>
  <inkml:trace contextRef="#ctx0" brushRef="#br0" timeOffset="267776.0756">15900 11162,'0'25,"0"0,0 0,0-1,25 26,-25 0,0-26,0 1,0 0,0 0</inkml:trace>
  <inkml:trace contextRef="#ctx0" brushRef="#br0" timeOffset="269072.8516">16446 10765,'-25'0,"0"0,0 0,1 0,-1 25,-25 25,25-26,-24 26,24 24,0-49,0 25,25-1,0-24,0 0,0 0,0 0,25 0,0-25,-25 24,25-24,0 0,-1 0,26 0,-25 0,24 0,1 0,0 0,-1 0,-24-24</inkml:trace>
  <inkml:trace contextRef="#ctx0" brushRef="#br0" timeOffset="271597.0954">16520 10443,'0'-25,"25"25,0 0,0 0,24 0,-24 0,0 0,0 0,-25 25,25 0,-25-1,0 1,0 0,0 0,0 0,-25-1,25 1,-25 0,0-25,25 25,0 0,0-1,25-24,0 0,0 0,-1 0,1 0,0 0,-25 25,0 0,0 25,0-26,0 1,0 0,0 0,0 0,25-1,-25 1,25-25,-25 25,24 0,1-25,-25 25,0-1,25 1,-25 0,0 0,0 0,0 0,0-1,-25 1,0-25,-24 50,-1-50,1 49,-51-24,51 0,-1 0,0 0,1-25,24 0,0 0</inkml:trace>
  <inkml:trace contextRef="#ctx0" brushRef="#br0" timeOffset="274996.5">17785 10492,'-24'0,"-1"0,-25 0,25 25,0-25,25 25,-24-25,24 25,0 0,0-1,0 1,0 0,0 0,0 0,24-1,1-24,0 50,0-50,25 25,-26 0,1-25,0 0,-25 24,0 1,0 0,-25 0,-24 0,24-25,-25 0,25 0,0 0,1 0,73 24,-49 26,25 0,0-26,-25 26,0 0,0-1,0-24,0 0,0 0,25-25,24 0,-24 0,25 0,-1 0,-24 0,25-25</inkml:trace>
  <inkml:trace contextRef="#ctx0" brushRef="#br0" timeOffset="276331.8126">18232 10666,'0'25,"0"0,0 24,-25 1,0-25,25 24,-25 1,25-25,0-1,0-48,0-1,0-25,0-49,25 49,-25 26,25-1,-25 0,25 25,0 0,-1 0,-24 25,25-25,-25 49,50-24,-50 0,49 49,-24-49,-25 0,25 0,-25 0,0-1,25 1,-25 0,0 0,0 0,0-1,0 1,25-25</inkml:trace>
  <inkml:trace contextRef="#ctx0" brushRef="#br0" timeOffset="277070.7912">18182 10864,'25'0,"0"0,0 0,24 0,1 0,-25 0,-1 0</inkml:trace>
  <inkml:trace contextRef="#ctx0" brushRef="#br0" timeOffset="277617.765">18678 11013,'0'25,"0"25,0-26</inkml:trace>
  <inkml:trace contextRef="#ctx0" brushRef="#br0" timeOffset="278212.6455">18678 11112</inkml:trace>
  <inkml:trace contextRef="#ctx0" brushRef="#br0" timeOffset="282553.1037">19323 10592,'-49'0,"24"0,0-25,0 25,0 0,1 0,-1 0,0 25,25-1,0 1,-25 0,25 25,0-26,0 1,0 0,0 0,0 0,0-1,0 1,0 0,25-25,-25 25,25-25,0 0,-1 25,26-25,-25 0,24 0,-24 0,25 0,-25 0</inkml:trace>
  <inkml:trace contextRef="#ctx0" brushRef="#br0" timeOffset="284089.2063">19546 10418,'0'-25,"25"25,25 0,-25 0,-1 0,1 0,0 0,0 25,0-25,-25 25,0 24,0-24,0 25,-25-1,0 1,-25-25,50 24,-49-24,49 0,-25-25,25 25,25-25,24 0,-24 0,25 0,-1 0,1 0,0 0,-25 0,-1 0,-24 25,-24-1,24 1,-25 0,25 0,0 0,0-1,0 1,0 0,0 0,0 0,0-1,0 1,0 0,0 0,-25 0,-25-25,25 25,-24-25,24 0,0 0,50 0</inkml:trace>
  <inkml:trace contextRef="#ctx0" brushRef="#br0" timeOffset="288706.4996">11411 11906,'24'0,"26"0,-25 0,24 0,1 0,0 0,24 0,0 0,1 0,-1 0,25 0,-24 0,24 0,-25 0,26 0,49 0,-50 0,25 0,25 0,-25 0,24 0,-24 0,50 0,-75 0,25 0,25 0,-74 0,24 0,0 0,-25 0,1 0,-1 0,1 0,-1 0,1 0,-26 0,26 0,24 0,-25 0,1 0,-1 0,0 0,26 0,-26 0,25 0,-24 0,24 0,0 0,0 0,1 0,-1 0,25 0,-25 0,0 0,0 0,1 0,-1 0,50 0,-25 0,-50 0,50 0,-25 0,-24 0,49 0,-25 0,25 0,-25 0,1 0,-1 0,0 0,-25 0,-24 0,0 0,-26 0,26 0,0 0,-1 0,50 0,1 0,24 0,24 25,-23-25,48 0,26 25,-26-25,-24 0,-25 0,-25 0,-24 0,-1 0,1 0,-26 0,1 0,-1 0,1 0,-25 0,0 0,-1 0,1 0,0 0,0 0,24 0,-24 0,0 0,25 0,-1 0,26 0,-26 0,1 0,-1 0,-24-25,0 25</inkml:trace>
  <inkml:trace contextRef="#ctx0" brushRef="#br0" timeOffset="294170.8693">2828 14610,'25'0,"0"0,24 0,26 0,-1 0,1 0,-1 0,0 0,1 25,-1-25,-24 0,-25 0,-1 0,1 0,-50 0,1 0,24-25,-25 25,25-25,-25 0,25 1,-25 24,0 0,25-25,0 0,-24 25,24-25,0 0,-25 1,25-1,-25 0,0 0,25 0,25 50,0 0,24 25,1-26,0 26,-26-50,-24 50,25-50,-25 24,0 1,0 0,0 0,-25 0,1-1,24 1,-25-25,25 50,-25-25,0-1,25 1,-25 0</inkml:trace>
  <inkml:trace contextRef="#ctx0" brushRef="#br0" timeOffset="295505.5372">4416 14139,'-25'0,"25"-25,-25 25,0 0,0 0,-24 0,24 0,-25 0,26 0,-1 0,25 25,0-1,0 1,0 0,0 0,0 0,0-1,0 1,25 0,-25 0,24-25,1 0,0 25,0-25,0 0,-1 0,-24 25,50-25,-25 0,-25 24,25 1,-25 0,0 0,0 0,0-1,-25 1,-25-25,25 25,-24-25,24 0,0 0,0 0,1 0</inkml:trace>
  <inkml:trace contextRef="#ctx0" brushRef="#br0" timeOffset="298079.0565">4564 13791,'-24'0,"-1"0,0 0,0 0,0-24,1 24,-1 0,0 0,0 0,0 0,1 0,-1 0,0 0,25 24,-25-24,0 25,25 0,-24-25,-1 25,25 0,-25-1,0 1,0-25,25 25,-24-25,24 25,-25-25,25 25,-25-1,25 1,-25-25,0 0,25 25,-25-25,1 25,24 0,-25-25,25 24,-25 1,25 0,0 0,0 0,0-1,0 1,0 0,0 0,0 0,0 0,0-1,0 1,0 0,0 0,25 0,-25-1,25-24,-25 25,24-25,-24 25,25-25,-25 25,25-25,-25 25,0-1,25-24,0 25,0 0,-1-25,1 25,0 0,-25-1,25-24,0 25,-1-25,1 0,0 0,0 0,0 0,-25 25,49-25,-24 0,0 0,0 0,-1 0,1 0,25 0,-1 0,-49-25,25 25,-25-25,25 1,0-26,0 25,-25 0,0 1,24 24,-24-25,0-25,25 50,-25-25,25 1,-25-1,0 0,0 0,0 0,0 1,0-1,0 0,25 0,-25 0,0-24,0 24,0 0,0 0,0 0,0 1,0-1,0 0,0 0,-25 0,25 1,-25-1,0 25,25-25,-24 25,24-25,0 0,0 1,-25 24,25-25,-25 25,0 0,25-25,0 0,0 0,-25 25,25-24,-24 24</inkml:trace>
  <inkml:trace contextRef="#ctx0" brushRef="#br0" timeOffset="300103.7596">3523 14635,'24'0,"1"0,25 0,-25 0,-1 0,1 0,25 0,-25 0,-1 0,1 0,0 0,0 0,0 0,-1 0</inkml:trace>
  <inkml:trace contextRef="#ctx0" brushRef="#br0" timeOffset="302543.9337">4341 13841,'-25'0,"1"-25,-26 0,25 1,-24-1,24-25,-25 50,25-49,1 24,-1 0,0-74,0 24,0-24,25 0,-25 49,25-24,0 49,0-25,0 1,25 24,0 25,-25-25,25 25,0 0,0-25,-1 1,26 24,0-50,-26 25,1 25,50-25,-51 1,1 24,50-25,-51 25,1 0,0 0,25 0,-1 0,-24 25,25-1,-26 26,26-25,-25 24,0-24,-1 25,1-50,-25 49,0-24,0 25,0-1,0-24,0 25,0-25,-25 24,1 1,-26 0,50-26,-50 1,50 25,-24-25,-1-1,0 1,0 0,25 0,-25 0,1-25,24 24,0-48,0-1,0 0,0-25,0 26,0-1,0 0,0 0,0 50,0 0,0 24,0-24,0 0,0 25,0-26,0 1,24-25,26 0,-25 0,24 0,-24 0,25 0,-1 0,-24 0,-25-49</inkml:trace>
  <inkml:trace contextRef="#ctx0" brushRef="#br0" timeOffset="303637.3542">5011 12650,'-25'0,"25"50,0 24,0-24,0 0,0-1,0-24,0 0,0 0,0-1,25-24,25 0,-26 0,1 0,0 0,0 0,0 0,-25-24,0-1,0 0,0 0,0 0,0 1,0-26,0 25,0 0,-25 1,0-1,0 0,0 25,1-25,-1 25,0 0,0 0,0 0,25 25,0 0,0 0</inkml:trace>
  <inkml:trace contextRef="#ctx0" brushRef="#br0" timeOffset="306431.5011">4837 14412,'0'-25,"50"25,-25 0,49 0,1 0,24 0,74 0,26 0,74 25,24-1,1 1,24 0,1 25,24-26,-74-24,0 0,-25 50,-99-50,-75 0,1 25,-100-50,-25 25,25-50,1 26,-26 24,50-25,-25 25,0 0,25-25,-24 25,-1 0,0 0,0 0,0 0,0-25,1 25,24-25,-25 25,50 0,-1 0,26 0,0 25,-1 0,26-25,-26 25,-24-25,0 0,0 25,-50-25,0 24,-24 1,-1 0,0 25,1-26,-1 26,25 24,-24-49,24 25,-25-1,50-24</inkml:trace>
  <inkml:trace contextRef="#ctx0" brushRef="#br0" timeOffset="307997.1266">6995 13940,'0'-25,"0"1,0-1,25 0,0 25,0 0,-25-25,24 25,-24-25,25-24,0 49,-25-25,0 75,0-26,0 26,0-25,0 0,0-1,0 1,0 50,0-51,0 26,0 0,0-26,0 1,0 0,0 0,-25-25,0 0,1 0,-1 0,0 0,0 0,0 0,50 0,0 0,25 0,-1 0,1 0,24 0,-49 0,25 25,-1-25,-24 0</inkml:trace>
  <inkml:trace contextRef="#ctx0" brushRef="#br0" timeOffset="309667.6675">8756 14263,'0'-25,"0"0,25 25,-25-25,25 25,0 0,0 0,-50 0,0 0,0 25,0-25,1 25,-1 0,0-25,0 24,0-24,1 25,24 0,0 0,0 0,0 0,0-1,24-24,26 0,-25 25,0-25,-1 0,1 25,0-25,0 0,-25 25,0 0,0-1,0 1,0 0,-50 25,1-50,-1 49,0-49,1 25,24-25,0 0,50 0,0 0,0 0,-1 25,-24 24,0-24,0 0,25 25,-25-26,50 1,-25-25,-1 0,26 0,24 0,26 0,-26 0,-24-25,-1 1,-24-1</inkml:trace>
  <inkml:trace contextRef="#ctx0" brushRef="#br0" timeOffset="310560.3656">9203 14362,'0'50,"0"24,-25 50,0-50,25 1,-25-1,1-49,24 25,0-75,0 0,0-25,0 26,0-51,0 26,0-26,0 1,24 24,-24 1,25-1,0 25,0 25,24 25,-24 25,25 24,-25 0,0 1,49 24,-74-25,50-49,-26 50,1-75,0 24,-25 1</inkml:trace>
  <inkml:trace contextRef="#ctx0" brushRef="#br0" timeOffset="311126.5907">9178 14734,'25'-25,"24"25,1-25,25-24,-26 24,26 25,-26 0,1 0,-25 0</inkml:trace>
  <inkml:trace contextRef="#ctx0" brushRef="#br0" timeOffset="311789.4554">9972 14684,'0'25,"0"0,0 0,0 0,0-1,0 26,0-25</inkml:trace>
  <inkml:trace contextRef="#ctx0" brushRef="#br0" timeOffset="312998.4902">10493 14312,'0'-25,"0"1,-25 24,0 0,0 0,1 0,-1 0,0 0,25 24,-25-24,25 25,0 0,0 25,0-1,0-24,0 0,0 25,0-26,25-24,-25 25,25-25,0 0,24 0,-24 0,0 0,0 0</inkml:trace>
  <inkml:trace contextRef="#ctx0" brushRef="#br0" timeOffset="314525.5114">10716 13965,'25'0,"0"0,-1 0,1 0,0 0,0 0,-25 25,25-25,-25 25,0-1,0 1,0 0,0 0,0 0,0-1,0 1,0 0,24-25,1 0,25 0,-25 0,-1 0,-24 25,0 0,0-1,0 1,0 0,-24-25,24 25,0 0,0 0,0-1,0 26,0-25,24 0,-24-1,25 1,-25 0,25-25,-25 50,0-26,0 1,0 0,-25 0,0 0,1-25,-1 0,0 24,0-24,0 0</inkml:trace>
  <inkml:trace contextRef="#ctx0" brushRef="#br0" timeOffset="318874.9021">11311 13816,'-49'-25,"-1"1,25-1,-24 0,24 25,0-25,0 25,-24 0,24 0,0 0,-25 0,1-25,-26 25,26 0,-1 0,-24 0,24-24,1 24,-26 0,1-25,-1 25,1 0,-1 0,26 0,-1 0,1 0,-1 0,25 0,-49 0,49 0,-25 0,1 0,24 0,-25 0,-24 0,49 0,0 0,1 0,-1 0,-25 0,1 0,24 0,-25 0,25 0,0 0,1 0,-1 0,0 0,0 0,0 25,1-25,-1 0,0 0,0 0,0 24,1-24,-1 0,0 25,0 0,0-25,1 25,-1 0,0-25,25 24,-25 1,0 25,1-25,-1-1,0-24,25 25,-25 0,25 0,-25-25,25 25,0-1,-24-24,24 25,-25-25,25 25,-25-25,25 25,0 0,0-1,-25-24,25 25,0 0,0 0,0 0,0-1,0 1,0 0,0 0,0 0,0 0,0-1,0 1,0 0,0 0,0 0,-25-25,25 24,0 1,0 0,0 0,0 0,-24-25,24 49,0-24,0 0,0 24,0-24,0 0,0 0,0 0,0-1,0 1,0 0,0 0,0 0,0-1,0 1,24-25,-24 25,25-25,0 25,0-25,-25 25,25-1,24-24,-49 25,50-25,-25 50,-1-25,26-25,0 24,-1 1,1-25,24 25,1 0,-1 0,-24-25,-1 0,1 0,0 0,-1 0,1 0,-1 0,1 0,0 0,24 0,-49 0,24 0,26 0,-1 0,-24 0,-1 0,1 0,0 0,-1 0,1 0,-1 0,1 0,0 0,-25 0,49-25,-49 25,0 0,-1 0,1 0,0 0,0 0,0-25,24 25,-24-25,0 25,24 0,-24-25,0 1,25 24,-1-50,-24 50,0-25,24 0,-24 25,0-24,0 24,24-25,-49 0,50 0,-25-24,0 24,24-25,-49 1,50 24,-50-25,25 50,0-25,-1-24,1 24,0-25,0 26,-25-1,25 0,-1 25,-24-25,0 0,0 1,25-1,-25 0,0-25,25 1,-25-1,0 0,0 26,0-1,0 0,0 0,0 0,0-24,0 24,0 0,0 0,0 1,0-1,0 0,0 0,0 0,-25 1,25-1,0 0,-25 25,25-25,-24 25,24-25,-25 25,0 0,25-24,-25-1,0 25,1 0,-1 0,0 0,0 0,25-25,-25 25,0 0,1 0</inkml:trace>
  <inkml:trace contextRef="#ctx0" brushRef="#br0" timeOffset="324471.9324">11783 13519,'0'24,"0"-48,-25 24,0-25,-25 0,1-25,-1 50,-24-49,49 24,-25 25,-24-50,24 26,-24-1,24 0,-24 0,-1 25,26-25,-26 0,26 25,-26-24,26 24,-1 0,-24 0,-1 0,1 0,24 0,1 0,-26 0,26 0,-26 0,26 0,-1 0,0 0,1 0,-1 0,1 0,-26 0,50 0,-24 0,24 0,-25 0,-24 0,24 0,26 0,-26 0,0 0,1 0,-1 0,25 0,0 0,-24 0,24 24,-25-24,26 25,-51-25,26 25,24 0,-25-25,25 25,1 0,-1-25,0 24,-25 1,26 0,-1-25,0 25,0 0,0-1,1-24,-1 50,0-50,0 25,25 0,-25-25,25 24,-24 1,-1-25,25 25,-25 0,25 0,-25-25,25 24,-25-24,25 25,-24 0,24 0,0 0,0-1,0 1,0 0,0 0,0 0,0-1,0 1,0 0,0 0,0 0,0-1,0 1,0 0,0 0,0 0,0-1,0 1,0 0,0 25,0-26,0 26,0-25,0 25,0-26,0 1,0 0,-25-25,25 25,0 0,0-1,-25-24,25 25,0 25,0-25,0 24,0-24,0 0,0 0,0-1,0 1,0 0,0 0,0 0,0-1,0 1,0 0,0 0,0 0,0-1,0 1,25-25,-25 25,25 0,-25 0,24-25,-24 24,25-24,-25 25,25-25,-25 25,25 0,0-25,-25 25,24-25,1 24,0-24,0 50,0-25,-1 0,26 0,-25-1,24 1,1 0,0 0,24-25,-49 25,49-1,-24 1,-1-25,-24 25,25-25,-25 25,24-25,-24 0,25 0,-25 0,-1 0,1 0,25 0,-25 0,-1 0,1 0,50 0,-51 25,1-25,25 0,24 24,-24-24,24 0,1 0,-1 0,0 0,1 0,-26 0,1 0,-25 0,25 0,-1 0,-24 0,25 0,-26 0,1 0,0 0,0 0,0 0,-1 0,1 0,0 0,0 0,0 0,-1 0,1 0,0 0,25 0,-26-24,26 24,0 0,-1-25,1 0,-25 0,24 25,-24-25,0 25,0-24,24-1,-24 0,25 0,-25 0,24 1,-49-1,0 0,25 25,0 0,0 0,24-25,-49 0,50 0,-50-24,25 24,-1 0,1-24,25-1,-25 25,-1-24,1-1,-25 25,25-24,-25 24,25 0,-25 0,25 0,-25-24,0-1,24 1,-24 24,25-25,-25 25,0-24,0 24,0 0,0 0,25 1,-25-26,0 0,0 25,0 1,0-26,0 0,0 26,0-1,0-25,0 25,0 1,0-1,0 0,0 0,0 0,0 1,0-1,-25 25,25-25,0 0,0 0,-25 1,25-1,0 0,-24 25,24-25,0 0,-25 1,25-1,0 0,-25 25,25-25,0 0,-25 25,25-24,-25 24,1 0,24-25,0 0</inkml:trace>
  <inkml:trace contextRef="#ctx0" brushRef="#br0" timeOffset="328198.6206">9649 13072,'-24'0,"-26"-50,25 26,-24-26,49-24,-50 24,25 0,0 26,1-51,24 26,-25-1,0 0,25-24,0 24,0-24,0 24,0 1,0-1,0 0,25 26,-25-51,49 50,-24 1,0-26,0 50,-25-25,25 0,-1 25,1 0,25 0,-25 0,24 0,26 0,-26 0,26 0,-1 0,-24 0,24 0,50 50,-50-25,1 24,-1-24,-24 25,-25-1,24 1,-49 0,25-1,-25 26,25 24,-25-25,0-24,0 24,0-49,0 25,0-25,0 24,0-24,-25 25,0-26,1 26,-1 0,0-26,25 26,-25 0,0 24,25-24,0-1,-24 1,-1-50,25 25,0-75,-25 1,0-1,0 0,0 1,1-26,-26 26,25 24,0-25,1 25,24 1,0 48,0 1,0 0,0 0,24 0,-24-1,0 1,25 25,-25-25,25-25,-25 24,0 1,25-25,0 0,-25 25,24-25,1 0,25 0,24 0,1 0,-1-25,25-24,-49 24,-25 0,24 25,-49-25</inkml:trace>
  <inkml:trace contextRef="#ctx0" brushRef="#br0" timeOffset="329215.0719">10989 12427,'-25'25,"25"0,0 0,-25 24,25-24,0 0,0 0,0-1,0 1,25-25,0 0,-25 25,25-25,-1 0,1 0,0 0,25 0,-26 0,1 0,0 0,0-25,-25 0,0 1,0-26,0 25,0 0,-25 25,25-24,-25 24,0-25,1 25,-1 0,25-25,-25 25,0 0,25 25</inkml:trace>
  <inkml:trace contextRef="#ctx0" brushRef="#br0" timeOffset="333929.4664">11931 13816,'0'-25,"25"-24,-25-1,0 1,50-51,-25 51,49 24,-74-25,99 26,-24-1,24-25,50 25,-50 1,0-1,50 25,-50 0,0 0,1 0,-26 0,-24 25,49-1,-74-24,-1 50,26-25,-25-25,0 49,-25 1,49-25,-24 24,-25 26,50-26,-25 1,-25 24,0 1,24-26,-24 26,0-26,0-24,0 0,0 0,0 0,-49-1,24 1,0 25,-24-25,24 24,0-24,-25 25,1-25,-1 24,-49 1,24 24,-98 1,-75 24,0-25,49-24,1-1,24-24,75 0,25-25,49 0,0 0,0 0,0 0,25-25,25 0,25-49,-25 24,24-24,-24 24,25 1,-26-1,26 25,-50 1,25 24,-50 0,-25 74,26-49,-26 49,25-24,-24-25,24 24,0-24,0 25,25-26,0 1,25 0,0 0,0 24,24-24,-24 25,25-25,-26-1,26 1,-25 0,-25 0,0 0,25-25,-25 24,24-24,-24 25,0 0</inkml:trace>
  <inkml:trace contextRef="#ctx0" brushRef="#br0" timeOffset="335658.2424">12973 15131,'50'0,"-25"-25,-1 0,26 0,-25 1,24 24,-49-25,25 25,-25 25,0 24,0-24,0 25,0-1,0 26,0-1,0-24,0-1,0 1,0-25,0 0,-25-25,1 0,-26 0,25 0,75 0,-25 0,24 0,1 0,24 0,1 0,-1 0,1 0,-26 0,1 0</inkml:trace>
  <inkml:trace contextRef="#ctx0" brushRef="#br0" timeOffset="337828.3214">12948 15577,'25'0,"0"0,0 0,0 0,-1 0,1 0,0 0,0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17:34.3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18232 15627,'0'25,"0"0,25-1,-25 26,24 0,-24-1,0-24,25 25,0-50,0 0,24 0,26-75,74-74,24-24,51-1,24-49,0 74,0-25,-50 75,-74 25,-49 49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17:40.1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17959 13097,'25'0,"0"0,49 0,50-50,74 1,100-75,25 74,-26-49,-74 0,-49 49,-50 25,-74-49,-25 74,-25-25</inkml:trace>
  <inkml:trace contextRef="#ctx0" brushRef="#br0" timeOffset="864.8786">18033 10517,'0'25,"0"0,25-25,-25 25,25-25,0 0,0 0,49 0,25-50,50 0,25 1,-26 24,1-49,-49 49,-51 0,1 25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21:01.6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9699 4266,'0'-24,"0"-1,-25 0,0 25,25-25,-24 25,-1 0,0-25,0 25,0 0,1 0,-1 25,25 0,0 0,-25 0,0 24,25 1,0-25,-25-1,25 1,0 0,0 0,0 0,0-1,25 1,0-25,0 0,0 0,-1 0,1 0,0 0,0 0,0 0,-1 0,26 0,-25 0,0 25,-1-25,1 0,0 25,-25 0,0-1,25 1,-25 0,0 0,0 0,0-1,0 1,0 0,-25 0,25 0,-25 0,0-25,1 0,-1 0,0 0,0 0,0 0,1 0,-1 0,0 0,25-25</inkml:trace>
  <inkml:trace contextRef="#ctx0" brushRef="#br0" timeOffset="1950.0559">9922 4093,'-25'0,"1"-50,-1 50,25-25,-25 25,0-24,0 24,1-25,-1 25,0 0,0 0,0 0,1 0,-1 0,0 0,-25 0,1 0,24 25,-25 24,26-49,-1 25,0-25,25 50,0-26,0 1,-25 0,25 0,-25 0,25-1,0 1,-25-25,25 25,0 0,0 24,0-24,0 0,0 0,0 0,0 24,0 1,0-25,0 24,0 1,0-1,25-24,-25 0,25-25,0 0,-25 25,25-25,24 0,-49 25,25 0,0-25,0 24,0-24,-1 0,-24 25,25-25,0 0,0 0,0 0,-1 0,1 0,0 0,0 0,0-49,-1 49,1-25,0 0,0 0,0 25,-1-25,1 0,-25 1,0-1,25 25,-25-25,0-25,0 26,0-1,0 0,0-25,0 26,0-1,0 0,0-25,0 26,0-1,0 0,0 0,0 0,0-24,0 24,0 0,0 0,0 1,0-1</inkml:trace>
  <inkml:trace contextRef="#ctx0" brushRef="#br0" timeOffset="3725.8308">8310 4638,'-25'0,"50"0,25 0,24 0,0 0,1 0,24 0,-49 0,24 0,-24 0,-50-24,49 24,-24 0,-25-25,25 25,0 0,-1 0,1 0,0-25,0 25,0 0,-1 0,-24-25,0 0,-24 25,-1 0,0-24,0 24,-24-25,24 0,0 25,0 0,0-25,1 25,-1-25,0 25,0 0,50 0,25 0,-26 25,1 0,25 0,-25 0,24 24,-49-24,25-25,0 25,-25 0,0-1,0 1,0 0,0 0,0 24,0-24,-25 25,0 0,0-26,1 26,24-25,0 0</inkml:trace>
  <inkml:trace contextRef="#ctx0" brushRef="#br0" timeOffset="6482.9684">9947 4390,'25'0,"0"0,-1 0,26 0,0 0,-1 0,1 0,49 0,-24 0,24 0,-25 0,25 0,1 0,-1 0,0-49,-25 24,1 25,-50 0,-1-25,26 0,0 25,-26-24,26 24,-50-25,25 25,25 0,-26 0,1 0,0 0,0 0,0 0,-1 0,26 0,-25 0,0 0,-25-25,24 25,1 0,0 0,0 0,0 0,-1 0,1 0,0 0,0 0,0 0,-1 0,1 0,0-25,0 25,0 0,-1 0,1 0,-25-25,-25 25,1-24,-26 24,25-25,0 0,-24 25,49-25,-25 0,0 25,0 0,1 0,-1 0,50 0,-1 0,26 0,-25 0,24 25,-24-25,-25 25,0 0,0 0,0-1,0 1,-25 0,1 25,24 49,-50-74,50-1,-25 26</inkml:trace>
  <inkml:trace contextRef="#ctx0" brushRef="#br0" timeOffset="9517.8757">10939 3597,'0'24,"-25"1,25 25,-24-25,24 0,-25 49,25 0,0-49,0 25,0-25,0-1,25-24,24 0,-24 0,49 0,-49 0,25 0,-50-24,0-1,0 0,0-25,0 1,0-1,-25 25,0-24,0 49,1-50,-1 50,25-25,0 0,-25 25,0 0,0 0</inkml:trace>
  <inkml:trace contextRef="#ctx0" brushRef="#br0" timeOffset="10939.358">12527 4118,'0'24,"0"1,0 0,0 49,-25-24,25 0,0-1,-25 1,25-25,0-50,25-50,0 1,24-25,1 24,-25 1,0 0,-1 24,-24 0,0 1,0 74,0-1,0 26,0-25,0 0,0-1,25 51,0-50,0 24,-25 1,0-1,0 1,25-25,-25 0,24 49,-24-24,0-26,0 1,25-25,0 0</inkml:trace>
  <inkml:trace contextRef="#ctx0" brushRef="#br0" timeOffset="11438.677">12601 4291,'25'0,"0"0,49 0,-49 0,0 0,0 0</inkml:trace>
  <inkml:trace contextRef="#ctx0" brushRef="#br0" timeOffset="13416.6549">13023 3994,'0'-25,"0"0,-25 0,25 0,-50 25,50-24,-49 24,49-25,-25 25,0 0,0-25,1 25,-1-25,0 25,0 0,0 0,-24 0,-1 0,25 0,-24 0,24 0,0 0,0 0,0 0,1 0,24 25,-25-25,0 25,0 0,0-1,1 26,24-25,0 24,0-24,-25 0,25 25,0-26,0 1,0 0,0 0,0 0,0-1,0 1,0 0,0 0,0 0,0-1,0 1,25 0,-1 0,-24 0,25 24,0-24,0 0,24 0,1 24,0-49,-25 0,24 25,26-25,-51 0,1 0,0 25,25-25,-26 0,1 0,0 0,0 0,0 0,24 0,-24-25,0 25,0-25,-1 0,1 25,0 0,0-24,0-26,-1 25,-24 0,0 1,0-1,0-25,0 25,0-24,0 24,0 0,0 0,0 1,0-1,0 0,0 0,0 0,0 1,-24 24,24-25,0 0,-25 25,25-25,-25 25,25-25,0 1,-25 24,25-25,-25 25</inkml:trace>
  <inkml:trace contextRef="#ctx0" brushRef="#br0" timeOffset="17844.0289">9649 4887,'0'24,"0"51,25-26,-25 26,0-1,0 1,0-26,0 26,0-26,0 1,0 24,0 1,0-1,0 0,0 1,0-25,0-1,0 1,0-25,0-1,0 26,0-25,0 24,0-24,0 25,0-1,0-24,0 0,0 25,0-26,0 1,0 0,0 0,0 0,0-1,0 1,0 0,0 0,0 0,0-1,0 1,0 0,0 0,0 0,0-1,0 1,0 0,0 0,0 0,0 0,0-1,0 1,0 0,0 0,0 0,0-1,0 1,0 0,-25 0,25 0,0-1,0 26,0-25,0 0,-24-1,24 1,0 25,0-25,0 24,0-24,0 0,0 0,0-1,-25-48,0-1,-25 0,50 0,-49 0,49 1,-50-1,25 0,1 0,-1 0,0-24,0 24,25 50,25-25,-25 25,50-1,-26 1,26 25,-50-25,50 24,-26 26,-24-51,25 1,0 25,-25-25,25-25,24 0,-24-25,25-50,74 1,0-25,0 49,-75-24,26 49,-26 0,-49 0</inkml:trace>
  <inkml:trace contextRef="#ctx0" brushRef="#br0" timeOffset="19543.3646">8806 6524,'25'0,"0"0,-1-25,1 25,0 0,-25-25,25 25,0 0,-1 0,-24-25,25 25,-25-25,25 1,-25-1,0 50,0-1,0 26,0-25,0 24,0 1,0-25,0 0,0-1,0 26,0-25,0 0,-25-25,0 0,1 0,-1 0,0 0,0 0,0 0,1 0,48 0,1 0,25 0,-1 0,1 0,0 0,-26 0,26 0,-25 0,0 0</inkml:trace>
  <inkml:trace contextRef="#ctx0" brushRef="#br0" timeOffset="22434.7055">9426 8235,'0'50,"0"-25,0 49,0 0,0-24,0 0,0-1,0 26,0-51,0 1,0-50,0-24,0-1,0-24,0-1,0 26,0-1,0 25,0-24,0 24,0 0,0 0,0 1,25-1,0 25,0 0,-1-25,1 25,0-25,0 25,-25-25,49 25,-24 0,0 0,0 0,0 0,-25 25,0 0,0 0,0 0,0-1,-25 1,0-25,0 25,0-25,1 25,-1-25,0 25,0-25,25 24,-25-24,1 0,-1 0,50 0,-1 0,26 0,-25 0,0 0,-1 0,1 0,0 0,0 0,-25 25,25 0,-25 0,0 0,24-25,-24 24,0 26,0-25,0 0,0-1,0 1,-24-25,-1 25,0 0,-25-25,26 0,-1 0,0 0,0 0,0 0</inkml:trace>
  <inkml:trace contextRef="#ctx0" brushRef="#br0" timeOffset="25123.5706">9947 7789,'-25'0,"0"0,1 0,-1-25,0 0,0 0,0 0,1 25,-1 0,0 0,0 0,0 0,-24 0,-26 0,1 25,24 0,26-25,-26 25,50 0,-25-25,25 24,-25-24,25 25,-25 0,1-25,24 25,-25 0,25-1,-25 1,0 25,25 0,0-26,-25 1,25 0,0 0,0 0,0 24,0 1,0-25,0-1,0 1,0 0,0 0,0 0,25-1,-25 1,25 0,-25 0,25-25,-25 25,25-1,-1 1,1-25,0 25,0-25,0 0,-25 25,25 0,-1-25,1 0,-25 24,25-24,0 0,0 0,24 25,-49 0,25-25,0 0,0 0,-1 0,1 0,25 0,-25 0,-1 0,26 0,-25 0,0-25,-1 25,1 0,0-25,0 25,-25-24,25 24,-25-25,0 0,24 25,-24-25,25 25,-25-25,0 1,0-1,0 0,0 0,0 0,25 25,-25-24,0-1,0 0,0 0,0-24,0 24,0-25,0 25,0 1,0-26,0 25,0 0,0 1,0-1,0 0,0 0,0 0,0 0,-25 25,0-24,25-1,-24 25,24-25,0 0,-25 0,0 25,0 0</inkml:trace>
  <inkml:trace contextRef="#ctx0" brushRef="#br0" timeOffset="27812.0293">9972 4713,'0'49,"49"-49,1 50,0-25,49 74,-25-49,50 49,0 25,0 0,25-25,-50-24,25-1,-49-49,49 24,-50 26,50-50,-49 24,24 26,-25-50,-24 49,49-49,-49 49,24 1,-24 24,49-50,-49 1,-1 24,26-49,-26 50,-24-75,25 49,24-24,-24 25,-1-26,1 26,24 0,-24-1,0 1,24-25,-49 24,49 1,-24 0,-1-26,1 26,0 0,24-26,-49 1,24 25,1-25,-50-1,25-24,0 0,-1 25,1-25,0 0,-25 25</inkml:trace>
  <inkml:trace contextRef="#ctx0" brushRef="#br0" timeOffset="28552.2529">13048 7367,'0'-25,"24"25,1 0,0 0,25 0,-1 0,-24 25,25-25,-1 0,-24 0,0 0,24 0,-24 0,0 0</inkml:trace>
  <inkml:trace contextRef="#ctx0" brushRef="#br0" timeOffset="29233.954">13420 6945,'0'50,"0"-25,0 49,0-24,0 24,0 1,0-51,0 51,24-50,-24-1</inkml:trace>
  <inkml:trace contextRef="#ctx0" brushRef="#br0" timeOffset="30598.594">11162 6003,'-24'0,"-1"0,25 25,-25-25,25 24,-25 1,25 0,0 0,0 0,0 24,0-24,0 0,0 0,0-1,25-24,0 0,-25 25,25-25,24 0,-24 0,0 0,0 0,-1 0,1 0,0 0,-25-25,25 1,-25-1,0 0,0 0,0 0,0 1,0-1,-25 25,0-25,0 25,1 0,24-25,-25 25,50 0</inkml:trace>
  <inkml:trace contextRef="#ctx0" brushRef="#br0" timeOffset="31193.6234">11584 6077,'0'50,"-25"24,-24 1,24 24,-49 74,24-24,25 0,-25-50,1 25,24 25,0-99,25-1,-25-24,25-50</inkml:trace>
  <inkml:trace contextRef="#ctx0" brushRef="#br0" timeOffset="33488.7195">11609 6672,'25'-24,"0"24,-25-25,24 0,1 25,0 0,-25-25,25 25,0-25,-25 50,0 25,0-25,0-1,0 26,0 0,0-26,0 1,0 25,0-25,0 0,0-1,-25-24,0 0,0 0,0 0,1 0,-1 0,0 0,50 0,0 0,24 0,1 0,-25 0,24 0,-24 0,0 0,0 0</inkml:trace>
  <inkml:trace contextRef="#ctx0" brushRef="#br0" timeOffset="36196.4955">14139 7342,'0'-25,"-25"25,0 0,1-24,-1 24,0 0,0 0,-24 0,24 0,-25 0,25 0,-24 0,24 0,0 0,0 0,1 0,-1 24,25 1,-25-25,0 25,0 0,25 0,-49-1,24 1,0 0,25 0,-25-25,0 25,1-25,24 49,-25-49,25 25,0 0,0 0,-25-1,25 1,0 0,0 25,0-26,0 1,0 0,0 25,0-26,0 1,0 25,25-25,24 0,-49 24,50-24,-50 25,25-26,0 1,24 25,-24-25,0 24,0-24,24 0,-24-25,25 25,-1-1,-24-24,0 25,25-25,-1 0,-24 0,25 0,-1 0,1 25,-1-25,1 0,-25 0,24 0,26 0,-50 0,24 0,-24 0,25-25,-1 0,-24 1,25-1,-25 0,24 0,-24-24,0 24,24 0,-49 0,25 0,0 1,-25-1,0 0,0 0,0 0,0 1,0-1,0 0,0 0,0 0,0-24,0-1,0 25,0-24,0 24,-25 0,25 0,-25 0,25 1,-24 24,24-25,-25 0,25 0,-50 0,25-24,1 49,-1-25,0 25,25-25,-25 25,0-25,1 25,-1-24,-25-1,0 25,1-50,-1 25,1 25,24-24,0-1,0 0,0 25,25-25,0 0,-24 25,24-24,-25 24,0 0,0 0,0 0</inkml:trace>
  <inkml:trace contextRef="#ctx0" brushRef="#br0" timeOffset="38924.5922">14164 7441,'-25'0,"0"0,0 0,1 0,-1 0,0 0,0 0,0 0,1 0,-1 0,0 0,0 0,0 0,25 25,-24-25,24 25,-25-25,25 25,0 0,-25 24,25-24,0 0,-25-25,25 25,0-1,-25 1,25 0,0 0,0 0,0-1,0 1,0 0,0 0,0 0,0-1,0 1,25-25,-25 25,0 0,25-25,-25 25,25-25,0 0,-25 25,24-1,-24 1,25-25,-25 25,25-25,0 25,0-25,-25 25,24-1,1 1,0-25,0 0,0 25,-1-25,1 0,0 0,0 25,0-25,-1 0,26 0,-25 0,0 0,-1 0,1 0,0 0,0 0,0 0,-1 0,1 0,-25-25,25 25,-25-25,0 0,0 1,25-1,-25-25,0 25,0 1,0-1,0 0,0 0,0 0,0-24,0 24,0 0,0 0,0 0,0 1,0-1,0 0,0 0,0 0,0 1,0-1,0 0,-25 0,25 0,-25 25,25-24,-25-1,1 0,24 0,-25 25,0-25,0 25,0-24,1 24,24-25,-25 25,0 0,0 0,0 0,1 0,-1 0,0 0,0 0</inkml:trace>
  <inkml:trace contextRef="#ctx0" brushRef="#br0" timeOffset="40633.3109">14213 7665,'-24'0,"-1"0,0 0,0 0,0 0,1 0,-1 0,0 0,0 0,0 0,1 0,24 24,0 1,0 0,0 0,0 0,0-1,0 1,0 0,24 0,1-25,0 25,-25-1,25-24,0 0,-1 0,1 0,0 0,0 0,0 0,-1 0,1 0</inkml:trace>
  <inkml:trace contextRef="#ctx0" brushRef="#br0" timeOffset="44723.8925">1960 4787,'50'0,"24"0,0 0,50 0,0 0,0 0,0 0,-49 0,-50 0</inkml:trace>
  <inkml:trace contextRef="#ctx0" brushRef="#br0" timeOffset="48882.6568">12229 4490,'-25'0,"0"0,1 0,-1 0,-25 0,1 0,-1 0,25 0,0 0,1 0,-1 0,0 0,0 0,0 0,1 0,-1 0,0 0,0 0,0 0,1 0,-1 0,0 0,0 0,0 0,1 0,-1 0,0 0,0 0,-24 0,24 0,0 0,0 0,-25 0,26 0,-1 0,0 0,0 0,-24 0,24 0,0 0,0 0,0 24,1-24,-26 25,25-25,0 0,-24 0,24 0,-25 25,26-25,-1 0,0 0,0 25,0-25,1 0,-1 0,0 0,0 25,0-25,1 0,-1 0,0 0,0 0,0 0,1 0,-1 24,0-24,0 0,0 0,0 0,1 25,-1-25,0 0,0 0,0 0,1 0,-1 0,50 0,-1-25,1 1,25-1,-50 0,25 25,-1 0,-24-25,-24 25,-1 50,0-50,25 25,-25-25,25 24,-25 1,50 0,0 0,0-25,0 25,-25-1,24-24,1 0,0 0,-25 25,25-25</inkml:trace>
  <inkml:trace contextRef="#ctx0" brushRef="#br0" timeOffset="50495.7605">11460 4713,'-25'0,"1"0,-1 0,0 0,25 49,-25-24,25 25,0-25,0 0,0-1,0 1,0 0,0 0,0 0,25-25,0 0,0 0,-1 0,1 0,0 0,0 0,0 0,-1-25,-24 0,25 25,-25-25,0 0,25 25,-25-24,0-1,0 0,0 0,-25 0,0 0,1 25,24-24,-25 24,0-25,0 25,0 0</inkml:trace>
  <inkml:trace contextRef="#ctx0" brushRef="#br0" timeOffset="52147.5669">3374 4911,'25'0,"24"0,1 0,24 0,1 0,-26 0,26 0,-1 0,-74 25,25-25</inkml:trace>
  <inkml:trace contextRef="#ctx0" brushRef="#br0" timeOffset="59388.8669">12750 4663,'-149'75,"124"-75,1 24,-1 1,25 0,-50 0,25 0,25 0,-25-1,1 1,-1 0,0 25,0-50,0 24,1 1,-1-25,25 25,-25 0,0-25,25 25,-25-25,1 0,-1 0,25 24,-25-24,25 25,-25-25,0 0,25 25,-24-25,-1 25,-25 0,50-1,-25-24,1 50,-1-50,25 25,-25-25,25 25,-25-25,0 24,25 1,-24-25,24 25,-25-25,25 25,-25-25,0 25,25-1,-25-24,1 25,-1 0,0-25,0 0,0 25,1-25,24 25,-25-25,0 0,25 24,-25-24,0 25,1-25,-1 25,25 0,-25-25,25 25,-25-25,0 0,25 24,-25 1,25 0,-24-25,-1 25,25 0,-25 0,0-1,25 1,-25 0,1-25,-26 50,25-50,0 24,1 1,-1 0,-25 0,25 0,-24-1,49 1,-25 0,25 0,-25 0,25-1,-25 1,25 0,-24 25,-1-26,0 26,0-25,25 0,0-1,-25-24,25 25,-24-25,-1 25,0 0,25 0,-25-25,0 24,1 1,-1-25,0 25,0 0,0 0,-24 24,24-24,-25 50,25-51,1 26,-1 0,0-26,0 1,0 0,1 0,-1 0,0-1,25-48,0-1,0-25,0 25,0 1,0-1,0 0,0 0,-25 25,25-25,0 1,0-1,0 0,0 0,0 0,0 50,0 25,0-1,0 1,0-25,0 0,0-1,0 1,50 0,-1-25,1 25,0 24,-1-24,1 0,-25 0,0-25,-25 25</inkml:trace>
  <inkml:trace contextRef="#ctx0" brushRef="#br0" timeOffset="60675.9534">10170 6201,'0'25,"0"0,0 0,0 24,0-24,0 0,0 24,0 1,0-25,0 0</inkml:trace>
  <inkml:trace contextRef="#ctx0" brushRef="#br0" timeOffset="61905.8061">9997 6350,'0'-25,"24"25,-24-25,0 1,25-26,-25 25,25 0,0 1,0-1,-25 0,24 25</inkml:trace>
  <inkml:trace contextRef="#ctx0" brushRef="#br0" timeOffset="62893.8027">10071 6548,'25'0,"24"0,1 0,0 0,-1 0</inkml:trace>
  <inkml:trace contextRef="#ctx0" brushRef="#br0" timeOffset="64372.5194">10145 6127,'0'25,"0"-1,0 1,0 0,0 0,0 0</inkml:trace>
  <inkml:trace contextRef="#ctx0" brushRef="#br0" timeOffset="66084.1648">4589 4911,'25'0,"25"0,24 0,25 0,25 0,-24 0,-1 0,-25 0,-49 0,0 0</inkml:trace>
  <inkml:trace contextRef="#ctx0" brushRef="#br0" timeOffset="68790.4359">13122 4688,'25'74,"0"-24,-25 49,49 1,1 24,-1-50,-24 0,0 26,25-26,-26 25,26 50,-25-50,0 25,24-24,-24-26,0 0,0-24,24 0,-24-1,0 26,0-26,0 26,-1-1,26 0,-50 1,25-1,0-24,-25-25,24 24,-24-24,25 0,0 25,-25-26,0 1,0 0,25 0,-25 0,0-1,25-24,-25 25,0 0,0 0,0 0,-25-25,0-25,-25 0,-24-49,0 74,24-75,0 50,1-24,24 49,-25-50,50 25,25 25,-25 25,25 0,0 0,0 0,24-1,-24 1,0 0,-25 0,49 0,-24-25,0 0,0 24,24-24,-24 0,-25-24,0-26,25 25,0-49,0 49,-1-25,26-24,-25 49,0 0,-1 0,1 1</inkml:trace>
  <inkml:trace contextRef="#ctx0" brushRef="#br0" timeOffset="71882.7425">13916 5705,'0'-25,"49"0,1 1,-25-1,-25 0,25 25,-1-25,-24 0,0 1,25-1,-25 0,25 0,-25 0,50 1,-26-1,-24 0,25 25,-25 25,0 49,0-24,0 24,0 25,0-24,0-26,0 26,0-25,25-26,-25 1,0 25,0-25,-25-25,0 0,25 24,-24-24,-1 0,0 0,0 0,0 0,1 0,-1 0,0 0,0 0,50 0,0 0,24 0,1 0,-25 0,24 0,1 0,0 0,-26 0,26 0,-25 0,0 0,-1 0,1 0,-25-24,25 24,0 0,0 0,0 0,-1 0,1 0,0 0,-25-25,25 25,0 0,-1 0</inkml:trace>
  <inkml:trace contextRef="#ctx0" brushRef="#br0" timeOffset="76906.3002">1910 6152,'25'0,"0"0,25 0,24 0,0 0,50 0,0-25,50 25,-75 0,-24 0,-26-25,-24 25</inkml:trace>
  <inkml:trace contextRef="#ctx0" brushRef="#br0" timeOffset="86365.7043">9203 8136,'-25'0,"0"-25,-24 25,24-25,0 1,-49-1,24 0,25 0,-49-25,49 26,-25-26,1 25,-1 0,25 1,-24-1,-26 0,51 0,-26 0,0-24,1 24,24 0,-49 0,49-24,0 24,-25-25,25 1,-24-1,24-24,-25-1,-24-49,49 50,-49-50,-1 25,1 24,24-24,1 49,-1-24,1 24,49-24,-25-75,0 50,0-25,0 25,25 24,0 1,-24 24,24-24,0-1,0 1,0 24,0-24,0 0,0 24,0-24,0 24,0 25,24 0,26 25,0 0,-50-49,0-1,0 25,0-49,0 24,0 1,24-1,1 25,0-24,-25 24,50 0,-50 0,49-24,-24-26,-25 26,50-1,-26 25,26-24,0-1,-1 0,1 1,24 24,-24-25,-1 26,1 24,0-50,-1 25,1 25,0-25,49-24,-50 49,1-50,24 25,26-49,-26-1,0 51,50-51,-49 26,24 24,-49-25,-1 25,1 1,24-1,1 0,24 0,-25 0,26-24,-1 24,-25 25,1 0,-1-25,25 0,50-24,-74 24,73 0,-48 0,-1 25,-25-24,1 24,24 0,-50 0,26 0,-1 0,1 0,-1 0,1 0,-1 0,-24 0,-1 24,26-24,-1 25,-24-25,24 0,0 25,1-25,-1 25,1 0,-1-1,-24-24,-26 0,26 50,-25-25,24 24,-24-49,25 50,-25 0,24-26,-24 1,0 25,0-25,0 24,-25-24,0 25,0-26,-50-24,0-24,1-26,-1 25,0 0,1-24,24 49,-25 0,50-25,-24 25,48 0,1 0,0 0,0 50,0-26,-25 1,49-25,-49 25,25-25,-25 25,25-25,0 0,0 0,-1 0,1 0,0 0,0 0,0 0,-1 0,1 0,0 0,-25-25,25 25,-25-25,25-24,-25 24,24 25,-24-25,25 25,-25-25,0 0,0 1,25 24,-25-25,0 0,0 0,0 0</inkml:trace>
  <inkml:trace contextRef="#ctx0" brushRef="#br0" timeOffset="88065.0045">7094 3597,'-24'24,"-1"1,25 25,-25-25,25 0,0 24,0 1,0-1,0 1,0-25,0 24,25-24,0-25,-1 0,1 0,0 0,25 0,-25 0,-1 0,1 0,25 0,-1-49,-24 24,0 0,0 0,-25 0,0 1,25 24,-25-25,0 0,0 0,0 0,0 1,0-1,-25 0,25 0,-25 25,25-25,-25 0,0 25,1-24,-1 24,0 0,-25 0,26 0,-1 0,0 0,0 0,0 0,25 24</inkml:trace>
  <inkml:trace contextRef="#ctx0" brushRef="#br0" timeOffset="96132.5459">9203 7888,'-99'-248,"49"223,50-25,-25 26,0-26,1 25,-1-24,0 24,0 0,0 0,1 0,-1-49,25 49,-50-24,25-1,25 25,-49 0,49 1,0-1,-25 25,25-25,0 0,-25 25,25-25,-25 1,25-1,-24 0,24 0,0 0,0 0,-25 25,25-49,0 24,-25-25,25 26,0-26,0 25,0-24,0 24,0 0,0 0,0 0,0-24,0 24,0 0,0 0,0 1,0-26,0 0,0 1,0-1,0 1,25 24,-25 0,0 0,25 0,-1 25,-24-49,25 49,-25-25,50 25,-50-50,0 25,25 25,-25-24,0-1,24 25,1-25,0-25,0 50,0-49,-1 24,1 0,0 0,-25 1,25-1,0 0,-1 0,1 25,-25-25,25 25,-25-24,25-1,-25 0,25 25,-25-25,24 25,-24-25,25 25,-25-24,25 24,0-25,0 25,-25-25,24 25,-24-25,25 25,-25-25,25 25,0-24,0 24,-25-25,25 25,-25-25,0 0,-50 25,25 0,0 0,0 0,1 0,-1 0,0 0,0 0,50 0,0 0,0 0,-1 0,1 0,0 0,0 0,0 0,0 0,-1 0,-24 25,0 0,0 24,0-24,0 0,0 25,0-1,0-24,0 0,0 24,0-24,0 0</inkml:trace>
  <inkml:trace contextRef="#ctx0" brushRef="#br0" timeOffset="98628.6671">8161 5556,'0'-25,"25"1,0-26,-25 0,25 26,-1 24,-24-25,25 25,-25-25,0 0,25 25,0-25,0 1,-25-1,0 74,0-24,0 0,0 0,0 24,0-24,0 0,0 25,24-50,-24 24,0 1,0 0,0 0,0 0,-24-1,-1-24,25 25,-25-25,25 25,-25-25,25 25,-25-25,1 25,48-25,-24-25,25 25,0-25,0 0,24 25,-49-25,25 25,0 0,25-24,-26 24,-24-25,25 25,0 0,-25-25,25 25,0 0,-25-25,24 25</inkml:trace>
  <inkml:trace contextRef="#ctx0" brushRef="#br0" timeOffset="108947.062">12179 9401,'25'25,"0"0,-25-1,25 1,-25 0,25 0,-1 0,-24-1,25 1,-25 0,25 0,0-25,0 0,24 0,1-25,49-25,25 26,0-26,25 0,0 1,-75-1,-24 25,-1 25,-49-24</inkml:trace>
  <inkml:trace contextRef="#ctx0" brushRef="#br0" timeOffset="144653.8028">3473 3671</inkml:trace>
  <inkml:trace contextRef="#ctx0" brushRef="#br0" timeOffset="145374.3259">3151 3696,'24'0,"1"0,50 0,-1 0,25 0,-24 0,24 0,-25 0,-24 0,-1 0,-24 0,0 0,0 0</inkml:trace>
  <inkml:trace contextRef="#ctx0" brushRef="#br0" timeOffset="146391.8751">3225 5234,'25'0,"0"0,24 0,1 0,24 0,-24 0,49 0,-25 0,1 0,-1 0,-24 0,-25 0,-1 0</inkml:trace>
  <inkml:trace contextRef="#ctx0" brushRef="#br0" timeOffset="168772.4903">1166 11559,'50'0,"-1"0,51 0,24 0,49 0,26 0,-75 0,25-25,-50 0,-25 25,-74-24,-25 24,1 0,-1 0,0-25,-25 0,50 0,-49 0,24 1,0-1,0 0,1 0,-1 0,0 1,50 48,24 26,1-25,0 24,-1 26,1-50,-50-1,25-24,-25 25,0 0,-50 0,0 49,1-49,-1 25,1-50,49 24,-25 1</inkml:trace>
  <inkml:trace contextRef="#ctx0" brushRef="#br0" timeOffset="170011.3167">3051 11212,'-24'0,"24"-25,-50 0,25 25,0 0,0 0,1 0,-1 0,0 0,0 0,0 25,1 25,24-26,-25 26,25-25,0 0,0-1,0 1,25 0,24-25,-24 0,0 0,0 25,24-25,-24 0,0 25,0-25,0 24,-1-24,-24 25,25-25,0 0,-25 25,0 0,0 0,0-1,-25-24,25 25,-25 0,1-25,-1 0,-25 0,0 0,26 0,-26 0,25 0,0 0,1 0,-1 0</inkml:trace>
  <inkml:trace contextRef="#ctx0" brushRef="#br0" timeOffset="171269.141">6375 9575,'-25'0,"1"24,24 1,-25 25,25-1,0 1,0 0,0-26,0 26,0-25,0 0,25-25,-1 24,26-24,-25 0,0 0,-1 0,26 0,-25 0,0 0,-1 0,-24-24,0-1,0 0,0 0,0-24,0 24,0 0,0 0,0-49,0 49,0 0,0 0,-24 25,24-24,-25 24,0 0,0-25,-24 25,24-25,0 25,0 0,50 0,-25 50</inkml:trace>
  <inkml:trace contextRef="#ctx0" brushRef="#br0" timeOffset="172333.99">9476 9550,'-25'0,"25"25,0-1,0 1,0 25,0-25,0-1,0 26,0 0,0-26,0 1,0 0,0 0,0 0</inkml:trace>
  <inkml:trace contextRef="#ctx0" brushRef="#br0" timeOffset="176609.4113">4887 11112,'0'-24,"-25"24,0 0,0 0,-24 0,-1 0,-24 24,49 26,-25-25,26 0,-1 24,25-24,0 0,0 0,0 0,0-1,25-24,-1 25,1-25,0 0,25 0,-26 0,1 25,25-25,-25 25,-1-25,-24 25,0-1,0 1,0 0,0 0,0 0,-24-25,-1 24,0 1,-25 0,26-25,-1 25,0-25,0 0,50 0,25 0,-26 0,1 25,-25 49,0-49,0 24,0-24,0 25,0-25,25-25,25-25,24 25,-24-25,-26 0,26 25,-25-25,0 1</inkml:trace>
  <inkml:trace contextRef="#ctx0" brushRef="#br0" timeOffset="177569.9913">5185 11485,'0'24,"0"26,0-25,-25 24,25 1,0-25,-25-25,25-50,0 25,0-49,0 24,25 1,0-50,-1 24,-24 26,25-26,0 50,-25 0,25 1,0 24,-1 0,1 0,0 0,0 24,0 26,24 0,1 24,-50 1,49 24,-24-50,-25 1,0-25,0 24,25-24</inkml:trace>
  <inkml:trace contextRef="#ctx0" brushRef="#br0" timeOffset="178203.7839">5284 11435,'25'0,"24"0,-24-25,25 25,-1 0,1 0,-25 0,-1 0,1 0</inkml:trace>
  <inkml:trace contextRef="#ctx0" brushRef="#br0" timeOffset="178674.0079">5929 11584,'0'25,"0"-1,0 1,0 0,0 0</inkml:trace>
  <inkml:trace contextRef="#ctx0" brushRef="#br0" timeOffset="182265.6303">6822 11088,'0'-25,"-25"25,0-25,0 25,0 0,1 0,-1 0,0 0,0 0,0 0,1 0,-1 25,0 0,0 24,0 1,1 0,-1-1,25 1,0-1,-25 26,25-50,0-1,0 1,25-25,0 0,-1 0,1 0,0 0,49 0,-49 0,0 0,0 0,0 0,-1 0,1 0,0 0</inkml:trace>
  <inkml:trace contextRef="#ctx0" brushRef="#br0" timeOffset="183763.0166">6921 10939,'25'-25,"-1"25,1 0,0 0,25 0,-26 0,1 0,0 0,0 0,-25 25,0 0,0-1,0 1,0 0,0 0,0 0,0-1,0 1,0 0,25 0,24-25,-24 0,0 0,0 0,-50 0,0 25,25 0,-25-1,1 1,24 0,0 0,0 0,0-1,0 1,24 0,1 0,0 0,-25-1,0 1,25-25,-25 25,0 0,0 0,-25-1,25 1,-50 0,26-25,-1 25,0 0,0-25,0 24,0-24,1 0</inkml:trace>
  <inkml:trace contextRef="#ctx0" brushRef="#br0" timeOffset="192070.9363">9377 10765,'-25'0,"0"0,0 0,0 0,0 0,25 25,-24 0,24 0,0-1,0 1,0 0,0 0,24-25,1 0,-25 25,25-25,0 0,0 0,0 24,-1-24,1 0,-25 25,25 0,-25 0,0 0,0-1,-50 1,26-25,-26 25,25-25,0 0,0 0,75 0,0 0,-25 0,-1 0,1 0,0 50,0-1,-25-24,0 25,0-1,0 26,0-26,0-24,0 0,-25-25,75 0,-1 0,1 0,-1 0,-24 0,0 0,0 0</inkml:trace>
  <inkml:trace contextRef="#ctx0" brushRef="#br0" timeOffset="193588.5658">9922 10939,'0'25,"0"24,0-24,0 0,0 0,0 24,0-24,0 0,0-50,0 0,0 0,0-49,0 49,-25 0,25-24,0 24,0 0,0 0,0 1,0-1,0 0,0 0,25 0,-25 1,50 24,-25 0,24 0,-24 0,0 0,-25 24,0 1,0 25,0-25,0 24,-50-24,25 0,-24 0,-1-25,25 0,50 0,0 0,25 0,-26 0,1 0,0 0,0 0,0 0,-1 0,1 24,-25 1,0 0,0 0,0 0,0-1,0 1,0 0,0 0,-25-25,1 25,-26-25,25 0,-24 25,24-25,0 0,0 0,25-25,25 25,25 0,-26 0</inkml:trace>
  <inkml:trace contextRef="#ctx0" brushRef="#br0" timeOffset="194000.7071">10418 11212,'-24'0,"-1"25,25 24,-25 1,25-25,-25-1,25 1</inkml:trace>
  <inkml:trace contextRef="#ctx0" brushRef="#br0" timeOffset="194798.278">10964 10666,'-25'0,"25"-25,-25 25,1 0,-1 0,0 0,0 0,0 0,25 25,-24 25,-1-50,25 49,0 1,0-25,0-1,0 26,0 0,0-26,0 1,0 25,25-25,-1-1,1-24,-25 25,25-25,0 0,0 0,-1 0,26 0</inkml:trace>
  <inkml:trace contextRef="#ctx0" brushRef="#br0" timeOffset="196094.1809">11088 10517,'25'0,"0"0,-1-25,26 25,-25 0,0 0,-1 0,-24 25,0 0,0 0,0 0,0-1,0 1,0 0,0 0,0 0,0-1,-24-24,24 25,0 0,49-25,-24 0,0 0,25 0,-26 0,-24 50,0-26,0 1,0 0,0 25,0-1,0 1,0-25,25-1,-25 1,0 0,0 0,0 0,-25-25,1 0,-1 0,25 25,-25-25</inkml:trace>
  <inkml:trace contextRef="#ctx0" brushRef="#br0" timeOffset="198245.8378">1836 12526,'-25'0,"0"0,0 0,1 0,-1 0,0 25,0 0,25 0,0 0,0-1,0 1,0 0,0 0,25-25,-25 25,50-1,-26 26,1-25,0-25,-25 25,0-1,25-24,-25 25,0 0,0 0,-25-25,0 25,0-25,25 24,-49-24,24 0,0 0,50 0,0 0,0 0,-1 0,-24 50,25-50,-25 50,0-1,0-24,0 25,0-1,0 26,-25-26,-24 1,24-25,0 0,25-1,-25-24,75 0,-25 0,24 0,-24-24,25 24,-25 0</inkml:trace>
  <inkml:trace contextRef="#ctx0" brushRef="#br0" timeOffset="199341.0006">2357 12626,'-25'0,"0"24,25 1,-25 74,1-49,-1 0,0-1,0 26,0-26,25 26,0-51,0 1,0-50,0 1,0-1,0-25,0-24,25-25,0-25,25 0,-50 49,24 50,-24 1,25-1,0 25,0 25,0-1,-1 26,1 24,0-24,0 0,0-1,-1 1,-24-1,0-24,25 0,-25 25,0-26,0 1,0 0,0 0,0 0,0-1,25-24</inkml:trace>
  <inkml:trace contextRef="#ctx0" brushRef="#br0" timeOffset="199801.9032">2258 12973,'0'-25,"24"25,26 0,24 0,1 0,-1 0,1 0,-51 0,1 0,0 0</inkml:trace>
  <inkml:trace contextRef="#ctx0" brushRef="#br0" timeOffset="200272.6542">2778 13196,'0'25,"0"0,-24 0,24-1,-25 1,0 0,0-25</inkml:trace>
  <inkml:trace contextRef="#ctx0" brushRef="#br0" timeOffset="201415.0293">3250 12725,'-25'0,"0"0,0 25,1-1,-26 1,50 25,-25-1,0-49,25 50,0-25,0 0,0-1,0 1,0 0,25-25,0 0,-25 25,25-25,0 0,-1 0,1 0,25 0,24 0,1 0,-26-25,-24-25</inkml:trace>
  <inkml:trace contextRef="#ctx0" brushRef="#br0" timeOffset="202827.1262">3399 12427,'24'-25,"1"25,0 0,25-24,-26 24,1 0,0 0,-25 24,0 1,0 25,0-25,0-1,-25 1,25 0,0 0,-25 0,75-25,0 0,-1 0,-49 24,0 1,0 0,0 25,0-1,0-24,0 25,25-1,0 26,-25-51,25 1,-1 0,-24 0,25 0,-25-1,0 1,0 0,-25-25,-24 25,-1 0,25-25,1 25,-1-1,0-24</inkml:trace>
  <inkml:trace contextRef="#ctx0" brushRef="#br0" timeOffset="228481.3298">5581 12452,'0'-25,"-24"25,-1 0,0 0,0 0,0 25,-24 0,24 0,0-1,25 1,0 0,0 0,0 0,25-1,25-24,-1 0,-24 0,25 0,-26 25,26-25,-50 25,50-25,-50 25,0 0,0-1,0 1,-25 25,-25-25,-24 49,-1-49,51 0,-1-1,-25-24,75 0,25 0,-26 0,26 50,-50 0,25-26,-25 51,0-25,0-1,0 1,0-25,25-25,-1 0,1 0,50-50,-1-49,75 24,-25 26,25-26,-50 1,-25 49</inkml:trace>
  <inkml:trace contextRef="#ctx0" brushRef="#br0" timeOffset="229979.5624">6673 12378,'-25'0,"0"0,-24 0,-1 0,0 0,26 0,-26 0,25 0,0 24,1 1,24 0,0 25,0-1,-25-49,25 25,0 0,0 0,0-1,25-24,24 0,-24 25,25-25,-26 0,51 25,-50-25,-1 0,1 0,25 0,-25 25,-1 0,1-25,-25 24,0 1,0 0,0 0,0 0,0-1,0 1,0 0,-49-25,24 0,-25 0,25 25,1-25,-26 0,25 0,-24 0,24 0,0 0,0 0,0-25,25 0,-24 25,24-25,-25 25</inkml:trace>
  <inkml:trace contextRef="#ctx0" brushRef="#br0" timeOffset="231458.3592">6946 12204,'0'-25,"0"0,49 25,1-25,-1 25,-24 0,25 0,0 0,-26 0,1 0,-25 25,0 0,0 0,0 0,0 24,0-24,-25 25,25-25,-24 24,-1-24,25 0,0 0,-25-25,50 0,0 0,-1 0,1 0,0 0,-25 24,0 1,0 0,0 0,0 0,0 24,0-24,0 0,0 0,0-1,0 1,0 0,50-25,-50 25,24-25,-24 25,0-1,0 1,-24-25,-26 25,25-25,-24 25,-1 0,25-1,0-24,0 0,1 0</inkml:trace>
  <inkml:trace contextRef="#ctx0" brushRef="#br0" timeOffset="245604.494">9897 12129,'-24'0,"-1"0,0 0,0 0,25 25,-49-25,24 50,25-25,0 0,0-1,0 1,25 0,24-25,-24 0,0 25,0-25,-25 25,24-1,-24 1,0 0,0 0,0 0,-24-1,-1 1,-50 25,26-25,24-1,-25 1,26-25,48 25,1 25,0 24,-25 0,25-24,-25 24,0-24,0 0,0-26,0 1,25-25,-1 0,1 0,0 0</inkml:trace>
  <inkml:trace contextRef="#ctx0" brushRef="#br0" timeOffset="247150.0083">10319 12526,'0'25,"0"50,0-26,0 26,0-1,-25-49,25 0,0-50,0 0,0 0,0-24,0-1,0 0,0 26,0-1,0-25,0 25,0 1,0-1,25-25,-25 25,50 1,-1-1,-24 25,25 0,-1 0,-49 25,25-1,-25 1,0 0,0 0,0 0,0-1,0 1,-25 0,1 25,-1-50,-25 24,50 1,-25-25,1 0,24-25,24 25,51 0,-50 0,-1 0,1 0,0 0,0 0,0 0,-1 25,1-25,-25 25,25 25,-25-1,0-24,0 0,-50 0,26-25,-26 0,0 24,1 1,-1-25,25 0,1 0,-26 0,25 0,25-25</inkml:trace>
  <inkml:trace contextRef="#ctx0" brushRef="#br0" timeOffset="247630.2456">10964 12774,'0'25,"0"25,0 24,-25-49,25 25,-25-1,25-24,0-50</inkml:trace>
  <inkml:trace contextRef="#ctx0" brushRef="#br0" timeOffset="248582.1012">11584 12402,'0'-24,"-25"24,1 0,-1 0,-25 0,25 0,1 24,-1 1,25 0,-25 25,0-26,25 26,0 0,0-26,0 1,0 0,0 0,25 0,0-25,0 0,24 0,-24 0,25 0,-26 0,1 0,0 0,0 0,-25-25,25 0</inkml:trace>
  <inkml:trace contextRef="#ctx0" brushRef="#br0" timeOffset="249694.0159">11758 12154,'74'-49,"1"-1,-26 50,26-25,-26 0,1 25,-25 0,-25 50,0-25,0 24,-25 1,25-25,-25 0,0 0,25-1,-25 1,25 0,0 0,0 24,0-24,25 0,25-25,24 0,-24 0,-1 0,-24 0,-50 0,1 0,-1 25,25 24,0-24,0 25,0-25,0-1,0 1,0 0,0 0,0 0,0-1,0 1,0 0,-50-25,1 25,24-25,0 0,0 0,0 0</inkml:trace>
  <inkml:trace contextRef="#ctx0" brushRef="#br0" timeOffset="251558.7709">2258 13940,'-25'0,"0"0,0 0,0 0,1 0,-1 0,0 25,0-25,25 25,0 24,-25-24,25 50,0-26,0-24,0 0,0 0,50-25,0 0,-1 0,26 0,-26 0,-24 0,25 0,-26 0,1 0,-25 24,0 1,0 0,0 0,0 0,-25 24,1-24,-26 0,0 0,1 0,-26-1,26-24,-26 0,51 0,-1 0,0 0,50 0,0 0,-1 0,-24 50,0 0,0-1,0-24,0 25,0-26,0 1,25-25,-25 25,25-25,0 0,24 0,-24 0,0 0,0 0,0-25</inkml:trace>
  <inkml:trace contextRef="#ctx0" brushRef="#br0" timeOffset="252902.3318">2654 14312,'0'25,"0"25,0 24,0 1,-24-1,24-24,0-1,0-98,0-1,0-24,0-1,0 26,0-1,0 0,0 1,0 24,0 0,0 0,49 25,-24 0,0 0,0 0,-1 0,1 25,-25 0,0 0,0-1,0 1,0 0,0 0,0 25,0-26,-25 26,1-50,-1 50,0-50,75 0,-1 0,1 0,-25 0,24 0,-24 24,0 1,-25 0,0 25,0-26,-25-24,0 0,-24 50,24-25,-25-25,1 0,24 0,0 0,0 0,0 0</inkml:trace>
  <inkml:trace contextRef="#ctx0" brushRef="#br0" timeOffset="253325.5625">3324 14660,'-25'0,"1"0,24 24,-25 51,0-1,0 1,25-26,-25 1,25-25</inkml:trace>
  <inkml:trace contextRef="#ctx0" brushRef="#br0" timeOffset="253968.8312">3919 14139,'-24'0,"-1"0,0 0,0 0,0 0,-24 24,49 26,-50 24,1-24,49 0,-25 24,0-24,25-25,0-1,0 26,0-25,25 0,24-25,-24 0,0 0,0 0,0 0</inkml:trace>
  <inkml:trace contextRef="#ctx0" brushRef="#br0" timeOffset="255638.786">3994 13965,'25'-25,"0"25,24 0,26 0,-26 0,-24 0,0 0,-25 25,-25 49,0-49,-24 25,24-1,0-24,0 0,25 25,0-26,50-24,-1 0,-24 0,-25 25,0 0,0 25,25-25,0-1,-25 1,25-25,-25 25,24 0,-24 0,0-1,0 1,0 0,0 0,-24 0,24-1,-25-24,0 25,25 0,0 0,-25-25,25 25,-25-25,1 0</inkml:trace>
  <inkml:trace contextRef="#ctx0" brushRef="#br0" timeOffset="264263.6745">6102 13915,'-25'0,"1"0,24-24,-25 24,0 0,0 24,0 1,1-25,24 25,0 0,0 0,24-1,1-24,0 0,0 0,0 25,-25 0,0 0,0 0,0-1</inkml:trace>
  <inkml:trace contextRef="#ctx0" brushRef="#br0" timeOffset="265117.6716">6003 14560,'25'0,"0"0,-1 0,1 0,0 0,25 0,-1-24,-24-1,0 0,25 25,-26 0,-24-25</inkml:trace>
  <inkml:trace contextRef="#ctx0" brushRef="#br0" timeOffset="266452.8312">6722 14039,'0'25,"0"25,-24 24,24 25,-25 1,25-1,-25-49,0-26,25 1,0-50,0 1,0-51,0 1,0-26,25 26,0 0,0-1,-1 26,-24-1,25 50,0 0,0 25,0 24,-25-24,49 25,-49 24,50 25,-1 1,1-26,-25 25,0-49,-1-25,-24 0,25-25</inkml:trace>
  <inkml:trace contextRef="#ctx0" brushRef="#br0" timeOffset="267019.1176">6648 14263,'25'0,"49"0,-24 0,-1 24,1-24,0 0,-26 0,1 0</inkml:trace>
  <inkml:trace contextRef="#ctx0" brushRef="#br0" timeOffset="268114.2096">7219 13965,'0'-25,"0"0,0 1,24 24,1-25,0 25,0 0,0 0,-1 0,1 0,0 0,0 25,0-1,-25 1,0 25,0-1,0 1,-50 0,50-26,-50 1,50 0,0 0,25-25,0 0,0 0,0 0,24 0,-24 0,-25 25,0-1,-25 26,25-25,0 0,0 24,0-24,0 0,0 0,0 0,25-25,-25 24,25 1,0-25,-25 25,0 0,0 0,-25-25,0 24,0 1,-24-25,24 0,0 0,0 0,0 0</inkml:trace>
  <inkml:trace contextRef="#ctx0" brushRef="#br0" timeOffset="269457.9122">5879 14238,'25'-25,"0"25,-1-25,1 25,-25-25,25 25,0 0</inkml:trace>
  <inkml:trace contextRef="#ctx0" brushRef="#br0" timeOffset="270985.2357">5929 14188,'24'0,"1"0,0 0,-25 25,0 0,0 0,0-1,0 1,0 0,0 0,0 0,0 0,0-1,0 1,0 0,0 0,25-25,0 25</inkml:trace>
  <inkml:trace contextRef="#ctx0" brushRef="#br0" timeOffset="282279.7747">9823 13767,'-25'0,"0"0,1 0,-1 0,0 0,-25 49,26-24,-1 25,0-50,25 49,0-24,0 0,25 24,0-49,-1 0,1 25,0 0,0-25,0 0,-1 25,1-25,-25 25,0-1,0 1,0 0,0 0,0 0,0-1,-49-24,-1 25,25-25,25 25,0 0,0 0,0 0,0-1,0 1,0 0,0 0,0 24,0-24,0 0,0 0,0 0,0-1,0 1,0 0,25-25,0 25,0-25,-1 0</inkml:trace>
  <inkml:trace contextRef="#ctx0" brushRef="#br0" timeOffset="283411.5132">10269 14114,'0'-25,"0"0,-24 25,24-25,-25 25,-25 0,25 0,1 0,-1 25,0-25,25 25,-25 0,25 0,0-1,0 26,0-25,25-25,25 25,-1-25,1 0,-1 24,1-24,-25 25,0-25,0 25,-1-25,1 0,0 25,-25 0,0 0,0 24,-25-24,25 0,-49 0,24-25,-25 0,25 0,0 0,-24 0,-1 0,1 0,24 0</inkml:trace>
  <inkml:trace contextRef="#ctx0" brushRef="#br0" timeOffset="284746.8062">10592 13816,'25'0,"0"0,24 0,-24 0,0 0,0 0,-25 25,0 0,0 0,0-1,0 26,0 0,-25-26,25 26,0-25,0 24,0-24,49-25,-24 0,0 0,25 0,-1 0,-24-25,0 1,-25-1,0 0,0 50,-25-25,0 25,25-1,-25 26,25-25,0 0,0-1,0 1,0 0,0 0,0 25,25-50,0 24,25 1,-50 0,24 0,-24 0,25-25,-25 24,-25 1,1 0,-26 0,0 0,1-1,49 1,-50-25,25 0,1 0</inkml:trace>
  <inkml:trace contextRef="#ctx0" brushRef="#br0" timeOffset="288433.4728">2654 15577,'-99'149,"99"-124,0 0,25 0,-25-1,0 1,25-25,-25 25,0 0,0 0,0-1,0 1,0 0,25-25,-1 0,1 0,0 25,0 0,-25-1,0 1,0 0,0 0,0 0,0-1,0 1,-25-25,0 0,0 0,1 0,-1 0,0 25,25 0,0 0,0-1,0 1,0 0,25-25,-25 25,0 0,0 0,0-1,25 1,-25 0,24-25,26 25,-25-25,0 0,-1 0</inkml:trace>
  <inkml:trace contextRef="#ctx0" brushRef="#br0" timeOffset="289759.7713">3051 16272,'0'49,"0"-24,0 0,0-75,0 1,0-1,0 1,0-26,0 26,0-1,0 25,25 0,0-24,-25 24,25 25,24 0,1 0,-25 0,0 0,-1 0,1 0,0 0,0 0,0 25,-1 24,1-24,-25 25,0-1,0 26,0-26,0-24,0 0,0 0</inkml:trace>
  <inkml:trace contextRef="#ctx0" brushRef="#br0" timeOffset="290739.6904">3175 16073,'-24'0,"48"0,26 0,0 0,24 0,0 0,-49 0,25 0,-25 0</inkml:trace>
  <inkml:trace contextRef="#ctx0" brushRef="#br0" timeOffset="292064.1536">4068 15453,'0'-24,"25"24,25 0,-1 0,-24 0,0 0,25 0,-50 24,24 1,-24 0,0 0,0 0,0-1,0 1,0 25,-24-25,-1-1,25 26,0-25,0 0,25-25,-1 0,26 0,-25 0,-25 24,-25 1,0 0,25 0,-25 24,1-24,24 0,0 0,0 0,0-1,0 1,49-25,-49 25,25-25,-25 50,0-26,0 1,0 0,-25 0,-24 0,24-25,-25 24,1 1,-26-25,26 25,-1-25,25 0,0 0</inkml:trace>
  <inkml:trace contextRef="#ctx0" brushRef="#br0" timeOffset="313519.1104">6350 15478,'-24'0,"-1"0,0 0,0 50,25-25,0-1,-25 26,1 24,24-49,0 0,0 0,0 24,24-49,-24 25,50 0,-25-25,0 0,24 0,-24 0,-25 25,25 0,-25-1,0 26,0-25,-25 24,0-49,0 50,1-50,24 25,-25-25,0 25,25-1,0 1,0 0,0 25,0-1,0 1,0-25,0 0,0-1,0 1,25-25,24 0,-24 0,0 0,25 0,-26-25</inkml:trace>
  <inkml:trace contextRef="#ctx0" brushRef="#br0" timeOffset="314508.7965">6871 15776,'0'-25,"-25"25,1 0,-1 0,0 0,0 25,25 0,-25-1,25 1,0 0,0 0,0 0,0-1,25-24,0 0,0 0,0 25,-1 0,1-25,0 25,0-25,-25 25,0-1,0 1,-25-25,0 0,0 25,1-25</inkml:trace>
  <inkml:trace contextRef="#ctx0" brushRef="#br0" timeOffset="315727.9184">7194 15528,'0'-25,"25"25,-1-25,1 25,25 0,-25 0,-1 0,1 0,-25 25,0 0,0 0,0-1,0 1,0 25,0-25,-25-1,25 26,0-25,25-25,25 0,-25 0,24 0,-24-25,0 25,-25-25,0 50,0 0,0 0,0-1,0 1,0 0,0 0,0 0,0-1,25 1,-1 0,1 0,-25 0,25-25,-25 24,0 1,0 0,0 0,0 0,-25-25,0 0,1 24,-26-24,25 0</inkml:trace>
  <inkml:trace contextRef="#ctx0" brushRef="#br0" timeOffset="324784.322">6673 16173,'25'0,"-1"0,1 0,0 0,0 0,0 0,-1-25,26 25,-50-25,50 25</inkml:trace>
  <inkml:trace contextRef="#ctx0" brushRef="#br0" timeOffset="331594.9319">10319 15329,'-25'0,"0"0,1 0,-1 0,0 0,0 0,0 25,1 0,24 0,-25 0,25-1,0 1,25 25,24-50,-24 0,25 25,-26-1,1 1,0 0,0-25,0 25,-25 0,0-1,0 1,0 25,-25-25,-25 24,25 1,-24-1,49-24,-50 0,50 0,-25-25,25 25,0-1,0 1,0 0,0 0,0 0,0-1,0 26,0 24,25-24,-25 0,0-25,25 24,-25-24,0 0,25 0,0-25,-1 0,26 0</inkml:trace>
  <inkml:trace contextRef="#ctx0" brushRef="#br0" timeOffset="333130.3903">10666 16098,'-24'-25,"24"50,0 0,0 25,0-1,0 1,0-1,0-24,0 0,0-50,0-24,0-26,0-24,0 25,0-1,0 1,0 24,0 25,0-24,0 24,49 0,-24 25,0 0,24 0,-24 0,0 0,0 0,0 0,-25 25,0 0,0 0,0-1,0 1,0 25,-25-25,0-1,0 1,-24 25,24-25,0-1,0 1,50-25,25-25,-26 25,26 0,-25 0,24 0,-24 0,0 0,-25 25,25 0,-25 25,0-26,0 26,0-25,-25 0,0-25,0 24,1-24,-1 0,0 25,0-25,0 0,25 25,-24-25</inkml:trace>
  <inkml:trace contextRef="#ctx0" brushRef="#br0" timeOffset="333543.2686">11535 16123,'-25'50,"25"-1,-25 26,-25-1,26 50,-1-25,25-24,-25-1,25-49,-25-25</inkml:trace>
  <inkml:trace contextRef="#ctx0" brushRef="#br0" timeOffset="334349.8664">12279 15304,'-25'0,"0"0,0 0,0 0,1 0,-1 0,0 25,0 0,0-25,25 25,-24 49,24-49,-25 25,25-25,0 24,0-24,0 0,0 0,0-1,0 1,0 0,0 0,49-25,1 25,-25-25,24 0,1 0</inkml:trace>
  <inkml:trace contextRef="#ctx0" brushRef="#br0" timeOffset="335415.1368">12328 15032,'25'0,"25"0,-26 0,1 0,25 0,-25 0,0 0,-1 0,-24 24,0 1,0 0,0 0,0 0,0 24,-24-24,24 25,0-26,0 26,0-25,0 0,24-25,1 0,0 0,-25 25,0-1,0 26,0 0,0-1,25 26,0-1,24 0,-49-24,25-25,0 24,-25-24,-25-25,0 0,0 25</inkml:trace>
  <inkml:trace contextRef="#ctx0" brushRef="#br0" timeOffset="339948.0791">12874 14808,'-25'0,"-49"0,-1 0,1 0,0 0,-1 0,25 0,1 0,-26 0,26 0,-26 0,26 0,-1 0,1 0,-1 0,25 0,-24 0,24 0,0 0,0 0,0 0,-24 0,24 0,0 0,0 0,1 0,-26 0,0 0,26 0,-1 0,0 0,-25 0,1 0,-1 0,25 0,-24 0,-26 0,26 0,-1 25,25-25,-24 0,-1 0,0 0,1 25,-1-25,1 25,-1 0,0-25,1 0,24 24,0-24,0 25,1-25,-26 0,25 0,25 25,-25-25,1 25,-1 0,0-25,-25 49,25-49,1 25,-1-25,0 25,0 0,0-25,1 49,-1-24,0 0,0-25,0 25,1-1,-1-24,0 0,25 25,-25-25,0 25,1 0,-26 0,0 0,26 24,-1-24,0 25,-25-1,50-24,-24 25,-26-26,50 26,0 0,-25-1,0 1,25-1,0-24,0 25,0-1,0-24,0 25,0-1,0 26,0-1,0 1,0-26,25 1,-25-25,25-25,0 25,0-25,24 49,-24-49,49 50,1-25,-26-25,-24 24,25 1,24 0,-24-25,-25 0,24 0,1 25,-1-25,-24 0,0 25,25-25,-25 0,-1 0,26 0,-25 0,24 24,1-24,24 0,-24 0,0 0,24 25,0-25,1 0,-26 0,26 0,-26 0,26 0,-26 0,1 0,25 0,-26 0,1 0,74-25,-50 25,1-24,-1 24,-24-25,-1 25,1-25,-1 25,26 0,-26 0,1-25,24 25,-24-25,24 25,-24-24,0 24,-1 0,-24 0,25-25,-1 25,-24-25,25 25,-1-50,26 26,-26-26,1 25,0 0,-1-24,-24-1,25 25,-50-24,49 24,-49 0,25 0,0 0,-25-24,0 24,25 0,-25 0,24 1,-24-1,0-25,0 25,25 1,-25-26,0 0,0 1,0-1,0 25,0 1,0-26,0 0,0 26,0-1,-25 0,25 0,-24 0,-1 25,25-24,-25-1,25-25,-25 25,0 0,1-24,-1-1,0 25,25 1,-25-1,0 0,25 0,-24 0,-1 25,0-24,0-1,0 25,25-25,0 0,-24 25,-1 0,25-25,-25 25,25-24,-25-1,25 0,-25 25,1-25,24 0,0 1,-25 24,25-25,-25 25,25-25,-25 25</inkml:trace>
  <inkml:trace contextRef="#ctx0" brushRef="#br0" timeOffset="343750.769">4242 13915,'-25'0,"0"-24,1-1,-1 0,0 0,-25 0,1 1,-1-1,-74 0,50 25,-26-25,-24 0,25 25,-25-24,25 24,0 0,24 0,1 0,24 0,-24 0,24 0,1 0,-26 24,50-24,-24 0,-1 25,1-25,24 0,0 25,0-25,0 0,1 25,-1 0,0 24,0 1,-24-1,24-24,0 50,0-51,0 1,25 0,-24 0,-1 0,25-1,-25 1,0 25,25-1,0-24,0 0,0 0,0 0,0 24,0-24,0 0,0 25,0-1,0 1,0-25,0-1,0 26,0-25,25 0,-25-1,0 1,50-25,-50 50,49-50,-24 49,25-24,-1-25,26 50,-26-25,26-25,-1 0,-24 0,-1 0,26 24,-26-24,1 0,-1 0,-24 0,50 25,-26-25,1 0,24 0,-24 25,0-25,-1 0,1 0,-1 0,1 25,0-25,-26 0,26 0,24 25,-49-25,25 0,-1 0,-24 0,50 0,-51 0,26 0,-25 0,25 0,24 0,-24 0,-1 0,1-25,-1 25,1 0,0-25,-1 0,-24 25,25-25,-26 1,1-1,25 25,-1-25,-49 0,25 0,-25 1,25-26,-25 25,0 0,0 1,0-1,0 0,0 0,0-24,0 24,-25-25,0 1,1 24,24-25,-25 25,0-24,0 24,-24-25,24 50,-25-25,25 1,1-1,-1 0,0 25,0 0,0-25,1 25,-1-25,25 1,-50-1,25 0,1 25,-1-25,0 25,25-25,-25 1,25-1,-25 25,1 0,24-25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22:56.7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14189 13221,'24'0,"1"0,-25 25,25 0,0-1,0-24,-1 25,1 0,-25 0,25-25,25-25,-50 0,49 0,-49 1,25 24,0-25,0 0,-25 0,49 0,-49 0,0 1,25 24,-25-25,0 0,25 25,0-25,0 25,-25-25,24 25,-24-24,25-1,0 0,0 0,-25-24,25 49,-25-25,0 0,24 0,-24 0,25 1,0-1,-25 0,0 0,-25 25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23:12.1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13469 6400,'25'24,"-25"1,25 0,-25 0,25-25,24 0,100-75,25 1,49 0,25-1,-25-24,-49 49,-75 1,-24 24,-51 25</inkml:trace>
  <inkml:trace contextRef="#ctx0" brushRef="#br0" timeOffset="7548.346">13891 14039,'0'25,"99"124,-74-124,-25 0,50 24,-50-24,24-25,26 0,49-74,0-1,25 50,1-74,23 25,-73-1,-1 51,25-51,-74 50,50-24,-51 24</inkml:trace>
  <inkml:trace contextRef="#ctx0" brushRef="#br0" timeOffset="26371.8841">18455 10096,'0'24,"25"1,0 0,24 25,-24-26,0 1,0 0,-25 0,24-25,51-99,148-150,75-48,99-75,-174 74,0 50,-49 99,-25 25,-50 25,25 25,-75 24,26 25,-50 0,-1 1,1 24</inkml:trace>
  <inkml:trace contextRef="#ctx0" brushRef="#br0" timeOffset="218716.6186">2580 11013,'0'25,"25"25,0-1,-25-24,24 25,1-25,25 24,-1-49,-24 0,50 0,49-74,99-100,99-49,100-100,-25 51,49 123,-148-50,-50 100,-74 25,-50 24,-75 50,-73 0,-1 0,0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7:56:26.5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6549 8830,'25'0,"-1"0,1 0,0 0,0 0,0 0,-1 0,26 0,-25 0,0 0,24 25,1-25,-25 0,24 0,-24 0,49 0,-49 25,0-25,0 0,49 0,-49 0,0 0,0 0,24 0,-24 0,0 25,0-25,24 0,-24 0,0 0,0 0,24 0,-24 0,0 0,25 0,-26 0,26 0,-25 0,0 0,24 0,-24 0,0 0,0 0,49 0,-49 0,24 0,-24 0,25 0,24 0,-49 0,25 0,-1 0,26 0,-26 0,1 0,0 0,24 0,-24 0,-26 0,1-25,25 25,-25-25,-1 25,1 0,0 0,0 0,-25-25</inkml:trace>
  <inkml:trace contextRef="#ctx0" brushRef="#br0" timeOffset="4129.7894">8608 9847,'24'0,"1"0,0 0,0 0,0 0,24 0,1 0,24 0,1 0,24-24,-50 24,26 0,-50 0,-1 0,1 0</inkml:trace>
  <inkml:trace contextRef="#ctx0" brushRef="#br0" timeOffset="5253.7424">10245 9798,'49'0,"-24"25,25-25,24 0,25 0,50 0,-25 0,50 0,-1 0,-24 0,25 0,-75 0,0 0,-24 0,-26 0,-49-25</inkml:trace>
  <inkml:trace contextRef="#ctx0" brushRef="#br0" timeOffset="10381.5196">7293 7962,'-25'-25,"-24"1,49-1,-25 25,0 0,0 0,0 0,0 0,1 0,-1 0,0 0,0 0,0 0,1 0,-1 0,0 0,0 0,0 0,25 25,-24-1,24 1,0 0,-25 0,0 0,25 0,0 24,-25-49,25 25,0 0,0 0,0-1,-25-24,25 50,0-25,0 0,0-1,0 1,0 0,0 0,0 0,0-1,0 1,0 0,0 0,0 0,25-25,-25 24,25-24,-25 25,25-25,0 0,-1 0,-24 25,25-25,-25 25,25-25,0 0,0 25,-1-25,1 24,0-24,0 0,0 0,-1 0,1 0,0 0,0 0,0 0,-25-24,25 24,-25-25,24 0,1 25,-25-25,25 25,-25-25,25 1,0-1,-25 0,24 25,-24-25,0 0,0 1,0-1,0-25,0 25,25-24,-25-1,25 1,-25 24,0 0,0 0,-25 25,0-25,1 25,24-24,-25 24,25-25,-25 25,0-25,0 25,1 0,24-25,0 0,0 0,24 1,1-1,-25 0,25 25,-25-25,25 25,0 0,-25-25,24 25,1-24,0-1,0 0,0 25,-1 0,1-25,0 0,25 25,-50-24,49 24,-24-25,0 25,0 0,-1 0,26 0,-50-25,25 25,24 0,-24 0,25 0,-25 0,24 0,1 0,-25 0,-1 0,26 0,-25 0,0 0,24 0,-49 25,25-25,0 25,0-1,0 1,-1 0,1 0,-25 0,-25-25,-24 0,24 0,0 0,25 24,50 1,-1 0,-24-25,25 25,-25 0,-1-25,1 0,-25-50,25-24,0-50,0 49,-1 26,1 24,-25 0</inkml:trace>
  <inkml:trace contextRef="#ctx0" brushRef="#br0" timeOffset="12513.9304">9377 11038,'24'0,"26"0,0 0,24 0,25 0,0 0,1 0,-26 0,0 0,1 0,-26 0,-24 0,-25-50</inkml:trace>
  <inkml:trace contextRef="#ctx0" brushRef="#br0" timeOffset="14377.5147">11485 10988,'25'0,"0"0,-1 0,26 0,0 0,-1 0,1 0,-25 0,-1 0,26 0,-25 0,0 0,-1 0</inkml:trace>
  <inkml:trace contextRef="#ctx0" brushRef="#br0" timeOffset="16989.141">3151 6648,'24'0,"26"0,0 0,24 0,50 24,-25-24,25 0,25 25,0-25,25 0,-1 0,-49 0,25 0,0 0,-25 0,-25 0,0 0,1 0,-26 0,0 0,1 25,-1-25,1 0,-26 0,50 0,-24 0,-1 0,1 0,-26 0,26 0,-1 0,-24 0,24 0,-24 0,24 0,-24 0,-1 0,26 0,-1 0,1 0,-1-25,0 25,1 0,-1 0,1 0,24-25,0 25,-24-24,-1 24,0 0,26-25,-26 25,0 0,26 0,-51 0,26 0,-1 0,0 0,26 0,-51 0,26 0,-26 0,26 0,-1 0,-24 0,-1-25,26 25,-26 0,1 0,-25 0,0 0,24 0,-24 0,0 0,0 0,-1 0,1 0,0 0,0 0,0 0,-1 0,1 0</inkml:trace>
  <inkml:trace contextRef="#ctx0" brushRef="#br0" timeOffset="25069.6311">6698 15404,'74'0,"-49"0,0 0,24 0,1 0,-1 0,-24 0,0 0,0 0,24 0,1 0,-25 0,0 0,0 0,-1 0,1 0,0 0,0 0,24 0,-24 0,0 0,25 0,-26 0,26 0,-25 0,0 0,-1 0,1 0,25 0,-25 0,-1 0,1 0,25 0,-25 0,-1 25,26-25,-25 0,0 0,-1 0,51 0,-50 0,24 0,1 0,0 0,-1 0,1 0,-25 0,-1 0,26 24,0-24,-26 0,1 0,25 0,-25 0,-1 0,1 0,25 0,-25 0,-1 0,1 0,25 0,-25 0,-1 0,26 0,-25 0</inkml:trace>
  <inkml:trace contextRef="#ctx0" brushRef="#br0" timeOffset="29743.1159">3473 13271,'74'24,"-24"-24,49 0,25 0,50 0,24 0,75 0,-50 0,75 0,-25 25,49 0,-74-25,75 25,-75 24,0-49,-50 25,-24 0,-100-25,1 0,-25 0,-26 0,-24 25</inkml:trace>
  <inkml:trace contextRef="#ctx0" brushRef="#br0" timeOffset="33036.2964">9501 16644,'24'0,"1"0,0 0,0 0,0 0,-1 0,1 0,25 0,-1 0,26 0,-26 0,26 0,-26 0,26 0,-26 0,26 0,-50 0,24 0,26 0,-50 0,-1 0,26 0,0 0,-26 0,-24 25,50-25,-25 0,0 0,-1 0,26 0,-25 0,24 0,-24 0,25 0,-1 0,-24 0,25 0,24 0,-49 0,49 0,-24 0,-25 0,24 0,26 0,-50 0,24 0,-24 0,25 0,-1 0,1 0,-25 0,24 0,-24 0,50 0,-51 0,1 0,0 0,0 0,0 0,-1 0</inkml:trace>
  <inkml:trace contextRef="#ctx0" brushRef="#br0" timeOffset="35956.8181">12775 16718,'25'0,"-1"0,26 0,0 0,-1 0,50 0,1 0,73 0,-49 0,25 0,-50 0,25 0,-24 0,-26 0,0 0,1 0,-1 0,-49 0,49 0,-24 0,0 0,-26 0,1 0,25 0,-25 0,0 0,24 0,-24 0,25 0,-26 0,26 0,0 0,-1 0,1 0,-1 0,1 0,0 0,-1 0,1-24,-1 24,1 0,24-25,1 25,-1-25,1 25,-1 0,-24 0,-1 0,1 0,0 0,-1 0,-24 0,0 0,0 0,-1 0,1 0</inkml:trace>
  <inkml:trace contextRef="#ctx0" brushRef="#br0" timeOffset="37506.2106">16024 16644,'25'0</inkml:trace>
  <inkml:trace contextRef="#ctx0" brushRef="#br0" timeOffset="39509.2328">6598 14585,'25'25,"-25"25,0-26,25 1,0 25,-25-25,25-25,-1 0,-24-25,50-25,-25-24,74 24,-49 1,49-51,-25 26,50-1,-74 26,24-1,-49 25,-25 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27:15.5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9153 1687,'25'0,"0"0,0 0,-1 0,1 0,0 0,25 0,-1 0,26 0,24 0,50 0,-25 0,25 0,-1 0,26 0,0 0,-25 0,24 0,1 0,-1 0,-49 0,-24 0,49 0,-50 0,0 0,-25 0,26-25,-26 25,0 0,26 0,-26 0,-24 0,24 0,-24 0,-1 0,-24 0,0 0,0 0,0 0,-1 0</inkml:trace>
  <inkml:trace contextRef="#ctx0" brushRef="#br0" timeOffset="11025.1768">12452 4465,'25'0,"0"0,0 0,0 25,-1-25,1 0,25 0,-1 0,26 0,24 0,50 0,-25 0,49 0,-49 0,75 0,-25 0,24 0,-24 0,-1 0,26 0,-50 0,-1 0,-24 0,25 0,-50-25,1 25,-1 0,-25 0,25 0,-24 0,-25 0,24-25,-24 25,-1 0</inkml:trace>
  <inkml:trace contextRef="#ctx0" brushRef="#br0" timeOffset="15250.2748">11535 5457,'24'0,"1"0,0 0,25 0,24 0,25 0,50 25,-25-25,50 25,24-25,50 0,-49 24,-1-24,-74 0,25 0,-50 0,-24 0,-26 0,-24 0,0 0,49 0,-49 0,25 0,24 0,-24 0,24 0,25 0,0 25,1-25,-26 0,-24 0,-26 0,1 25</inkml:trace>
  <inkml:trace contextRef="#ctx0" brushRef="#br0" timeOffset="17295.9703">10294 5829,'0'50,"0"24,25 1,-25-1,25-24,25-1,-50 1,0-1,24-49,-24 25,25-25,0 0,-25-25,25 25,-25-24,0-1,0 0,0-25,0 26,25 24,-25-25,0 0,0 0,0 0,0 1,0-1,0 0,24 25,-24-25,0 0</inkml:trace>
  <inkml:trace contextRef="#ctx0" brushRef="#br0" timeOffset="17843.9633">10914 6400,'-24'0,"24"49,0 1,0-25</inkml:trace>
  <inkml:trace contextRef="#ctx0" brushRef="#br0" timeOffset="18909.8659">11857 5928,'-25'0,"0"0,1-24,-1 24,0-25,0 25,0-25,1 25,-1 0,0 0,25 25,0 0,0-1,0 1,25 0,24 0,1 0,-25-25,0 24,24 1,-49 0,-25-25,1 25,-1-25,0 0,0 0,25 25,-25-1,1 1,24 0,0 0,0 0,24-25,1 0,25 24,24-24,1 25,-1-25,0 0,1 0,-26 0,1 0</inkml:trace>
  <inkml:trace contextRef="#ctx0" brushRef="#br0" timeOffset="20043.2609">12527 5978,'0'25,"0"24,0 1,0 0,0 24,0-49,0 24,0-24,0 0,0-50,0-24,0-1,-25 0,25-24,0 24,0 1,0 24,0 0,0 0,0 1,0-1,74 0,1 0,-1 0,1 0,-51 25,1 0,0 0,-25 25,0 0,0 0,0 0,-25-25,0 0,1 0,24 25,-25-25,25 24,-25-24,0 0,0 25,1-25,-1 25,0-25,25 25,-25 0,0-25,25 24,-24-24,-1 0,0 0</inkml:trace>
  <inkml:trace contextRef="#ctx0" brushRef="#br0" timeOffset="20475.4862">12378 6276,'-25'0,"25"49,0 1,0-1,0 26,-25 24,25-25,0-49,0 0</inkml:trace>
  <inkml:trace contextRef="#ctx0" brushRef="#br0" timeOffset="20964.9152">13072 6176,'0'25,"-24"25,24 24,-25 1,25-26,0-24,0 0,0 0</inkml:trace>
  <inkml:trace contextRef="#ctx0" brushRef="#br0" timeOffset="21858.276">13866 5854,'0'-25,"-49"0,24 25,0 0,0-25,0 25,1 0,-1 0,-25 0,25 50,-24 0,24-25,0 24,0-49,0 50,25-25,0-1,0 1,25 0,25 0,24-25,-49 0,25 0,-25 0,49 25,-49-25,0 24,-1-24,1 0,0 25,-25 25,25-25,-25-1,0 1,0 0,-25 0,25 0,-50-1,1 1,-26 0,26 0,-1-25,25 0,1 0,-1 0,0 0</inkml:trace>
  <inkml:trace contextRef="#ctx0" brushRef="#br0" timeOffset="23048.3991">9897 5705,'0'25,"0"0,-24 24,-1 1,25 0,-25 24,0 0,0 26,1 48,-1-98,25 24,0-24,0 0,0-26,0 1,25 0,-1-25,-24 25,25-25</inkml:trace>
  <inkml:trace contextRef="#ctx0" brushRef="#br0" timeOffset="24671.5483">13817 5556,'24'0,"1"0,50 0,-51 0,26 0,49 0,-24 50,24-25,0 24,-25-24,1 25,-50-26,0 26,-1-25,-24 25,0-1,0 1,0-25,0 24,0-24,0 25,0 24,-24-49,-26 49,50-24,-50-1,25 1,-24 0,24 24,0 25,0-74,1 0,24 24</inkml:trace>
  <inkml:trace contextRef="#ctx0" brushRef="#br0" timeOffset="26706.7902">12576 6598,'50'0,"-25"0,49 0,-24 0,-25 0,-1 0</inkml:trace>
  <inkml:trace contextRef="#ctx0" brushRef="#br0" timeOffset="27312.5179">12626 6672,'50'0,"24"0,-24 0,-26 0,1 0,0 0</inkml:trace>
  <inkml:trace contextRef="#ctx0" brushRef="#br0" timeOffset="27926.9754">12651 6672,'25'0,"24"0,-24 0</inkml:trace>
  <inkml:trace contextRef="#ctx0" brushRef="#br0" timeOffset="32459.9172">5333 8855,'25'0,"0"0,0 0,24 0,-24 0,0 0,25 0,-26 0,1 0,25 0,-1 0,-24 0,25 0,-25 0,-1 0,26 0,-25 0,0 0,-1 0,51 0,-50 0,-1 0,1 0,50 0,-50 0,24 0,-24 0,49 0,-24 0,0 0,24 0,-24 0,-1 0,1 0,-25 0,24 0,-24 0,0 0,0 0,-1 0,1 0,0 0,0 0,0 0,-1 0,1 0,0 0,0 0,0 0,-1 0,26 25,-25-25,0 0,24 25,-24-25,25 0,-25 0,24 0,-24 0,0 0,0 0,-1 0,1 0,-25 25</inkml:trace>
  <inkml:trace contextRef="#ctx0" brushRef="#br0" timeOffset="34956.0989">6003 7665,'-25'-25,"25"74,0-24,0 0,25 25,-25 49,50-25,-26 26,-24-51,25 26,-25-51,25-24,-25 25,0 0,0-50,-50 0,26 1,-1-1,0 25,0-25,0 0,25 50,25-25,-25 25,25 0,0-1,0-24,-1 0,1 0,-25-24,0-1,0 0,25 25,-25-25,25 25,-25-25,0 1,0-1,0 0,25 25,-25-25,0 0</inkml:trace>
  <inkml:trace contextRef="#ctx0" brushRef="#br0" timeOffset="38951.4836">15801 8781,'25'0,"24"25,-24-25,50 0,-1 0,50 0,50 0,-26 0,51 0,-25 0,-26 0,-73 0,-1 0,-49 0,-50 0,0 0,-24 0,-50 24,-75 26,-25 24,26-24,-26 0,26-1,74-49,24 25,26-25,-1 0,0 0,26 0,-1 0,0 0,25-25,25 25,24 0,1 0,24 0,26-24,48 24,1 0,25 0,24 0,1 0,-26 0,1 0,-75-25,-24 25,-51 0,1 0,-50 0,1 0,-76 0,-24 0,-24 0,-26-25,50 25,0-25,25 0,24 25,1-25,-1 25,26 0,-26 0,1 0,49-24,0 24,1 0,24-25,24 25,1 0,50 0,24 0,0 0,75 0,-1 0,-24 0,25 0,-75 0,0 0,-24 0,-51 0,-48 0,-26 0,25 0,-49 0,-1 0,-24 0,-25 0,50 0,-26 0,26 0,24 0,-24 0,24 0,26 0,-1 0,0 0,-25 0,26 0,-1 0,0 0,0 0,0 0,50 0,50 0,-26 0,26 25,49-1,0 1,0 0,0-25,-50 0,-24 0,-25 0,-1 0,-24 25,-24-25,-1 0,0 0,-49 25,-26 0,-73 24,-1-24,25 0,50-25,0 0,49 0,-24 0,49 0,-25 0,26 0,-1 0,0 0,50 0,0 0,-1 0,1 0,0 0,25 0,-1 0,1 0,24 0,1 0,-26 0,26 0,-26 0,1 0,-25 0</inkml:trace>
  <inkml:trace contextRef="#ctx0" brushRef="#br0" timeOffset="59742.907">7318 8954,'0'25,"0"0,25 0,-1 25,1-26,0-24,-25 25,25-25,0 0,24-49,26-26,49-24,-50 0,25 49,-49-24,-1 49,-24 0,-25 0,0 50,-49 0,24 24,-25 1,-49 24,49 1,-49-1,50-49,-26 50,1-51,24 26,25 0,-24-26,24 26,0-50,25 25,0-50,0 0,0 0,-25 25,1-24,24-1,-25 0,25 0,0 0,0 1,-25 24,25-25,0 0,0 0,-25 25,25-25,-25 0,50 25,0 25,0 0,0 0,-25 0,24-25,-24 25,0-1,0-48,0-1,0 0,-24 0,24 0,0 0,0 50,24-25,-24 50,25 0,-25-26,25 1,-25 0,25-25,-25-25,0 0,0 1,0-1,0 0,0 0,-25 25,25 25,25 0,-25 24,25-24,-25 0,0-50,0-24,0 24,0 50,0-1,0 1,24-25,1 0,0 0,0-49,24 49,75-75,-49 1,49 24,-50-24,-24 24,24 50,-49-25,0 0,-50 25,0 0,0 25,1 0,-1-25,0 25,0 0,-24-1,-1 26,25-25,0 0,1-1,24 1,-25 0,0 0,0-25,0 25,1-25,-1 0,25 25,-25-25,0 0</inkml:trace>
  <inkml:trace contextRef="#ctx0" brushRef="#br0" timeOffset="64236.171">18604 11162,'49'25,"26"-25,24 0,0 0,75 0,-25 0,99-25,-75 0,1 0,-75 1,-24-1,-26 25,-24 0,-50 0,1 0,-1 0,0 0,0 0,0 0,-24 0,-1 0,0 0,1 0,-26 0,26 0,-1 0,1 0,-26 0,1 25,24-1,25-24,-24 0,-1 0,1 0,-1 0,25 0,0 0,-24 0,24 0,0 25,-24-25,-1 0,0 0,25 0,25 25,-24-25,-1 0,0 0,50 0,49 0,26 0,48 0,51 0,-50 0,49 0,-24 0,-25 0,-25 0,-50 0,-49 0,24 0,-73 0,-1 0,0 0,0 0,-49 0,-50 0,-25 0,25 25,-50-25,75 25,25-25,-1 0,26 0,-26 0,50 0,1 0,-1 0,0 0,0 0,0 0,50 0,25 0,24 0,25 0,50 0,0 25,25-25,-26 0,-48 0,-1 0,-49 0,-26 0,1 0,-50 0,1 0,-1 0,0 0,-49 0,-1 0,-24 0,-50 0,25 24,-25-24,75 0,-1 0,26 0,24 0,-25 0,26 0,48 0,26 0,-25 0,49 0,1 0,-1 0,25 0,0 25,-49-25,0 0,-26 0,-24 25,-24-25,-1 0,-25 0,1 0,-26 0,1 0,-50 0,25 0,-1 0,26 0,0 0,24 0,25 0,-25 0,26 0,-1 0,50 0,-1 0,26 0,0 0,-1 0,51 0,-1 0,0 0,0 0,-24 0,-26 0,-24 0,0 0,-50 0,0 0,0 0,-24 0,24 0,-49 0,24 0,-24 0,49 0,0 0,0 0,-24 0,24-25,0 25,0 0,0 0,75 0,-25 0,49 0,-24 0,49 0,-25 0,1 0,-1 0,-24 0,-25 0</inkml:trace>
  <inkml:trace contextRef="#ctx0" brushRef="#br0" timeOffset="68883.8023">15975 11336,'-25'0,"0"0,25-25,-25 25,50 0,0 0,0 0,49-25,-24 25,24 0,0 0,1 0,-1 0,-24 0,-1 0,26 0,-50 0,-1 0,1 0,0 0,0 0,0 0,0 0,-1 0,1 0,25 0,24 0,-24 0,-1 0,-24 0,0 0,-50 0,0 0,-24 0,-26 0,-24 0,-50 25,0-25,-24 0,74 0,24 0,26 0,24 25,0-25,-25 0,26 0,-1 25,0-25,50 0,24 0,26 0,-1 0,1 0,24 0,0 0,0 0,-24 0,-26 0,-24 0,0 0,-50 0,0 0,-49 24,-50-24,0 25,25-25,24 0,26 0,-26 0,50 0,1 0,-1 0,0 0,50 0,24 0,26 0,-1 0,50 0,25 0,25 0,-1 0,1 0,-75 0,-24 0,-26 0,-24 0,-50 0,0 0,1 0,-1 0,0 0,0 0,0 0,1 0,-26 0,0 0,1 0,24 0,0 0,-24 0,24 0,0 0,0 0,0 0,0-25,1 25,48 0,26 0,25-24,24 24,50-25,24 25,-49-25,-49 25,-26 0,-74 0,1 0,-1 0,0-25,0 25,-24 0,24 0,-25-25,25 25,1 0,-1 0,0 0,0 0,0 0,1 0,-1-24,0 24,0 0,50 0,0 0,24 0,-24 49,25-49,-1 25,-24-25,0 25</inkml:trace>
  <inkml:trace contextRef="#ctx0" brushRef="#br0" timeOffset="73752.5729">5408 13320,'25'0,"-1"0,1 0,50 0,24 0,25 25,25-25,24 0,1 25,-25-25,24 25,-24-1,-25-24,-25 0,-49 0,24 0,-24 0,-25 0,-25 25,0 0</inkml:trace>
  <inkml:trace contextRef="#ctx0" brushRef="#br0" timeOffset="74884.7917">14883 13444,'25'0,"25"0,49 0,99 0,75 0,74 0,75-25,49 25,-49-49,-75 24,-74 25,-74 0,-51-25,-73 25,-50 0,-50 0,0 0</inkml:trace>
  <inkml:trace contextRef="#ctx0" brushRef="#br0" timeOffset="76498.1207">5805 14709,'49'0,"26"0,24 0,99-49,125 49,49-25,174 0,74 25,49 0,-48-25,-76 25,-123 0,-75 0,-74 0,-75-25,-74 25,-49 0,-25-24,-75 24,0 0,25 24</inkml:trace>
  <inkml:trace contextRef="#ctx0" brushRef="#br0" timeOffset="166119.3443">2332 8483,'0'50,"0"-1,0 26,0 24,0 0,0-24,0-1,0-49,0 25,0-26</inkml:trace>
  <inkml:trace contextRef="#ctx0" brushRef="#br0" timeOffset="167319.0672">2208 8012,'25'0,"0"50,49-1,0 100,26 0,-26 0,0-1,-49 26,0 0,-25 49,0 0,0-49,-50-50,-24-50,74-24,-25-50,0 0</inkml:trace>
  <inkml:trace contextRef="#ctx0" brushRef="#br0" timeOffset="168335.9293">2282 10691,'0'-25,"0"0,0 0,0 1,25-1,-25 0,75 0,-51 0,26-24,0 24,-26 25,1 25,25 0,-50 24,25 1,-25-1,0-24,0 25,0-25,0 24,0 1,-25-25,0-1,0 26,0-25,25 0,50-25,0 0,-26 0,1 0,0 0,0 0,0 0,-1 0,1-25,25 0,-25 25,-25-25</inkml:trace>
  <inkml:trace contextRef="#ctx0" brushRef="#br0" timeOffset="169181.1212">2357 10220,'25'0,"-1"0,1 0,50 0,24 24,-25 1,50 25,-49 24,24-24,-49 49,-1-49,-24 49,-25 0,0 25,0-50,0 1,0-1,0-49,0 0,0 0,0 0</inkml:trace>
  <inkml:trace contextRef="#ctx0" brushRef="#br0" timeOffset="177361.6112">6970 11013,'0'25,"25"-25,0 0,25 0,-1 25,-24-25,25 25,-25-25,-1 0,26 0,0 0,24 0,25 0,0 0,25 0,0 0,-24 0,48 0,-48 0,24 0,25 0,-50 0,0 0,-25 0,-24 0,0 0,-1 0,-24 0,-25-25,25 25,0-25</inkml:trace>
  <inkml:trace contextRef="#ctx0" brushRef="#br0" timeOffset="181010.8426">18753 11237,'24'0,"1"0,25 0,49 0,50 0,49 0,1 0,-26-25,1-25,0 25,-75 0,25 1,-99 24,0-25,-50 25</inkml:trace>
  <inkml:trace contextRef="#ctx0" brushRef="#br0" timeOffset="182672.1661">16074 11460,'0'-25,"25"25,24 0,-24 0,25 0,24 0,-24 0,-1 0,-24 0,0 0,0 0,-1 0,1 0,0 0,25 0,-26 0,1 0,0 0,25-25,-1 25,-24 0,25 0,-25 0,-1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8:22:43.47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4989 8884 14,'-3'-3'87,"3"3"-3,-9-1 6,2 0-4,2 1-17,-4-2 13,3 1-9,-2-1 4,0 2 2,-1 0 10,1-2-8,-2 2 11,4-1 6,-5-1 6,4-2-2,0 4 1,-2-1-3,2 1-8,3-1 4,4 1-1,-10-1-2,5 2-11,5-1 6,-6-1-5,6 1-4,-7 0-8,7 0-6,0 0-4,0 0-6,0 0-5,-3-2-5,3 2-4,0 0-6,0 0-3,0 0 5,0 0 6,0 0 11,0 0-6,17 3 2,-7 3 8,-2-4 5,5 1 6,3 2-1,5 2 4,3-3-8,1-1 0,0 2-9,3-2-1,13 2 1,-3-3-7,0 0-2,1-1-8,1 3-3,0 1-1,-1-5-3,1 0-6,-10 3 0,9-1-2,-10-1 0,-1 0-4,0 0-8,2 1 3,-3 0 6,0-2-11,-2 3 3,0-1-1,2 1-1,-2-1-2,2-2 1,0 1 0,-2-1-5,3 1 4,1 2-3,-3-1 0,4-2-1,-3-2-2,2 2 3,-5 0-2,2 0 0,-3-3-2,0 3 6,-2 3-7,3-6-2,-4 3 2,-5 0 2,2 0 0,-3-1 2,0 0-5,-1 1-1,-2 0 3,1 1 5,-4-2-4,3 1-1,-2 0 3,1 0-3,0 0-2,-2-2 3,0 1-5,1 2 4,-1-2 2,-2 1 0,2-2-5,0 2 0,-3 0 5,-1 2-2,2-2 10,-6 0-10,7 0-2,-3 1-1,-4-1-7,7 0 11,-7 0 1,6 0-4,-6 0 1,0 0-1,4 0-3,-4 0 3,0 0-5,0 0 8,0 0 1,4 2-8,-4-2 7,0 0-1,0 0-4,6 0 4,-6 0-5,0 0 7,0 0 1,6 0 0,-6 0-4,0 0-1,7 0 4,-7 0-2,4 0-4,-4 0 4,3 2-2,-3-2-2,0 0 3,0 0 3,0 0-5,8-2 4,-8 2-7,4 0 7,-4 0-1,0 0 0,0 0 0,7 0-1,-7 0 2,0 0 4,0 0-8,9 0 7,-9 0-3,0 0 5,4 0 2,-4 0-4,0 0 3,4 1 1,-4-1 0,0 0 0,0 0-3,0 0-2,0 0 1,0 0 1,0 0-2,6 0 1,-6 0-2,0 0 1,0 0 3,0 0 4,0 0 0,0 0-6,0 0 3,0 0-2,0 0-1,0 0 5,0 0-5,0 0 2,0 0 1,0 0 1,0 0 2,0 0-3,0 0 6,0 0-8,0 0 7,0 0-1,0 0-2,0 0 0,0 0 1,0 0 20,0 0-21,0 0 2,0 0-1,0 0 2,0 0-3,0 0 15,0 0-18,0 0 7,0 0-1,0 0-6,0 0 5,0 0-11,0 0 10,0 0-6,0 0 4,0 0-4,0 0 2,0 0 6,0 0-11,0 0 15,0 0-4,0 0-5,0 0 6,0 0-1,0 0-1,0 0 3,0 0-1,0 0-2,0 0-1,0 0-2,0 0 5,0 0-2,0 0-3,0 0 0,0 0-3,0 0 6,0 0-2,0 0-3,0 0 2,0 0-3,0 0 3,0 0-6,0 0-3,0 0 6,0 0-4,0 0 1,0 0 3,0 0-3,0 0 2,0 0-5,0 0 0,0 0-3,0 0 15,0 0-13,0 0 5,0 0 0,0 0 1,0 0-1,0 0 1,0 0-3,0 0-3,0 0 8,0 0-1,0 0-2,0 0-10,0 0 10,0 0 5,0 0 1,0 0 4,0 0-9,0 0-4,0 0 3,0 0-3,0 0 4,0 0-5,0 0-7,0 0 13,0 0-5,0 0-3,0 0-1,0 0 10,0 0-10,0 0 6,0 0 0,0 0-1,0 0 0,0 0 1,0 0 1,0 0-2,0 0 0,0 0 4,0 0-4,0 0 12,0 0-6,0 0-4,0 0-1,0 0-3,0 0 3,0 0 0,0 0 3,0 0-2,0 0 5,0 0-20,0 0-23,0 0-25,0 0-34,0 0-32,0 0-32,0 0-24,0 0-41,3-8-44,7 5-30,4-3-28,4-2-217,6 4-587,4-1 260</inkml:trace>
  <inkml:trace contextRef="#ctx0" brushRef="#br0" timeOffset="2148.6501">15934 8811 92,'-7'-2'178,"0"2"-9,0-2-17,1 2-16,2 0-10,0-1-21,4 1 2,-8 1-10,8-1-6,-6 0-2,0 2-15,3 0-2,0 1-15,-1-2 7,0 3-9,1-3-8,-1 3-1,1-2-9,0 3 2,2-3-8,-2 2-1,2-1-1,-1 1-1,2-4-6,-2 5 4,2-5 9,1 6 13,0-3 19,5 1 7,-2 3 0,6-2 8,4-2 5,10 6 1,3-5-7,12 0-3,4 1-1,0 2-3,2-3 1,-7 1-12,-8-2-2,8-1 4,6 4 11,1 0-9,25 2-2,-22 1-6,23 2 0,0 2-2,-3-3 1,-19 0-7,19 4-4,-22-2-4,2-1-4,-1 1-5,-2-1-5,-3 4 0,-3-2-1,1-2-5,-12-2 1,-1 0-4,0 0-6,-4-5 3,0 4 0,-9-4 4,-3-2-6,-1-1-2,-1 1 0,-1-2 1,-2 2 7,-2-2-8,0 1-2,-4-1-2,7 1 4,-5 0 1,-2-1-7,4 2-1,-4-2 3,1 2 6,-1-2-7,0 0-5,0 0-3,5 1 2,-5-1-18,0 0 2,0 0-15,0 0-12,0 0-17,0 0-25,0 0-24,0 0-17,-12-7-8,5 2-20,-4-1-13,-6 2-11,6-1-13,-5 0 1,2 1-15,-7-3-10,1 2-171,-2-3-415,-3 4 183</inkml:trace>
  <inkml:trace contextRef="#ctx0" brushRef="#br0" timeOffset="2587.7197">15968 9054 126,'0'0'234,"-7"-3"1,3 3-2,2-4-12,2 4-7,-4-3-10,4 3-10,0 0-9,-4-2-7,4 2-5,0 0-16,0 0-13,0 0-13,8-6-7,6 0-5,6 2-6,5 2-5,5 2 6,15-2-14,2 4 0,3 0-7,21 4-11,-2 3-3,1 1-7,-1-1-4,0 6-9,2-4 13,-4 2-16,-19-2-10,-1-7-4,-2 5-2,-2-1 16,-3 1-22,-10-2-4,-3 0-3,0-1-5,-3-1 3,-3-3-5,-8 0 3,1-2-4,-4 0 14,-2 3-15,-2-3 11,0 0 4,-1 2 1,0-2 2,-2 0 9,-3 0-8,6 0 1,-6 0 2,0 0-14,5 0-5,-5 0-3,0 0 8,0 0-8,0 0-11,4-2-2,-4 2-21,0 0-18,0 0-17,0 0-21,0 0-25,0 0-12,-16-5-19,7 3-10,-6-1-19,0 1-19,-2-1-8,-5-2-28,0 1-9,0 0-3,-1 0-4,2-1-12,-4 1-186,-2-3-460,0-1 205</inkml:trace>
  <inkml:trace contextRef="#ctx0" brushRef="#br0" timeOffset="5047.9378">15807 9007 165,'-7'-2'227,"3"2"2,4 0 3,-9-1-12,9 1-15,-5-1-16,5 1-14,-4-1-4,4 1-7,0 0 6,0 0-4,29 0 0,-5 1 0,3 1-5,18 3-8,2-1-3,20 4-3,4 0-3,-1 3-10,-1-4-8,0 9-15,5 2 14,-8-3-7,3 4-11,-19-10 1,-2 4-15,21 6-7,-25-10-6,-2 0-2,-4 0-4,-7-2-9,7 1 1,-12-1-5,-2-4-6,2 6-2,-3-7 2,-8-1-8,2 0 10,-7 2-1,-3-2-2,0 0-1,0-1 5,-3 1-6,-1-1-7,-3 0 0,9 0 3,-8 0-9,-1 0-5,0 0-4,7 2-3,-7-2-2,0 0-4,0 0-3,6 0 0,-6 0-4,0 0-3,1 2-1,-1-2-1,0 0-1,0 0-3,0 0-1,0 0 4,0 0-5,0 0 5,0 0-7,0 0-4,0 0 8,0 0-4,0 0 1,0 0 1,0 0 0,0 0-2,0 0-2,0 0 4,0 0-3,0 0-1,0 0-1,0 0 5,0 0-5,0 0 0,0 0 0,0 0 2,0 0-3,0 0 4,0 0 2,0 0-4,0 0 3,0 0-3,0 0 1,0 0-1,0 0 2,0 0-2,0 0 2,0 0 1,0 0-3,0 0 2,0 0 1,0 0 0,0 0 2,0 0-9,0 0 4,0 0 2,0 0 2,0 0 2,0 0-3,0 0-3,0 0 3,0 0-4,0 0-1,0 0 3,0 0 2,0 0 0,0 0-4,0 0 5,0 0-5,0 0 1,0 0-3,0 0 6,0 0-5,0 0 2,0 0 3,0 0-4,0 0 1,0 0 1,0 0-1,0 0-2,0 0 5,0 0 0,0 0-1,0 0-6,0 0 6,0 0-2,0 0 0,0 0-1,0 0 0,0 0 4,0 0-5,0 0 8,0 0-5,0 0-5,0 0 5,0 0 0,0 0 0,0 0-2,0 0 1,0 0 2,0 0-2,0 0-7,0 0 9,0 0 1,0 0-5,0 0 3,0 0-1,0 0 0,0 0 1,0 0 3,0 0-4,0 0 1,0 0-3,0 0 5,0 0-1,0 0-2,0 0 1,0 0 0,0 0 0,0 0-2,0 0 1,0 0 3,0 0 0,0 0-2,0 0 1,0 0-6,0 0 1,0 0-3,0 0 0,0 0 1,0 0-1,0 0-2,0 0 1,0 0-5,0 0 1,0 0-6,0 0 6,0 0-4,0 0 3,0 0-3,0 0-3,0 0 3,0 0-3,0 0-6,0 0 5,0 0-10,0 0 3,0 0-3,0 0-1,0 0-6,0 0-4,0 0 2,0 0 3,0 0-2,0 0-8,0 0 1,0 0 5,0 0-1,0 0-8,0 0 7,0 0-12,0 0 5,0 0-4,0 0 11,0 0-4,0 0 7,0 0-7,0 0 10,0 0 1,0 0 7,0 0-5,0 0 4,0 0 3,0 0 5,0 0 2,0 0 7,0 0-3,0 0 1,0 0-1,0 0 4,-4 8 2,4-8 0,0 0-3,0 0 7,0 0 0,0 0-6,0 0 1,0 0 1,0 0 2,0 0 6,0 0-2,0 0 3,0 0 1,0 0 6,0 0-12,0 0 1,0 0-2,0 0 0,0 0 3,0 0 0,0 0 5,0 0-3,0 0-5,0 0 20,0 0-17,0 0 2,0 0-1,0 0 2,0 0 1,0 0-1,0 0-3,0 0 0,0 0-2,0 0 4,0 0 0,0 0-4,0 0 8,0 0-3,0 0 0,0 0 6,0 0-6,0 0-6,0 0 9,0 0 1,0 0-3,0 0-1,0 0-4,0 0 2,0 0 8,0 0-13,0 0 7,0 0 2,0 0-4,0 0-1,0 0 0,0 0 2,0 0 0,0 0 3,0 0-2,0 0 1,0 0-1,0 0 7,0 0-11,0 0 9,0 0-7,0 0-6,0 0 6,0 0 6,0 0 0,0 0 10,0 0-14,0 0 1,0 0-2,0 0 13,0 0-17,0 0 4,0 0-1,0 0 3,0 0-3,0 0 2,0 0-6,0 0 3,0 0 0,0 0 5,0 0-8,0 0 2,0 0-2,0 0 7,0 0-3,-6-1 1,6 1-4,0 0 5,0 0 1,0 0 14,0 0-21,0 0 8,0 0-4,0 0-3,0 0 5,0 0-1,0 0-1,0 0 1,0 0 6,0 0-9,0 0 1,0 0 1,0 0 4,0 0-1,0 0-1,0 0 1,0 0 0,0 0-2,0 0-3,0 0 9,0 0-4,0 0-8,0 0 11,0 0-4,0 0-1,0 0 13,0 0-13,0 0 1,0 0 1,0 0-3,0 0 4,0 0-5,0 0 0,0 0 6,0 0 1,0 0-3,0 0-6,0 0 7,0 0-2,0 0-2,0 0 1,0 0-4,0 0 8,0 0-3,0 0 1,0 0 3,0 0-6,0 0 11,0 0-14,0 0 3,0 0-3,0 0 1,0 0 2,0 0 1,0 0 0,0 0 0,0 0-4,0 0 3,0 0 6,0 0-4,0 0 0,0 0 1,0 0 0,0 0-5,0 0 4,0 0 0,0 0-6,0 0 5,0 0 2,0 0 1,0 0-5,0 0-9,0 0 9,0 0 4,0 0-3,0 0-3,0 0 3,0 0 1,0 0 4,0 0-1,0 0-2,0 0 0,0 0 0,-4 4 2,4-4-2,0 0-3,0 0 4,0 0 3,0 0 8,0 0-10,0 0 0,0 0-6,0 0 1,0 0-1,0 0 7,0 0-12,0 0 9,0 0 4,0 0-1,0 0 1,0 0-6,0 0-1,0 0-1,0 0 2,0 0 2,0 0-3,0 0 3,0 0-3,0 0 2,0 0-2,0 0 5,0 0 12,0 0-14,0 0-4,0 0-5,0 0 12,0 0-6,0 0-4,0 0 3,0 0 2,0 0-8,0 0 5,0 0 4,0 0-2,0 0 0,0 0-4,0 0 1,0 0-1,0 0 4,0 0 3,0 0 11,0 0-15,0 0 3,0 0 1,0 0-3,0 0 2,0 0 5,0 0-7,0 0-1,0 0 6,0 0-7,0 0 1,0 0 5,0 0-3,0 0 1,0 0 5,0 0-10,0 0 8,0 0-5,0 0 8,0 0-5,0 0 9,0 0-12,0 0 1,0 0 2,0 0-1,0 0 1,0 0 0,-4-7 3,4 7-7,0 0 2,0 0-4,0 0 7,0 0-1,0 0 1,0 0-3,0 0 1,0 0-3,0 0 1,0 0 4,0 0 0,0 0-1,0 0 1,0 0 8,0 0-15,0 0 5,0 0 1,0 0 10,0 0-14,0 0 1,0 0 0,0 0-2,0 0 5,0 0-3,0 0 3,0 0-4,0 0 6,0 0-3,0 0 1,0 0 3,0 0-6,0 0 0,0 0-8,0 0-1,0 0 2,0 0-5,0 0 4,0 0-3,0 0-3,0 0-3,0 0 9,0 0-1,0 0 2,0 0 2,0 0 0,0 0 2,0 0 4,0 0-1,0 0-4,0 0 2,0 0 2,0 0-2,0 0 2,0 0 5,0 0-2,0 0 1,0 0-8,0 0 6,0 0-2,0 0 0,0 0 2,0 0 1,0 0 8,-6-1-10,6 1 1,0 0-6,0 0 3,0 0-1,0 0-1,0 0 1,0 0 4,0 0-2,0 0-5,0 0-3,0 0 5,0 0 1,0 0-7,0 0 7,0 0-3,0 0-1,0 0 3,0 0-2,0 0 4,0 0-1,0 0 12,0 0-14,0 0-1,0 0 8,0 0 3,0 0-6,0 0-3,0 0 2,0 0 3,0 0 0,0 0 3,0 0 0,0 0 6,0 0-6,0 0-1,0 0 15,0 0-13,0 0-3,0 0 4,0 0-2,0 0 16,0 0-17,0 0-5,0 0 4,0 0-3,0 0 5,0 0-1,0 0-2,0 0 0,0 0-10,0 0-5,0 0-5,0 0-4,0 0-23,0 0-17,0 0-16,0 0-31,0 0-47,0 0-44,6-7-35,-6 7-234,-4-5-512,2 2 227</inkml:trace>
  <inkml:trace contextRef="#ctx0" brushRef="#br0" timeOffset="8915.8315">4859 11067 145,'0'0'243,"-6"-3"-14,6 3-9,0 0-6,0 0-7,0 0-15,0 0-11,0 0-16,0 0-15,0 0-16,0 0-10,0 0-9,14-5-10,-8 6-1,1-2-2,-1 1-8,4-1-4,-2 1-6,2-1-10,4 0-4,1-1-7,7 0 4,0 1-1,2 0-3,0 1-2,3 0 0,0-3-1,1 2-3,-3 2-5,3-1-9,0 0-1,-2 3-3,0-2-5,1 0 3,0-1-1,-4 2-3,3 1 7,-6-1-12,5-2-3,-3 2 7,-1 1 2,1 0-4,-1-3-5,2 1 2,-8 0-6,7 1-2,3-1 0,-3 3 8,2 0 3,0-1 3,0-1-10,3 2 2,-2-3-1,1 2-2,-1 1 1,-2-1 1,-1-1-10,-1 1 6,3 2-4,-3-2 2,-1 2-3,3-4 3,-2 3-5,-2 0-5,3 0 5,-3-1-8,3-1 4,-4 1-1,4-3 1,2 4-1,-4-1 2,2 2-11,4-3 8,-1 2-1,-1-3-1,3 3-1,0-2 8,-2 2-11,0-3 11,1 2-9,-1 0-1,-1 0-6,-2-2 8,1 0 1,0-1-7,-2 3 5,0-1-5,-6 2 5,1-3 2,-1 0-6,1 0 3,1 1-7,-2 1-1,-1-3-3,-1 3 2,1-3-1,-1 0-1,2 1-4,-1 2 15,3 0-4,-3-2-8,7 0 2,-4 1 9,-1-1-4,4 1-10,-4 1 0,7-2 2,-6 0 0,5 1 0,-3 2-9,-3-3 8,-3-1 2,1 3 1,0-2-9,2 0 3,-3-1-8,-1 3 7,-2-2 1,3-1 4,0 0 2,-2 1 4,0 2-4,2-3 2,-2 1-3,2-1 5,1 2 2,0-1 0,1-1 1,-1 3 1,2-3-2,1 0 5,-2 1-12,2 0 21,-1 2-16,1-2 1,-2-2-2,1 1 16,-1 2-12,-1-2 3,0 0-5,2 2 1,-4-4 0,1 2 2,0 0-3,2-1 0,-1 0 1,-4 1 4,6-1-4,-2 1 4,1-3-1,2 3-2,-3-1-3,6 1 2,-3 0 7,-2-3-1,1 3-4,1-1-2,-1 1 0,-1 1 3,0-2-9,0-1 10,0 4 4,0-1-15,1-1 8,-2 0 2,0 0 0,-1 0-2,1 0-1,-3 0 6,3 0-3,0 0-1,0 0 3,0 0-9,2 0 2,-2 3 5,0-3 0,1 1 5,0-1-2,-1 3 3,1-3-3,2 1 4,-3 0 21,3 2-22,0-1 5,-3 1 7,2-3-5,-1 3-5,3-1 11,-5 1 3,3-2-4,-1-1 12,2 0 1,3 3 3,0-3 2,5 0 1,-10 4-2,1-5 9,-2 1-7,1 1-4,-1 0-3,-1-2-1,1 2-1,-1-2-3,0 4-4,-1-3 4,1 0-2,0 0 6,1 1 0,0-1 2,-2-1 1,1 1-5,-2 0-1,-1 0 4,0-2-6,0 1-2,-2 1-5,0-1-3,1-1 6,-3 2-3,-2 0-5,2-1 4,2 2 0,-4-1-4,2 0-1,1-1 0,1 1 7,4 0 4,2 0 5,0 0 2,2 0-4,1 1 5,4 1 0,-6-2-5,2 1 1,4 0-6,-5 2-1,5-2 3,-6 2-4,-2-3-4,2 1 3,-1 0-7,-4-1 1,-1 0-4,-1 0 3,-1 0-1,2 0 2,-1 0-4,-1 0 0,3 0-4,-1 0 1,2 0 3,0 0 2,5 0-4,1 0 6,6 0-2,0 0-6,-2 0 1,2 0-2,-2 0 5,0-1-4,-4 2 1,-2-2-2,0 2 0,1-2-1,-2 2 0,2-1-4,-1 0 5,-1 0-2,-4-1 3,0 1 3,0-1-6,0 1 0,-2 0 1,1 0 0,-1-3-8,1 3 7,-1 0 0,1 0-3,2-1 0,1 0 5,-2 2-1,4-1 0,-1-1-3,1 1 2,2 1-1,-2-1-1,0 0 3,-1 0-3,1 0 3,-6 0-4,0 0 4,1 0-2,-3 1 0,-1-1 2,-1 0 0,-4 0 1,9 0 1,-9 0 0,6 0 0,-6 0 3,5 0-4,-5 0-3,0 0 2,7 0 2,-7 0 0,0 0-1,0 0 1,0 0-1,3 3-3,-3-3 7,0 0-1,0 0 0,0 0 6,0 0-6,3 1 8,-3-1-3,0 0 1,0 0 2,0 0 2,0 0 3,0 0-1,0 0 2,0 0-3,0 0 0,0 0 3,0 0-4,0 0 0,0 0-3,0 0-1,0 0-2,0 0 3,0 0-4,0 0 1,0 0-1,0 0-4,0 0 0,0 0-2,0 0 2,0 0 0,0 0-2,0 0 3,0 0-2,0 0 1,0 0-2,0 0-2,0 0 7,0 0-2,0 0-4,0 0-2,0 0 0,0 0 1,0 0 0,0 0 3,0 0-3,0 0 3,0 0-2,0 0 0,0 0 2,0 0-4,0 0 1,0 0 2,0 0-1,0 0 0,0 0 2,0 0-2,0 0-4,0 0 7,0 0-3,0 0-1,0 0 2,0 0-1,0 0-1,0 0 5,0 0-4,0 0 1,0 0-3,-9 1 0,9-1 1,0 0 2,0 0-6,0 0 4,0 0-2,0 0 1,0 0 2,0 0-1,0 0 0,0 0-2,0 0 1,0 0-1,0 0-2,0 0 2,0 0 3,0 0-5,0 0 1,-5 3 4,5-3-3,0 0-1,0 0 2,0 0-5,0 0 3,0 0-1,0 0 1,0 0 3,0 0 0,0 0 1,-4 1-1,4-1 0,0 0 0,0 0-1,0 0 0,0 0-3,0 0 2,0 0 1,0 0 0,0 0-5,0 0 4,0 0-4,0 0 3,0 0-1,0 0 2,0 0-1,0 0-5,0 0 5,0 0 0,0 0-2,0 0 0,0 0 1,0 0-2,0 0 5,0 0-3,0 0 4,0 0-9,0 0 6,0 0 0,0 0 4,0 0-4,0 0 0,0 0 5,0 0-4,0 0 1,0 0 1,0 0 1,0 0-4,0 0 3,0 0-1,0 0-1,0 0 0,0 0 1,0 0 1,0 0-2,0 0 1,0 0 2,0 0-1,0 0-3,0 0-4,0 0-2,0 0-4,0 0-7,0 0 0,0 0-4,0 0-4,0 0-7,0 0-8,0 0-9,0 0-10,0 0-18,0 0-3,0 0-41,0 0-17,0 0-39,0 0-30,0 0-34,0 0-76,0 0-73,-8-5-264,7-1-712,-2 0 315</inkml:trace>
  <inkml:trace contextRef="#ctx0" brushRef="#br0" timeOffset="10732.9946">13745 11012 174,'-7'0'194,"0"0"-8,2-1-11,5 1-6,-6 0-11,6 0-8,-7 0-8,7 0-10,0 0-16,0 0-6,-6 1-3,6-1 3,0 0 0,0 0-1,19 9-3,-5-6 0,6 3-4,3 1-5,2 0 3,14 0-9,4 2-6,2-2-2,4 2-5,19 3-7,3-2-8,-1 5-1,-1-3-6,0 2-7,-19-6-4,20 7-4,-21-4-5,20 2 1,-21-5-5,-3 0-3,0 2-3,-1-1 0,-2-1-8,-4-1-2,-11-1 3,-3-2 0,1 1-4,-5-1-2,-4-2-3,-4 1-4,-2-1-1,0-2 21,-4 1-18,1 0 0,-3-1-3,-4 0 3,7 0-1,-3 0-5,-4 0-8,0 0-11,5-1-22,-5 1-21,0 0-23,0 0-28,0 0-30,2-3-29,-2 3-35,2-5-45,-2 5-195,0 0-481,4-2 213</inkml:trace>
  <inkml:trace contextRef="#ctx0" brushRef="#br0" timeOffset="11488.0797">17624 11171 8,'-1'-3'218,"1"3"-5,0 0-11,0 0-14,0 0-8,0 0-9,-3-5-8,3 5-11,0 0-15,0 0-12,8-5-14,-3 4-13,1 0-8,3 1-8,1-3-7,4 1-8,0 2-7,-1 0-8,5 0-2,-2-4-2,1 3-7,-2-2-2,2 2-4,0-2-2,-3 3-5,3-3 1,-3 2-5,-1 0-2,-3-2 0,-2 0 0,2 2-5,-3-1 1,2 2-4,-4-2-7,-1 1 3,2 1 2,-6 0-7,7-3-17,-4 3-15,-3 0-18,0 0-17,5 0-19,-5 0-27,0 0 7,3 3 14,-3-3-5,0 0 13,-7 6-7,0 1 1,-3-3-11,2 1-12,-6 2-9,-2-2-10,-5 2-7,7-2-1,-6 1-80,-1 0-232,6-1 103</inkml:trace>
  <inkml:trace contextRef="#ctx0" brushRef="#br0" timeOffset="11974.0577">17710 11206 439,'-11'1'-14,"4"1"5,-3 0 17,3-1 2,1 1 2,2-2 10,0 3 21,1-3 14,3 0 5,-4 1 14,4-1 0,0 0-4,0 0 6,0 0-3,0 0-2,0 0-3,15-4 3,-6 4-6,-1-2 0,2 2-4,3-2-8,1 1-2,0 1-10,1-1 6,1 1-7,1-1-2,5 0-3,-7 1 0,7-2-3,-5 2 3,-3-2 5,0 4-3,0-4 6,0 1 0,-5 0 1,-1 1-2,2 0-10,-3 0 1,-1-3 1,-1 3-10,-5 0-2,8 0-4,-8 0-9,5 0-16,-5 0-15,4-1-18,-4 1-9,0 0-12,0 0-5,0 0 18,0 0 2,0 0 1,0 0 2,-15 6-4,6-4 10,1 1-4,-3-2-1,-2 1-2,-1 0-4,0 3-18,-3-4 14,-3 0 6,-1 1 1,4-1 8,0 0-1,3-1 4,-1 3 7,2-3 6,3 0-1,0 0-2,0 3 10,6-3 7,-3 0-4,3 0 13,0 0 0,4 0 12,-7 1 0,7-1 12,-6 0 6,6 0 2,0 0-2,0 0-6,0 0-2,20 3 1,-12-3 1,6 1-2,-1-1 6,2 2-3,2 0 7,0-1 12,0 0 9,-3 1 9,2-2 4,-2 1 8,0-2 2,-1 2 5,-3-1 2,-2-1 5,0 1 1,-1-2 0,-1 2 9,-2 0-12,-4 0-7,7-1-6,-2 1-9,-5 0-6,0 0-8,5-1-4,-5 1-16,0 0-15,3-3-24,-3 3-27,0 0-23,0 0-24,0 0-33,0 0-44,-18 4-49,8-3-207,0 2-447,-4 1 198</inkml:trace>
  <inkml:trace contextRef="#ctx0" brushRef="#br0" timeOffset="13013.4875">15661 14604 94,'11'-17'210,"-1"3"1,-1 2-6,-4 3-4,-1 2-13,-1 1-19,0 2-20,-3-2-17,0 6-14,0 0-16,0 0-10,-15 16-3,-2 2 0,-13 11 4,-7 4-2,-19 17-11,1-3-6,0 7-2,-10 2 0,-1 4 4,0-2 0,-2 5 0,-3-3 1,-1 5 1,1-1-3,-1 0-8,5 2 4,-2-3-5,8-4-1,6-6 2,16-19-8,2-3 5,3 5-2,3-2-3,3 0-7,7-10-8,1 0 7,2-2-14,1 2-5,2-2 35,2-3-5,3-4-5,0-4-7,3 2-17,0-5 12,3 0-18,1-3-12,0 0-10,2-2-18,1 0-8,0-3-13,-3 2-15,3-2-38,0 0-41,7-12-33,1-1-36,7-5-10,0-7-29,6 2-27,3-14-196,3 2-497,1-5 221</inkml:trace>
  <inkml:trace contextRef="#ctx0" brushRef="#br0" timeOffset="13536.801">15924 14795 285,'-1'-9'264,"-2"-4"-12,0 3 2,-1 1 9,1 0 7,0 3-3,-1 0-8,4 0 4,0 2-11,-1 0-22,-1 2-19,1-2-10,1 4-28,-3-5-14,3 5-21,0 0-11,0-5-14,0 5-8,0 0-2,13 5 2,-1 4 0,8 4 1,3 4-4,10 6-5,4 2 2,4 5-1,2-1-7,20 16-3,-3 3-2,2 0-4,-3-3-3,2 2-5,-5 1 1,6-1-5,-4 4-8,5 0-5,-5 5-2,7-1-4,-1-1-5,0 1-4,-1-1-3,2 0-9,0 0 1,-3-5-5,0-2-2,-3 0 20,6-4-5,-4-1-4,-1 1-6,-18-14-1,1 3-4,3-8-2,-4 3-4,-1-1-1,-3-2-3,-4-2-1,-3 2 1,-6-8-3,-5-5-3,0 1 5,-6-3-10,1-1 8,-2-1-5,-4-2 4,-1 0 0,0-1-8,-2-1 9,-2-2-5,-1 1 4,1 2-5,1-4 2,-3 1-3,1 1 1,-3-2-5,6 2-13,-6-2-7,0 0-18,4 0-14,-4 0-16,0 0-24,3 4-19,-3-4-31,0 0-37,0 0-24,0 0-27,-10 7-40,0-5-43,-11-1-76,-6 2-329,-15 0-779,-5-3 345</inkml:trace>
  <inkml:trace contextRef="#ctx0" brushRef="#br0" timeOffset="14491.8157">12998 15896 43,'2'-12'302,"-2"0"6,0 2-10,0-2-19,-3 3-22,-2 1-27,1 1-16,-3 0-29,-3 3-19,-3 4-20,-7 4-12,-4 8-10,-1 5-7,-10 6-3,-2 7-7,9 3-8,-2 2-6,4 6-7,2-3-7,5 2-3,4-8-21,-1 13 17,8-17-24,4 4 0,-2-1-8,6-1 11,0 0-20,3-1 1,1-2-6,5 0-4,-1-5 2,3-2-5,-1-6-5,1 1 4,-1-6-3,3 1-2,0-3-5,-1 1 11,2-6-12,-2-2 3,1 0 0,0-2 5,-3-3-1,2 0 0,-2-3 9,-2 1-3,-1-2 4,1 1-1,-3-9-8,3 3-8,-7-1 8,4-4 5,-4 4-6,-1-2 4,0-2-5,-1 9 1,-2-7-2,0 4-4,3 2 0,-6 2 1,-1-6-1,3 8-1,0-3-3,-3 4-19,1-1 16,1 3-3,-2 0 4,2 1 1,-2-1-4,0 4 5,0-1-7,3 1 3,-1 0-5,5 0 6,-8 0-13,8 0 17,-5 1-9,5-1 3,-2 4-8,2-4 6,2 7 3,0-3 1,5-3 5,3 5 2,2-2-4,3-2 15,5 4 4,2-4 0,2 1-3,0-2 6,2-1 4,0 3-22,1-2 20,-4-2 1,1-2 4,-5 3-7,-3 0 7,-3 0-10,-4 3-1,-3-2-2,2 0 9,-2-1-4,-2 1-7,-1 1 6,0 5 7,-2 1 12,-2 5 8,-2 12-2,-4-1 7,0 2 4,-3 4 0,1 2-13,-3 0-2,2 2-4,-2-2 2,-1-1-13,3 0 5,-1-6-9,2 5-1,-1-5 0,-1 0-16,4-10-14,0 2-24,1-2-16,-1 0-22,3-4-34,0-1-38,-2-2-35,3 0-57,2-5-30,-2 2-27,3-3-27,0-2-14,3 4-18,-3-4-175,11-9-565,3 0 250</inkml:trace>
  <inkml:trace contextRef="#ctx0" brushRef="#br0" timeOffset="15002.0963">13497 16223 42,'0'0'117,"-2"5"-20,2-5 1,0 6-4,0-6-8,0 0-13,-2 7 4,2-7-14,0 0-6,0 0-6,0 0-9,-3 7-2,3-7-4,0 0 1,-1 3-4,1-3-2,0 0-10,0 0 3,0 0 2,0 0-6,0 0 3,0 0-11,-2 3 1,2-3-23,0 0-11,0 0-23,0 0-19,0 3-117,0-3-194,0 0 87</inkml:trace>
  <inkml:trace contextRef="#ctx0" brushRef="#br0" timeOffset="15513.8524">13654 16088 44,'3'-12'293,"-2"2"6,3-1 0,-2 4-14,-1 0-19,0 0-21,-1 2-28,3 2-28,-3 3-11,0 0 4,-5 15 6,-1 5 3,-4 9-1,-1 17-5,-2 1-1,-1 4-11,-3-2-12,-3 1-11,6-3-3,-4-1-10,0 1-3,5-15-4,-2 0-8,-4 7-10,5-9-9,2-5-3,0 0-6,1-3-7,4-5-5,-4-2-12,5-1-3,-1-2-8,1-4-4,3-1-7,0 0-2,0 0-11,-2-3-21,5 0-25,-3 0-28,3-2-30,0-2-31,0 5-45,0-5-40,0 0-54,0 0-61,17-10-63,-4 3-322,8-4-743,3-2 329</inkml:trace>
  <inkml:trace contextRef="#ctx0" brushRef="#br0" timeOffset="16325.2">16838 16549 53,'8'-11'241,"0"5"7,-4-6-2,3 4-3,0 0-10,-4 0-16,0 3-6,-2 1-17,2-1-14,-3 0-11,0 1-28,0 4-13,-13-2-13,-1 5-3,-10 5-9,-2 5-7,-11 7-8,-1 3-8,1 5-10,-2 1-3,4-2-6,0-1 3,13-2-15,1-3-4,1 5-6,5-4-7,-2 2-1,4 0-7,6-2 1,0 4-4,5-9-2,2 3-4,-2-1 1,5 0-1,1 0-3,4-5-2,-2-1 5,3 1-1,1-4-5,2 0-5,2-3 2,-7-1 0,6-5 0,0 2 0,2-6-1,-5 1-2,4-6 1,-1 2-1,0-5-2,-4 2 1,1-3-4,1-1 5,-6-3-1,0-1-2,-2 8 2,-3-4-3,0 0 1,0 2 3,-3-1-4,-2 2 6,1-2-4,-1 3 5,-2-1 0,-1 2-4,5 3 1,-2-4 0,0 8 5,0-5-9,3 1 6,-1 0-6,3 5-4,-3-2 5,3 2-7,0 0 4,0 0-2,0 0 3,18 2-1,-6 5 8,5-6-5,-1 3-2,0 1 6,5-1 1,0 1 3,2-1 0,-9 0 5,2-4 3,5 5 6,-6-1 13,2 1-11,-2-2 3,-2 2-3,0-1-2,-6-1-5,2 5 8,-4-2-6,-1 2 19,1 2 9,-4 7 6,0 0 4,-3 2 5,-4 0 6,-2 5-2,-1-2-3,-5-2-4,4-3-11,1 4 7,-6-1-14,5-6-1,-1 1-9,0-1-1,0-2-5,1 2-24,2-2-24,0-6-40,3 4-38,-1-5-32,3-1-38,-1-2-49,1 3-43,3-5-59,-4 2-275,4-2-645,0 0 287</inkml:trace>
  <inkml:trace contextRef="#ctx0" brushRef="#br0" timeOffset="17141.4583">17168 16854 230,'-3'-5'275,"-2"3"-12,5 2-17,-9-10-16,8 7-10,1 3-4,-6-9-16,3 6-11,3 3-9,-3-7-3,3 7-9,-2-7-3,0 0-10,2 7-6,3-11-12,-3 3-13,4-1 6,1 1-5,-1-4-10,1 3-5,1-1-2,5-1-14,-1 2-6,4 0 2,0 3-21,2 0 0,-1 3-10,2 3 3,4 0-19,-7 3-6,1 3-5,-1 0 4,-2 5-15,-2-1-2,-3 4 1,-4 1-5,-2 4 4,-2-2-13,-6 10 7,-6 1 1,-4-5 1,-2 3 0,-8 8 2,4-13-8,-3-3 1,0 1 3,-1-5 5,4-2 4,1 1 6,1-5 11,-1 3 9,2-1 7,7-3 9,2 0 0,2-3-3,1-3-1,1 4 0,0-5-7,4 4-3,3-4-9,-4 4 2,4-4-3,-3 4-8,3-4 0,0 0 0,7 8 0,7-3 3,0-3-2,10 3 0,6 1-4,9 1-2,2-2-2,-3 3 4,3-5-1,-2 2-5,2-4-4,-11 0 6,8 3 3,-8-3 4,-2-1 4,-1 0 2,-1 0 3,-2 2 7,-7-4 8,-1 2 5,-3-1 2,-2-1 8,-3 2 2,3 0 0,-4-2 8,-1 4-4,-2-5 5,-4 3 0,10-1-8,-10 1 0,0 0-9,7-1 0,-7 1-2,4-2-7,-4 2-8,0 0-4,0 0-7,0 0-7,0 0 4,0 0-12,7-1 10,-7 1-10,0 0 6,0 0-5,0 0-6,0 0-1,0 0 2,0 0 1,0 0-10,0 0-5,0 0 6,0 0-8,0 0 3,0 0-6,0 0 6,0 0-3,0 0-4,0 0 0,0 0 4,0 0-3,0 0 1,0 0-10,0 0-2,0 0-6,0 0-3,0 0-6,0 0-7,0 0 5,0 0-9,0 0-3,0 0 0,0 0-10,0 0 2,0 0-3,0 0-1,0 0-6,0 0-2,0 0-3,0 0-1,0 0-12,0 0-5,0 0-10,0 0-10,0 0-13,0 0-9,0 0-7,0 0-10,0 0-20,0 0-11,0 0-10,0 0-15,0 0-9,0 0-14,0 0-11,0 0-15,0 0-21,0 0-6,0 0-33,0 0-31,-17-4-222,17 4-605,-9-3 267</inkml:trace>
  <inkml:trace contextRef="#ctx0" brushRef="#br0" timeOffset="19929.2174">12022 17270 30,'0'0'48,"0"0"14,0 0-3,-1-9 7,1 9-9,0 0 13,0 0-4,0 0 6,0-5-7,0 5 4,0 0-5,0 0 5,0-3-9,0 3 9,0 0-14,0 0-5,0 0-12,0 0 4,0 0 4,-5-1-1,5 1 4,0 0 0,0 0 2,0 0 11,0 0-10,0 0 3,0 0-3,0 0 6,0 0-9,0 0 4,0 0-8,-3 9-1,3-9-10,-2 1 8,2-1-2,-1 4-3,1-4-4,0 0 4,-3 2-1,3-2-1,0 0-3,0 0 7,-4 2-1,4-2 2,0 0 2,0 0 4,0 0-5,0 0 5,0 0-10,0 0 5,0 0-3,0 0-1,0 0 3,0 0-11,0 0 6,0 0-10,0 0 0,0 0-8,0 0 5,0 0-5,-1 3-2,1-3-2,0 0-18,0 0-26,0 0-38,0 0-51,0 0-57,-9 2-55,3 0-135,6-2-395,-10-2 175</inkml:trace>
  <inkml:trace contextRef="#ctx0" brushRef="#br0" timeOffset="20358.5473">12118 17353 32,'0'0'206,"3"-2"-12,-3 2-13,0 0-20,3-3-1,-1 0-10,-2 3 7,0 0-5,5-9 1,-3 7 29,-1-2-10,-1 4-3,4-9-8,-1 4-12,-2 0 10,-1-1-9,3 2 6,-1-2-2,-1 1-3,-2-2-6,-1 2-21,2 5-3,-5-13-12,-2 6-10,0 3-14,-3 3-5,-11 1 3,-6 3-21,-1 11 21,-9 12-6,0 0 6,-2 4 6,4 5-21,4-2 11,1-1-2,-1 0-14,11-4 2,2-4-3,0 3-9,4 0 3,1-1-8,7 0-5,1-1-3,3 2-9,4-3 8,-1 0-1,3-4-6,2 4-2,5-5 0,-4-2-4,8 2 1,0-2-9,-2-5-2,6 0 3,-2 0 1,0-4-23,-3-1-20,7-3-31,-5-3-26,6-1-43,-5-1-11,3-1-37,5-5-41,-12 0-32,1 1-48,3-5-49,-5 4-275,0-2-666,1-2 294</inkml:trace>
  <inkml:trace contextRef="#ctx0" brushRef="#br0" timeOffset="20680.3013">11866 17534 114,'-5'-2'292,"5"2"-12,-6-3-9,6 3-25,-7-2-13,7 2-12,0 0-16,-3-3-5,3 3-7,0 0-5,0 0-7,0 0-2,0 0 4,0 0 5,21-4-24,-13 2 0,5-1-10,4 1-9,3 2-14,3-1-9,-1 1-4,4-4-16,-1 4-10,0-2-10,2 2-6,-2 0-11,-1 0-11,-3-3-28,-5 2-24,-2 0-30,-4 1-40,0 0-33,-2-3-48,-8 3-40,14 0-48,-14 0-53,9 0-312,-9 0-652,0 0 289</inkml:trace>
  <inkml:trace contextRef="#ctx0" brushRef="#br0" timeOffset="22465.6972">16453 17759 27,'5'-10'206,"4"-3"-11,-3 2 11,3-6-18,5-1 4,-7 2-4,3-1-8,-6 1 0,3-2-6,-4 1-1,1-2-7,-1 7 7,-3 2-11,0-1-10,0 2 11,0 3-21,-3 1-10,-1 1-22,4 4 4,-17 15-7,-4 5 1,-3 19 4,-3 2-3,2 11 0,-13 20 5,11-21-21,-4 21-3,10-27-22,3 2 6,-2 0-4,3 0-15,3-5-3,-3-1-15,3-10 8,4-4 1,-3 2-14,2-6-29,0 3-28,-2-4-34,2-1-49,1-5-35,0-6-35,2 7-38,-3-9-38,11-8-43,-16 10-29,16-10-165,0 0-531,-19 0 236</inkml:trace>
  <inkml:trace contextRef="#ctx0" brushRef="#br0" timeOffset="23193.6331">16115 18062 112,'8'-17'217,"7"-5"-3,0 0 2,1 5-4,1 1-15,3 0-14,1 6-12,0-1-15,0 4-8,2 3-12,-3 4-9,-5 3-8,6 3-10,-4 0-15,-4 7-5,-3 1-6,-2 1-11,1 9-2,-7-7-8,1 2-2,-3 2-4,-1-4 0,-3 6 0,-2-6-4,0-3 14,-1 1-15,0-5-1,7-10 10,-11 16 7,11-16 4,-10 11 1,10-11 15,0 0-18,0 0-18,0 0-3,0 0 0,-5-11-11,10-3-4,5-2-2,1-7-12,5 1 8,-1-3-10,2 1 8,2 3-7,-2-1-6,2 4 2,2 2-4,0 4-3,-4 3 3,0 2-10,-1 4 3,-2 2 1,-6 2-4,6 3 8,-2 2-4,-3 1-8,1 3 21,2-1-11,-1 2-6,0 2 5,0-3-6,-1 0 0,0 0 0,2-1-5,0-1-2,-4-1-1,5-2-4,-1-3 8,3-3-15,0-1 3,-1-2-3,8-8 0,-7 7 4,3-10 0,2 3-2,-3-2 1,-3-3 5,3-2 3,-7 4 9,3-4-5,-2-1-3,-3 3 3,-2 7 11,-2-2 12,0 1 4,-1 5 6,-1-1-4,-2 7-7,0 0-9,-13 0 9,-1 10-1,-9 5 18,-9 14-3,-2 2 0,3 5-4,2 0-2,0-1 2,5 2 2,10-10-1,2 0-5,4 0 5,0 0-2,5-1-12,6-1 4,1 0-8,2-8 5,2-1 1,8 1-10,-2-7 3,4 0 6,6-3-7,0-6-2,-1-1 7,1-5-23,0-3 4,1-2 1,-3-5-1,-1 2 3,2-8-7,-2 2 3,-4-6 2,0 3 4,-1 1 5,-2-5-8,-2 3 9,-1 1-4,-5 6 21,0 0 9,-5 7 18,2-3 4,-2 8 6,2-1-5,-3-2-3,0 7-1,0 0-9,0 0-3,-12 2-8,6 4-4,-6 5 6,4 2-6,-3 2 5,3 0-7,-1 0-3,2 2-7,3-3 4,1 1-2,0 2-6,3-17 2,0 25-2,0-25-3,3 24 6,1-15-4,-4-9-15,7 23-12,0-15-27,-7-8-35,17 11-30,-17-11-28,28 1-37,-28-1-44,42-6-29,-19-2-32,4-2-42,-3 1-268,1-2-639,-3-6 283</inkml:trace>
  <inkml:trace contextRef="#ctx0" brushRef="#br0" timeOffset="23855.6863">17577 17935 75,'8'-11'249,"-2"2"9,-1 5-1,-2-3 4,1 2 4,-4 5-14,3-4-16,-3 4 3,0 0-2,0 0-8,-23 24-3,5-8-7,1 6-9,-4-2-14,2 5-5,2 0-12,3 0-20,-1-1-13,2 0-14,2 0-18,6-7-10,1-2-11,2 2-7,2 1-9,0-2-11,0-16-6,4 21-4,-4-21-7,8 15-3,-8-15 2,13 14-5,-13-14 1,12 3 0,-12-3 4,0 0 9,0 0-3,0 0 3,36-13-6,-26 1-4,0 1-3,-3-4-1,3-2-6,-4 0-4,-1-2-3,-2-1-7,1-6-4,-2 0-10,-2-1-8,-2-2 0,0 4-3,0-1 5,-1 8-7,3-1-4,0 0-9,0-7 1,0 8-1,2-1-2,2 1-4,2 2-10,1 2-4,3 1 0,5-3 1,3 1 1,2 1 10,1 4 3,0 1-6,3 5 9,-8 4 2,8 7 0,-3-1-3,-1 6 4,-1 5 0,-2 3 15,-3 2-3,-4 6 4,-3 0 6,0 0 12,-7 6 0,-7 12 9,0-15 5,-3 5 8,-7 7 3,3-12 3,-3 9-4,2-7 1,-5 6-1,-2-4-2,6-8 1,2-1-3,1-2-4,2 0-3,-2 3-6,2-5 4,3 2-8,2-7-1,2 0-2,2 0-4,0 0-1,2-17-3,0 24-3,0-24 1,6 20 4,-6-20-5,6 18-5,1-11 2,-7-7-4,13 8-4,-13-8 2,0 0-7,0 0-7,0 0-9,50-25-3,-41 11 7,7-4 2,-8 5 1,2-7-1,-5 3 7,1-1-6,-2-1 6,-4 2-2,0 1 1,0 16 4,-7-27-3,2 10 6,-1 6 6,6 11 5,-14-17 0,14 17 4,-8-12 0,8 12 3,0 0-1,-10-12-4,10 12-3,0 0-8,0 0-2,0 0-6,0 0-7,0 0-15,0 0-7,0 0-16,22-14-18,2 2-35,6 4-33,9-9-29,2 5-35,0-5-42,-2 2-24,2-2-38,0 3-34,3 2-249,-5-3-644,-1 4 284</inkml:trace>
  <inkml:trace contextRef="#ctx0" brushRef="#br0" timeOffset="24169.9093">18688 17803 2581,'15'-23'121,"-8"7"-25,-1 3-25,0 3 30,-2-1 40,0 6 18,-2-4-20,-2 5 8,0 4-43,-4-9-1,4 9-8,-15-1 9,-3 7 1,-7 9 6,-1 2 8,-11 9 3,0 5 9,-3-1 1,2 8 3,0-1 1,-13 16 0,20-17-7,0 1-11,2 4-9,3-8-7,8-5-1,4 0-13,1-3-5,2 1-8,4-2-9,3 3-5,1-1-4,3-6-8,3-3-4,1 5-10,3-4 1,-1-5-3,6 2-4,5-1-9,2-4-15,3 1-12,-8-8-11,7 3-12,0-6-25,-21 0-22,35-6-11,-19 0-18,5-2-13,-1 2-15,-6-2-23,0 0-13,-4-2-29,4-1-24,-7 1-34,3 0-31,-10 10-36,13-19-36,-6 9-260,-7 10-672,4-24 298</inkml:trace>
  <inkml:trace contextRef="#ctx0" brushRef="#br0" timeOffset="24477.2941">18216 18108 56,'0'0'387,"-10"1"5,10-1 15,0 0 6,0 0-5,0 0-12,0 0-17,0 0-13,0 0-26,0 0-10,33 1-6,-18-1-10,10 2-7,-1-1 2,-4 1-28,5-2-18,-3 0-20,4-3-12,0 1-1,-4 2-37,2-1-15,0-1-7,0-1-19,-3 1-20,-5 2-1,-2-2-14,1 2-11,-5 0-9,-3-2-22,0-1-3,-7 3-10,11 0-5,-11 0-25,0 0-6,10 0-27,-10 0-21,0 0-15,0 0-31,10 0-16,-10 0-25,0 0-35,0 0-34,0 0-41,0 0-41,0 0-46,0 0-27,0 0-47,0 0-58,0 0-72,0 0-305,0 0-883,-20-11 391</inkml:trace>
  <inkml:trace contextRef="#ctx0" brushRef="#br1" timeOffset="123531.8297">16575 10287 56,'1'-9'59,"2"-1"-17,0 2-9,-1-2-18,0 4-13,1-1-23,0 2-10,0 0-35,-1 0 16</inkml:trace>
  <inkml:trace contextRef="#ctx0" brushRef="#br1" timeOffset="125693.0041">16862 10138 141,'7'-6'200,"-1"-3"4,-2 1-8,-1 3-8,1-4 0,1 1-10,-2-1 0,-1 3-6,1-1-11,-2-2-8,1 3-6,-2-5-7,1-1-3,-2 2 3,-1-2-20,1-2-15,-2 2-10,-1-5-12,-2 2-5,-2-1-4,-2 1-10,0 0-4,-4-4-4,1 2-6,-2-3-4,-1 4-7,0 2 1,3 4-3,-4-5-2,4 5-6,0 2 4,-2-1-5,1 1 3,-7-3-5,5 4 10,-5 0-18,6 2 0,-6 0-3,-3-2 5,1 2-5,2 5-5,-3-3 4,0 6-3,0-3 2,3 0 8,-3 1-10,0 2 0,0 2-3,0-2-2,0-1 3,0 3-3,0 1-1,2-2-5,2 0 3,3-1-1,0 1 2,-2 2-2,-1 0-2,-1 0-1,1 3-1,0-1 4,2-1 0,4-2 1,-6 5 3,2-1-3,5-3-4,-2 1 0,1 4-4,1 0 5,-7 0 12,2 6-10,0 2 1,-1-4-3,4 2 2,-5 2 1,6-4 1,-3 2 1,1 2-8,1 3 14,-1-4-9,1 2-1,1 0 4,1-1-5,2-4 15,1 2-16,0-2 1,-1 6 6,-1 1 12,0-1-20,2 1 4,-1-2 1,0 3-7,1-1 4,-1 1 2,4-4 1,1-2-8,-1 0 8,1-3-5,2 0 2,1 3-8,-1-1 7,-4 10 9,2-2-7,3 2 3,-4 0-3,4 1 2,1 0 3,-3 0-6,2 0 3,3-3-1,0 4-2,0-4 2,0 1-6,3 0 8,0-5-5,1 5 6,-1 1-2,0-3-3,1 2 3,0-1 2,1-5-3,0 0 8,2 5-3,-2 0-12,0-4 0,2 3 0,1-7-1,-2 1-1,4 1-1,1 4 1,-1-2-5,3-1 3,-2 3 3,1-2-6,-1-3 7,1 1 0,1-5 1,1 8-4,-3-9-1,2 2 2,0 4-2,-2-3 1,2-2 5,0 1-3,2 3 4,-4-5 3,0 0 0,2 0-8,-2-2 3,5 2 4,-5 0-3,3-1 3,3 1 2,-3-2-3,0 0 8,0-1-2,1 0-12,4 2 6,-5-2 5,3 2-4,0-3-2,3 3 3,-2-1 8,-4-1-7,6-1-6,-5 1 3,5 0 13,1-1-16,-4 4 3,0-6-6,-3-1 2,3 1 6,-3-1-1,2 2 2,-1-3-4,-1 0 2,0 0 2,-1 1 2,5-1-1,-3-1 1,0-1-1,-4 1 2,6-3 3,-2 3-4,-2-2-6,4-1 7,-2 1 0,-2-2 3,3 4-3,-3-5-1,3 2 5,-2-1-6,-1 2 2,3-3-6,-2 2 4,0 0 1,-1 0 4,2-3-4,-3 0 0,3 2 11,-2-1-13,1 0-2,-5 1 0,5-2-2,-1 0-7,1 1 12,-1-3-3,-2 4-3,2-1 6,0-2-1,-1 4-3,-1-4 1,-1 3 0,0-1 13,0-2-15,2 3 2,-4-2 5,3-3-11,0 4 7,-2-1 2,0 0-2,1-1 2,0-2 0,0 3 12,0 1-19,1-3 1,-4 1 8,3 0-1,0 0 5,-3 0 1,4-1-5,-4 0 5,3 1-6,-3-1 3,0 0 0,2 0 12,-1 2-14,-5-1 8,7 1-4,-4-2-7,-1 1 7,3-1-7,-2-1 0,3 3 3,-3-3-2,4 2-1,-4-2-1,1 3 0,3-2-3,-3-1 8,2 1-2,-1-4-1,-1 6-1,0-5 8,3 3-3,-6 1 2,3-1-6,-1-2 6,2 2-2,-2 2 4,0-4-5,1 0 9,1 3-5,-2-1 3,1 2-5,1-4 4,-2 1-1,0 1 4,2-1 3,-4 1 2,3 0-4,0 0 2,0 1-1,-1-3-10,1 0 2,4-2-18,-1 1-1,-3 1 13,0 0 11,0-1 7,0 1-2,-1 1-1,-2 0 5,-1 1 5,1 1 7,2-1-11,-3 0 8,2-2-17,1-7-67,2 2 4,1-2 12,-1-1 11,2 1-1,-1 1 2,-1 0 8,-1 3 1,2-1-7,-2 1 6,1-1 1,-1-2 14,0 6-8,0-2-1,0-1-5,-2 1 8,0 0-1,2-2-2,0 3 4,-1-2-2,-2-1 3,5-1-7,-4 2 4,2-4 3,-1 4 5,1-5-6,0 1-2,-3 4 9,3-6-5,-1 3 4,-2 2 0,0 0 3,1 1-7,0-1 2,-1-2-1,-1-1 2,1 5 1,1 1 5,-4-2 2,3 1-7,-2-1 10,1-1 12,-1 5-14,0-4 1,-1 0-1,3 1-3,-1-3 5,-3 0-6,3 4 2,1-8-4,-4 0 5,0 4 5,2-3-1,-1 2 6,0-3 3,2-1 4,-3 0 8,3 1-13,-3-1-4,0 1 4,0 0-2,0 0 8,0-3-8,0 2 2,0 1-2,0-1 6,0 0 0,0 0-3,-3 0 0,3 2-4,-3-5 1,2 2-5,-2 0-4,0-1 0,-1-1 3,1-4-2,-2 5-6,-1 3 2,2 0 4,-1-1-9,-1 0 1,1 1 1,-2 1 1,3 0 17,0 1-14,0 4 7,-1-2-5,1-2-2,-1 4-2,-1-4 4,-1-1-1,0-3-9,-2 4 7,2 1-2,-1 0 0,-2-2-2,3 3 2,-3 0 1,3-2-4,0 6 1,-1-7-7,-1 2 6,2 3 3,0-1-9,-3 0 3,3 1-2,-1 4 10,-1-5-6,2 0 1,-1 5-12,-1-3 14,-1 0-2,-1 0-13,3 1 11,-5-1 0,3 3-2,0-2 2,-1 3 2,3-2-3,-4 0 4,1 0 0,3 1-5,-2 1-3,1 1 7,2-1-2,-1 3 2,-1-4 2,2 5-4,2-4 5,-1 1-1,-1-2-6,1 6 6,1-2-5,-1-1 1,0-1 3,-2 2 0,1-3-1,1 4 0,-1-3 11,3 3-13,-6-3 2,2-1 0,0 2 4,0-1 0,1 2-5,0-3 7,0 2 1,-3-2-2,3 2 5,0-1-2,-1 1-1,-1 0-5,5 1 7,-3-2-1,1 1-4,1 1 6,-1 1-3,-1-1-6,-3 0 8,6 1-10,-6-1 3,5 0-7,0 1 6,-2 0 3,-3 1 13,3-3-15,0 3 0,-1-2 1,2 1-7,-2 1 8,1-1 0,-1 0-4,0-1-3,1 1 3,0 0-1,2 1 1,-1 0 3,6 0-2,-10-1-9,6 1 7,4 0-4,-9 0 5,5-2 9,4 2-13,-7 3-4,7-3 8,-7 0 0,1 2-3,-1 1 9,0-1-10,-3 0 1,-1 1 5,3-3-1,-1 2-3,1 1 16,-2-1-11,2 0-3,-1 1-2,2 0 1,-3 1-1,3 0 6,-4-1 1,1 0-4,3 0 2,-3 3-2,3-3-1,-3 0 0,0 2 2,0-1-2,-2 3 2,0 0-6,-3-1 6,8 1 0,-6 0-3,5-3 3,-2 4 3,2-3-4,-1 0-4,1 2-3,-1-2 2,1 3 5,0-2 0,0 1 2,1-2-3,0 2-26,1-2-30,0 3-43,1-3-39,-2 0-53,0 4-57,0-4-64,0 0-337,-2 2-704,-2-2 312</inkml:trace>
  <inkml:trace contextRef="#ctx0" brushRef="#br1" timeOffset="128555.5522">12659 7868 2,'0'0'33,"6"10"-12,-6-6-20,1 0-11,-1 2-11,0 1 6</inkml:trace>
  <inkml:trace contextRef="#ctx0" brushRef="#br1" timeOffset="131799.648">19834 9939 122,'3'-5'202,"0"-1"-9,-3 0 2,0 1-21,0-1-10,1 1-15,-1-2-9,2 2-6,-2 0-7,-2-1-1,1-1-11,1 2-12,-3-2-11,0-1-10,-1-1-8,-1 2-9,-1-1-2,0 1-8,-5-5-7,1 5-7,0-1-1,-2-1-2,1 2-3,-2-3-6,0 5 1,-4-2-6,3 0-3,0 1 2,-2 2-5,2-2-4,-6 1-2,2 1 2,4 4-2,-3-4-2,3 2-1,-3 1-2,2 1-1,1-2-3,-3 1 3,1 1 0,2-3-1,-9 2 0,1 1-1,7 0-3,-6 0 2,1 0-3,-3 0 2,9 4-6,-3-1 3,-4-1 3,0-1-1,1 3 1,-2-1 0,6-1 1,-2 0-2,-3 0 3,4 1-1,-5 0-1,4-2-1,-3 2 2,0 0-1,4 1 2,2-1-5,-1 0 2,1-1 4,-2 3-4,3-3-1,-3 3 0,2 0 0,-1 2-1,2-2 3,-2 3-4,-2 1 0,3-2 3,-4 4-1,1 0-4,1-1 4,0 4 3,-3 1-3,6-5-4,-2 6 3,-1 1 4,4-4-2,-3 5 0,4-6-3,-5 4 3,4-1-1,3-3 0,-1 2-2,-2-1 2,2-1 5,-2 1-2,2 2 1,1-3-1,2 3 4,-2 1-4,-1-4 2,3 0 2,0 4-4,1-2-1,-3 2 4,3 1-2,0 0-2,0-3-5,0 3 3,0 0 8,4-2-5,-4 2 0,3-2 2,-2 1-2,2-1-3,1 1 5,-1-1-1,1-2 3,-1 1-2,-2 1 2,2-3-1,0 4 0,1-5 1,0 0 4,0 5 1,-5 1-1,5-2 2,-4 0-1,2 0 1,2 2-3,-2 0 2,1 0-4,0 0-1,0 0 0,1 0 2,0 2-3,0-3-1,2 2 2,-2 1 2,3-1-1,-1 1 4,2 0-1,2 2-1,-3 4 1,3-4-3,1 1-3,0-4 2,-1 0 2,1 0-2,3 2 5,-2-2-6,-1 1-3,0 0-1,0-2 1,-1 0 2,1-5-4,0 5 4,-1-2-2,0 1-2,0-4-1,1 4 4,3-2 0,-4-3 1,1 0 0,3 4 1,-4-5 4,7 3-2,-3-2 7,3 1-1,-3 3-5,4-2-1,-1 0 3,6 4 4,-3-4-6,2 3-2,0 1 0,-3-6-1,-1 3-2,0-2 0,0 0 2,2-3-1,-2 4-1,1-1 0,-1 0 2,0-2-2,0 3-2,-1-3-2,2 0 3,-1 2 1,1-6-1,1 7 3,-1 0-3,4-5 1,1 4 1,-3-3 3,7 5 0,-2-4-2,3 2 0,-3 0 1,0-3-3,2 3-5,-1-4 4,-6-1-1,3-1 3,-4-1-4,2 0 2,-1 1-1,3-1 0,-3-2-1,0 1 1,-1 1 1,1 0 3,-3-3-2,2-2 1,1 3 0,0-1-1,-2 1 1,2-1 0,-2-1 3,2 1-1,-1-2 8,1 3-8,-1-3-2,2 1 3,0-1-4,1 3 4,1-2-8,3 2 4,-2-3-3,3 0 2,-4 1 0,3 0-1,-4 1 4,0 0-2,-1-2-5,0 0 3,-1 1 1,-1-1 3,1 0 0,-3 0 3,3-2-1,0 2 2,-1-1 10,0-1-8,-1 0 4,-2 0 1,4 2-3,0-2 10,-4-1-7,4 3 7,-1-3-6,0 1 1,-1-1-1,1-1 10,-1 4-13,1-3-4,-1 0 3,0-2 6,-2 4-7,4-1 2,-4-4 6,-3 5-1,3-1 3,1 0-7,-1-2 4,1 1-2,-2-1 0,2 1-2,2 1 0,-5-2-5,5-1 5,-2-1-14,0 3 6,2-4 4,1 2-8,0-2 5,-4 3 0,0 1-9,4-4 4,0 2 3,-3-2 3,-1 2-3,0 0 15,-1-2-7,-1 3 1,1-1 1,-1 0 7,0-2-3,2-1 1,-3 2 8,5-5-7,-4 5 0,2 0-3,0-5-1,-2 5-3,2-6-5,1 3-2,1-2 4,-1 1-19,-1 2 23,0-3 2,-3 2 10,1 3-4,-1-2 0,0 0 1,1 0 0,-2 0-2,1 1 6,0 0-5,-1 0 6,1-2 2,0 2-1,-3-2-4,6 1-7,-4 0 2,0-1-2,2 0-3,-1-2 0,0 4-13,0-3 2,4 0 6,-1-2 0,0 1-1,-2 2-3,0 0-1,1 1 5,-3 1 10,-2-1 0,2 1 8,-2-1 5,0 2 7,1 0 9,-3-2-1,1 4-5,1-3-2,2-3-8,-2 1-7,-1-1-5,1-3 2,2 3-4,-2-3-2,2-3-6,-5 6 1,6-4-2,-4 1-4,1 2 4,-1-2-3,1 4-1,1-3 4,-3-2-3,2 2 0,-2-1-3,2 0-3,-2-2 2,0 0-1,1 0-1,0 3-1,-1-5 3,0 1-6,-2-1-1,3 0 7,-1 0-7,-1 1 1,2-2-1,-2 0 3,2 4-2,-2-3-2,4 0 2,-4-2 0,2 5 1,0-3-3,-2 1 2,2 5-2,-2-1-1,1 0 2,-2 0 5,0 0-1,1 0-1,1 0-4,-2-4 7,0 0-3,-2 2-3,1-3 0,1 0 0,-2 2 2,2-2-1,-3 1 0,2 2 4,0-2-4,0-1 1,1 5 0,0-5 3,0-1 0,-2 6 1,2-3 1,-2 2 3,1-3 0,1 0-4,-1 0 1,-1-1-2,0-1 2,0 3-2,-1 0-1,0 0 3,2-1-4,-2 1 1,0 0 0,-1 0-3,1 3 5,2-4-7,-3-1-1,-2 1 6,4 5-1,-3-1-2,0-2 3,0 1-3,1 2-1,-2 2-2,2-2-4,-2-1 2,2 1-1,-3 2 6,1 0 0,-2-1-3,2 3 0,-1-4 0,0 6 0,0-3 3,0 3-5,0-2 2,0 2-4,0-3 1,-1 3-3,-1 1-3,-1-1-5,3-2-3,-4 2 2,1 0-3,3 1 6,-3-1-1,0 2 5,-1-2-2,4 2-2,-3-1 0,0 1 1,3 0 1,-4-2 0,3 4 0,-1-2 4,2 0 0,-3 1 0,2-1 3,1-2-5,-2 4 0,1-2 4,-1 0 0,2 2-1,0-3 9,-4 3-5,4-4-1,-3 2 0,0-1 2,3-1 0,-3 2 3,-1 1-2,4-2-3,1-2 0,-5 4 3,4-1-3,0 1 3,-1-1 1,-1-1-6,1 0 7,1 1-2,-2 1-2,1-1 3,-1 0 4,1 1-3,-2 1-3,3-1 1,-3-2 4,0 2-8,0 2 5,-1 0-5,1-1 5,-1 1-5,-3 1 6,1-1-1,0 1 8,-2 2-6,1-1-2,0 1-5,-3-1 4,0 3 1,3-2-1,1 1 1,-4 2 1,3 0-25,-1-3-20,1 4-10,1-1-39,-2-1-32,-1 3-22,2-3-25,-6 6-31,1-2-36,-2 0-35,1 0-22,0-3-54,5 3-217,0-4-615,1 1 272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28:39.2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2382 3721,'24'-75,"1"1,0-25,25 24,-1 1,-24-25,25 49,-50 25,49-24,-49 24,25 25,0 0,-25-25,0 50,25 0,-25-1,0 26,24 24,1 26,0-26,-25 25,0-49,0-1,0-24,25 0,0-25</inkml:trace>
  <inkml:trace contextRef="#ctx0" brushRef="#br0" timeOffset="721.8208">2530 3373,'25'0,"0"0,0 0,49 0,-24 0,-25 0,-1 25,26-25,-25 0,0 0,-1 0,1 0</inkml:trace>
  <inkml:trace contextRef="#ctx0" brushRef="#br0" timeOffset="2938.6221">3151 3448,'24'0,"1"0,0 0,0 0,0 0,24 0,-24 0,0 0,0 0,49 0,-24 0,24 0,-24 0,49 25,-25-25,25 0,1 0,-26 0,25 0,-49 0,0 0,-1 0,-24 0,-25 24,-25-24,0 0,1 0,24-24,-25 24,25-25,-25 0,-25 0,50 0,-24 25,-1 0,0-24,0 24,25-25,-25 0,1 25,24-25,-25 25,50 0,-1 0,1 50,50-1,-26 1,1 0,-1-1,1-24,-50 0,-25-25,0 0,25 25,-24-25,-1 24,25 1,-25 0,0 0,25 0,0 0,-25-25,25 24</inkml:trace>
  <inkml:trace contextRef="#ctx0" brushRef="#br0" timeOffset="7500.7385">4862 3249,'-25'0,"25"-24,-25 24,1 0,24-25,-25 25,25-25,-25 25,0 0,0 0,1 0,24 25,0 0,-25-25,25 24,0 1,-25 0,0 25,25-26,0 1,0 0,0 25,0-26,0 1,0 0,0 0,25 0,0-25,0 24,24-24,-24 0,25 0,-26 0,1 0,0 0,0 0,0 0,-25-24,0-1,0 0,0 0,0 0,0 1,0-1,0 0,0 0,-25 0,25 1,-25-1,0 25,25-25,-25 25,25-25,-24 25</inkml:trace>
  <inkml:trace contextRef="#ctx0" brushRef="#br0" timeOffset="9698.513">5309 3200,'-25'0,"25"25,0-1,0 51,-25-1,25-24,0-1,0 1,0-25,0 24,0-24,0-50,0 1,0-1,0 0,0 0,-25-24,25-1,0 0,0 26,0-1,0-50,0 51,0-1,0 0,25 25,25-25,-26 25,1 0,25 0,-25 0,-1-25,1 25,0 0,0 0,0 0,-25 25,0 0,0 0,0 0,0-1,0 1,-25 0,0 25,-25-1,-49 1,50-1,-1-24,0-25,26 25,-1-25,0 0,50 0,0 0,24-25,-24 25,25 0,-26 0,26-25,0 25,-26 0,26 0,-25 0,0 0,-1 0,1 0,-25 25,0 0,0 0,-25-25,25 25,-24-25,-1 0,0 0,0 24,0 1,1-25,-1 0,0 0,0 0,0 0,1 0</inkml:trace>
  <inkml:trace contextRef="#ctx0" brushRef="#br0" timeOffset="14048.3597">5904 2555,'0'49,"0"1,0 25,0 24,0 0,0 0,25-24,-25-1,0 25,0-24,0 24,0-50,0 26,0-26,0 1,0-25,0 0,0 0,0-1,0 1,0 0,0 0,0 0,0-1,0 1,0 0,0 0,0 0,0-1,0 1,0 0,0 0,0 0</inkml:trace>
  <inkml:trace contextRef="#ctx0" brushRef="#br0" timeOffset="15076.879">6326 3101,'0'49,"0"-24,0 25,0 24,0 0,0 1,0-1,0-24,0-25,0-1</inkml:trace>
  <inkml:trace contextRef="#ctx0" brushRef="#br0" timeOffset="17457.6504">6995 3150,'-25'0,"1"0,-1 0,0 0,0 0,0 0,1 0,-1 0,0 0,0 0,0 0,1 0,24 25,-25-25,25 25,-25 0,25-1,0 1,-25-25,25 25,0 0,-25 0,25-1,0 1,0 0,-24-25,24 25,0 0,0-1,24-24,1 0,-25 25,25-25,0 0,0 0,-25 25,24-25,1 0,0 0,0 25,0-25,-25 25,24-25,1 0,0 0,0 0,0 0,-1 0,1 0,0 0,0 0</inkml:trace>
  <inkml:trace contextRef="#ctx0" brushRef="#br0" timeOffset="32705.7407">2506 4490,'0'99,"0"-50,0 1,0-25,0 0,0-1,0 26,0-25,0 0,0 0,0-1,0-48,0-1,0 0,0 0,0-25,0 1,0 24,0-25,0 26,0-1,0 0,0 0,0 0,24 25,-24-24,25 24,-25-25,25 25,0 0,0-25,-1 25,1 0,0 0,0 0,0 0,-1 0,-24 25,0 0,0-1,0 1,0 0,0 0,-24-25,-1 25,0-25,0 24,0-24,25 25,-24-25,-1 25,0-25,25 25,-25-25,50 0,49 0,-49 0,25 0,-1 0,1 0,0 0,-1 0,-24 0,-25 25,0-1,0 1,0 0,0 0,0 0,0 0,0-1,-25-24,0 25,1-25,-26 0,25 0,0 0,-24 0,24 0,0 0,0 0,1 0,-1 0,0 0,0 0</inkml:trace>
  <inkml:trace contextRef="#ctx0" brushRef="#br0" timeOffset="34626.7288">3572 4638,'50'0,"-1"0,1 0,49 0,0 0,1 0,49 0,-75 0,-24 0,-26 0,1 0,-25-49,-49 49,24-50,0 25,0 1,25-1,-25 0,1 25,24-25,-25 25,50 25,-1 25,51 49,-26-50,-24-24,25 50,-25-75,24 24,-74-24,25 25,-24 0,24 0,-25-25,25 25,-25-25,0 0,25 25,0-1,0 1,-25 0,25 0,0 0,-24-1,24 1,0 0,-25 0,25-50</inkml:trace>
  <inkml:trace contextRef="#ctx0" brushRef="#br0" timeOffset="40541.0156">4837 4415,'0'50,"0"-1,0 26,0-1,0 1,0-26,0 1,0-25,0 0,0-1,0 1,0 0,0 0</inkml:trace>
  <inkml:trace contextRef="#ctx0" brushRef="#br0" timeOffset="42520.3672">5160 4936,'0'25,"0"0,0-50,0 0,0 0,0 1,0-1,0-50,25 50,-25 1,0-26,24 25,-24 0,25 1,-25-1,25 0,0 0,0 0,-1 25,1 0,0 0,25 0,-26 0,1 0,0 0,0 0,0 50,-1 0,-24-26,25 51,-25-26,0 26,25-1,-25-24,0-25,0 0,0-1,0 1,0 0,25-25</inkml:trace>
  <inkml:trace contextRef="#ctx0" brushRef="#br0" timeOffset="43392.9036">5234 4738,'25'0,"25"24,-1-24,1 50,-1-50,26 0,-50 0,24 0,-24 0</inkml:trace>
  <inkml:trace contextRef="#ctx0" brushRef="#br0" timeOffset="47830.4295">2927 5680,'0'-25,"-25"25,1 0,-1 0,0 0,0 0,0 0,1 0,24 25,0 0,-25-25,25 25,0 0,0-1,-25 1,25 0,-25 0,25 0,0 0,-25-25,25 24,0 1,0 0,-24-25,24 25,0 0,0-1,0 1,0 0,0 0,24 0,26-25,-50 24,50-24,-1 25,-24 0,25-25,-1 25,1-25,0 0,-1 0,1 0,-25 0,-1 0,1 0,0 0,0 0</inkml:trace>
  <inkml:trace contextRef="#ctx0" brushRef="#br0" timeOffset="49654.9353">3622 5755,'49'0,"1"0,24 0,1 0,49 0,0 0,25 24,-50-24,0 0,-49 0,-1 0,-73 0,-1 0,0-24,25-1,-25 25,0-25,1 25,-1-25,0 25,25-25,-25 25,50 0,0 0,24 25,-24-25,0 25,25 0,-26-25,-24 25,0-1,-24 1,-1 0,25 0,-25 0,25 0,-25-1,25 1,-25 0,25 0,-24-25,24 25,0-1,-25 1,25 0,-25-25,25 25</inkml:trace>
  <inkml:trace contextRef="#ctx0" brushRef="#br0" timeOffset="51152.3131">4887 5730,'-25'0,"25"25,-25-25,25 24,0 1,0 0,-25 25,25-1,-24-24,24 25,0-25,0-1,0 1,0 0,0 0,24-25,1 0,0 25,0-25,0 0,-1 0,1 0,0 0,0 0,0 0,0 0,-1 0,1-25,0 0,0 0,0 0,-25 1,0-1,0 0,0 0,0 0,0 1,0-1,0 0,0 0,-25 25,25-25,-25 25,25-25,-25 25,0 0,1 0,24-24,-25 24,0 0,0 0,0 0</inkml:trace>
  <inkml:trace contextRef="#ctx0" brushRef="#br0" timeOffset="53159.6063">5557 5655,'0'25,"0"0,0 25,0-26,0 1,-25 25,25-25,-25 0,25-1,0 1,0 0,0 0,0 0,0-1,0 1,0 0,0 0,0 0,0-50,0-50,0 26,0-1,0 1,0 24,0-25,0 25,0-24,25 49,-25-25,25 25,-1 0,-24-25,25 25,0 0,0 0,24 0,-24 0,0 0,0 0,0 0,-1 0,1 0,0 0,0 0,-25 50,25-26,-25 26,0-25,0 25,0-26,0 1,0 25,0-25,0-1,0 1,0 0</inkml:trace>
  <inkml:trace contextRef="#ctx0" brushRef="#br0" timeOffset="54080.2589">5606 5953,'25'0,"25"0,-1 0,1 0,-1 0,1 0,-25 0,24 0,-24 0</inkml:trace>
  <inkml:trace contextRef="#ctx0" brushRef="#br0" timeOffset="105550.3906">15776 3200,'0'25,"0"-1,25 51,0-26,0 1,-1-25,-24 24,25-24,0 0,-25-50,0 0,-25 1</inkml:trace>
  <inkml:trace contextRef="#ctx0" brushRef="#br0" timeOffset="106280.2586">15776 3150,'25'0,"25"0,-26 0,26-25,0 25,-1 0,1 0,-25 0,-1 0,1 0,-25 25,0 0,0 25,0-1,0-24,0 25,0-26,0 1,0 25,0-25,0-1,0 1,0 0,-25-25,25 25,-24-25,24 25,-25-25</inkml:trace>
  <inkml:trace contextRef="#ctx0" brushRef="#br0" timeOffset="107941.4749">16322 3324,'-25'-25,"25"0,0 50,0 0,50-25,-26 0,1 0,25 0,-25-25,-1-49,1 49,-25 0,0-25,0 26,0-1,-25 0,25 0,-24 25,-26 0,25 0,0 0,1 0,-1 0,0 0,25 50,0-25,0 24,-25 1,25-1,-25 51,25-26,0-49,0 24,0-24,0 0,0 0,25 0,0-25,25 0,-1 0,26 0,-1 0,-24-25,-1 0,-24 0,25 0,-25 25,-25-24,24-1,-24 0,0-25,0 26,0-1,0 0,0 0,0 0,0 1,-24-26,-1 50,25-25,-25 25,0 0,25 25,0 0,0 0,0 24,0-24,25-25,0 0,0 25,-1-25,1 0,0 0,0 0,0 0,-1 0,1 0,-25 25,0-1,0 1,0 0,0 0,0 0,-49 24,-1-24,25 0,0 0,1-25,-1 0,-25 0</inkml:trace>
  <inkml:trace contextRef="#ctx0" brushRef="#br0" timeOffset="108824.6721">16843 2828,'25'25,"-1"-1,1 26,25 0,-25 49,24-25,-24 1,0-26,0 1,-1-25,-24-1,25-24,0 0,0 0,0-24,-1 24,-24-25,25 0,-25 0</inkml:trace>
  <inkml:trace contextRef="#ctx0" brushRef="#br0" timeOffset="109429.7434">16892 3125,'25'-24,"50"-1,-26 0,1 25,-1 0,-24-25,0 0,0 25</inkml:trace>
  <inkml:trace contextRef="#ctx0" brushRef="#br0" timeOffset="111214.6434">17116 2704,'24'0,"1"0,0 0,0 25,0 24,-25-24,0 0,24 0,-24-1,0 1,0-50,0 1,0-26,0 25,0 0,0-24,25-1,-25 25,0 0,25-24,0 49,0-25,24 25,-24 0,0 0,0 0,-1 50,-24-1,0-24,0 0,0 0,0 0,0-1</inkml:trace>
  <inkml:trace contextRef="#ctx0" brushRef="#br0" timeOffset="117629.501">19174 5259,'0'24,"0"1,0 0,25-25,0 0,0 0,0 0,49 0,0-50,26 1,-26-1,0 1,-49 24,0 0,0 25</inkml:trace>
  <inkml:trace contextRef="#ctx0" brushRef="#br0" timeOffset="123352.7484">6301 5407,'-25'174,"25"-124,0-1,0 1,0 24,0 1,0 24,0 0,0-24,0-1,0-24,0-26,0 1,0 0,0-50</inkml:trace>
  <inkml:trace contextRef="#ctx0" brushRef="#br0" timeOffset="125791.6687">6722 5755,'-24'0,"-1"0,25 24,0 1,0 0,0 0,-25-25,25 25,0 0,0-1,0 1,0 0,0 0,0 0,0-1,25 1,-25 0,25-25,-1 25,1 0,0-25,0 0,0 0,-1 0,1 0,0 0,0 0,0 0,-1-25,1-25,0 25,-25-24,25 24,-25 0,0 0,0 1,0-1,0 0,0 0,0 0,-25 25,0 0,0 0,25-25,-24 25,-1-24,0 24,0 0,0 0,1 0,-1 0,0 0,0 0,0 0,1 0</inkml:trace>
  <inkml:trace contextRef="#ctx0" brushRef="#br0" timeOffset="127270.8494">10046 5730,'-25'25,"25"-1,0 1,0 25,-24-25,24 49,-25 1,25-1,0-24,0-1,0-74,0 1,0-51,0 26,0-1,0-24,0 24,0 25,0-25,0 26,0-1,25 25,-25-25,24 25,1-25,0 25,0 0,0 0,-1 0,1 0,0 0,-25 25,25 0,0 24,-25-24,0 0,24 25,-24-1,25 1,-25-25,0 24,0-24,0 25,0-25,0-1</inkml:trace>
  <inkml:trace contextRef="#ctx0" brushRef="#br0" timeOffset="127817.075">9972 5928,'49'0,"-24"0,25 0,24 0,25 25,-24-25,-50 0,49 25</inkml:trace>
  <inkml:trace contextRef="#ctx0" brushRef="#br0" timeOffset="129085.0526">10790 5879,'25'0,"25"0,24 0,1 0,24 0,50 0,-50 0,0 0,-24 0,-26 0,1 0,-25 0,-50 0,0-25,0 25,0-25,1 0,-1 25,0-25,0 25,50 0,0 0,0 25,-1-25,1 25,0-25,0 0,-25 25,0 0,0 0,0-1,-25 1,-25 25,50-1,-24-49,-1 50</inkml:trace>
  <inkml:trace contextRef="#ctx0" brushRef="#br0" timeOffset="133166.6776">9922 6945,'0'-24,"0"-1,0 0,-25 0,1 25,24-25,-25 25,25 25,-25-25,25 25,0 0,0 0,-25 24,25-24,0 0,-25 0,25-1,0 1,0 0,25-25,0 0,0 25,24 0,-24 24,0-49,0 50,0-25,-25-1,0 26,24-50,-24 25,0 0,0-1,-24-24,-1 0,0 0,0 0,0 0,1 0,24-24,0-1,0 0,0 0,0 0,0 1,0-1,24 25,1 0,0-25,0 25,-25-25</inkml:trace>
  <inkml:trace contextRef="#ctx0" brushRef="#br0" timeOffset="133637.3683">10741 6672,'-25'25,"-49"74,24-24,-24 49,-1-50,26 26,-26-1,25 25,26-25,-1 25,25-50,0 50,0-24,74-26,-49 1,50-51,-26 1,-24-25,0 0</inkml:trace>
  <inkml:trace contextRef="#ctx0" brushRef="#br0" timeOffset="134942.7712">10989 7193,'0'25,"0"25,0-25,0-1,-25 51,25-50,0 24,0-24,0 0,0 0,-25-25,25-25,0 0,0-25,0-49,0-25,0 25,0 25,25-1,0 26,-25-1,0 25,25 25,-25 25,24 0,1 0,0-25,-25 49,25-49,0 25,-1 25,1-1,-25-24,0 0,25 0,-25 24,0 1,25-50,-25 25,25-1,-25 1,0 0,0 0,0 0,24-25,-24 24,0 1</inkml:trace>
  <inkml:trace contextRef="#ctx0" brushRef="#br0" timeOffset="135499.5556">11088 7243,'25'0,"0"0,49 0,-49-25,24 25,-24 0,0 0</inkml:trace>
  <inkml:trace contextRef="#ctx0" brushRef="#br0" timeOffset="135941.4667">11535 7516,'0'25,"0"49,-25-24,0-1,0-24,0 49,25-49,-24-25</inkml:trace>
  <inkml:trace contextRef="#ctx0" brushRef="#br0" timeOffset="137391.907">11931 7293,'0'-25,"0"-25,-24 25,-1 1,25-1,0 0,-25 25,0 0,0 0,1 0,-1 25,0 24,0-24,25 0,0 0,-25 0,25-1,0 1,0 0,0 0,0 0,0-1,25-24,0 25,-25 0,25-25,0 0,24 0,-24-50,25 1,-26-1,26 1,-25-1,-25 25,25 0,-25 1,0 48,0 1,-25 0,25 25,0-1,0 1,0-25,0-1,0 1,25 0,-25 0,49-25,-24 0,0 0,49-25,-49-25</inkml:trace>
  <inkml:trace contextRef="#ctx0" brushRef="#br0" timeOffset="137833.2485">12105 6846,'25'50,"24"-1,1 26,24 24,-49-25,25 26,-25-26,-25-24,0-1,0 1,0-25</inkml:trace>
  <inkml:trace contextRef="#ctx0" brushRef="#br0" timeOffset="138361.5018">12924 7020,'49'0,"26"0,49 0,-25 0,25 0,0 0,-74 0,-26 25,1-25,-50 0,1 0</inkml:trace>
  <inkml:trace contextRef="#ctx0" brushRef="#br0" timeOffset="138888.0155">13072 7293,'25'0,"25"0,-1 0,26 0,-1 0,-24 0,-25 0,24 0</inkml:trace>
  <inkml:trace contextRef="#ctx0" brushRef="#br0" timeOffset="140521.4018">14238 6871,'-25'0,"25"25,0 0,0 24,0 1,0-1,0 26,0-26,0-24,0 0,0-50,0-24,0-26,0 1,-24 24,24 1,0-1,0 25,0-25,0 26,0-1,0 0,24 0,26 0,-25 1,24-1,-24 25,50-25,-51 25,1 0,0 0,-25 25,0 0,0-1,0 26,0-25,0 0,0 24,0-24,-50 25,26-1,-26-49,0 25,50 0,-24-25,-1 0,25-25,49 25,-24-49,50 24,-1 25,-24-25,-1 25,-24 0,0 0,0 0,0 0,-25 25,0 0,0-1,0 26,0 0,0-26,0 26,-25-25,0 0,0-1,0 1,-24 0,24 0,-25-25,25 0,-24 0,24 0,0 0,0 0</inkml:trace>
  <inkml:trace contextRef="#ctx0" brushRef="#br0" timeOffset="141874.588">14362 7665,'0'24,"0"1,0 0,0 25,0 24,0 0,0 1,0-25,0-1,0-24,0-50,-25 0,25 1,-24-51,-1 50,25-24,-25 49,0-25,25 50,25-1,-25 1,0 0,25-25,-25 25,25-25,-1 0,1 0,25 0,-25 0,-1 0,26-50,-25 50,0-25,0 1</inkml:trace>
  <inkml:trace contextRef="#ctx0" brushRef="#br0" timeOffset="142768.2716">13221 8855,'0'-25,"0"1,0-1,0-25,0 25,0-24,0 24,0-25,0 26,0-1,0 0,-25 25,1 0,-1 25,25 0,-25 24,0 1,0 49,25-25,0 26,0-26,0 1,0-26,0 1,25-25,0 24,-25 1,0-25,0-1,0 26,0-75,-25-24,-24 24,49-25,-25 25,0 1,25-26</inkml:trace>
  <inkml:trace contextRef="#ctx0" brushRef="#br0" timeOffset="143163.3413">12973 9128,'25'0,"49"-25,1 1,24-1,-25 0,1 25,-50-25,-1 25,-48 0</inkml:trace>
  <inkml:trace contextRef="#ctx0" brushRef="#br0" timeOffset="143872.3223">13395 8979,'0'25,"0"0,0 0,0 0,0-1,0 1,0 0,0 0,0 0,0-1,0 1,25-25</inkml:trace>
  <inkml:trace contextRef="#ctx0" brushRef="#br0" timeOffset="144275.9037">13420 8855</inkml:trace>
  <inkml:trace contextRef="#ctx0" brushRef="#br0" timeOffset="146320.9283">13643 8979,'0'25,"0"25,0-25,0 49,0-49,0 0,25-25,24-75,1-24,-25 24,24 1,-24 49,0-24,0 24,0 25,-25 25,24 24,-24-24,0 49,0-49,0 25,25-25,-25 24,25-24,-25 25,25-25,0-1,-1-24,1 25,0-25,25-25,24-24,25-26,75-74,-50 25,-50 50,-24-25,-25 24,-25 26,0 24,0 0,-25 25,0 0,-24 0,24 0,0 0,0 0,0 0,25 50,-24-25,-1 24,0 1,25 24,0-49,0 25,0-26,0 1,0 0,0 0,25-25,0 0,-1 0,76-75,-76 1,26-25,-25 0,-25 49,0 25,0 0,0 1,0 48,0 26,0 0,0-1,0 1,25 24,-25-49,24 0,1 0,0-25,0 0,24 0,-24 0,25-100,-1 26,1-25,-25-50,0 50,-25-50,0 50,0 24,-75-24,50 49,1 26,-1 24,0 24,25 51,0-1,0 26,0-1,0-25,25 1,0-1,-1-24,1 24,25 0,-25-49,-1 0,26 0,-50 0,50-25,-26 0,1 0,0 0,0-50,24-24,-24 24</inkml:trace>
  <inkml:trace contextRef="#ctx0" brushRef="#br0" timeOffset="148222.2016">11981 5879,'0'-25,"0"0,0 0,0 0,-25 25,0 25,1 0,-1 0,0 25,-25-26,50 26,-49 0,49-1,0-24,-25 25,25-26,0 1,0 0,0 0,0 0,0-1,25-24,0 0,-1 0,1 0,25 0,-1-24,-24-26,25 0,-50 1,25-26,-25 26,0 24,0-25,0 26,0-1,0 50,0 24,0 1,0 24,0-24,0-1,0-24,0 0,24-25,26 0,-25 0,24-50,-24 26,0-26,0 25,-25 0</inkml:trace>
  <inkml:trace contextRef="#ctx0" brushRef="#br0" timeOffset="149412.3883">12229 5953,'0'25,"0"0,25 0,-25-1,25 1,-1-25,51 0,74-99,74-50,50 0,-75 0,-49 50,-75 74,-74 1,25 24,-50 0,1 0,-1 0</inkml:trace>
  <inkml:trace contextRef="#ctx0" brushRef="#br0" timeOffset="154952.7085">21159 3125,'0'25,"25"25,-25-1,24 1,-24-25,25-25,0 0,0-25,-25-25,49 1,-24 24,25-25,-25 26,24-26,-49 25,50 0,-50 1,0-1,25 25,-25-25,24 25,-24-25,25 25,-25-25,25 25,-25-24,25 24,-25-25,0 0,0 0</inkml:trace>
  <inkml:trace contextRef="#ctx0" brushRef="#br0" timeOffset="160197.8259">6425 4192,'0'-25,"0"50,0 25,0-1,-25 26,25-26,0 50,0-24,0-1,0 1,0-1,0-24,0-1,0-24,0 0,0 0,0 0,0-1,0 1</inkml:trace>
  <inkml:trace contextRef="#ctx0" brushRef="#br0" timeOffset="161847.6392">6797 4440,'0'25,"0"0,0-1,0 26,0-25,0 0,0-1,0 1,0 0,0 25,0-26,0 1,0 0,0 0,0 0,0 0,0-1,0 1,0 0,0 0</inkml:trace>
  <inkml:trace contextRef="#ctx0" brushRef="#br0" timeOffset="165189.2659">4738 8037,'-25'0,"25"25,-25-25,25 49,0-24,0 25,0-1,0-24,25 49,0-74,0 50,24-50,-24 0,25 0,-25-25,-25 0,0 1,0-1,0 0,0-25,0 26,0-1,0 0,0 0,0 0,0 1,0-1,-50-25,25 25,0 25,1 0,-1-25,0 25,0 0,0 0,25 50,0-25,0 0,0 0,0-1,0 1,0 0,75-25,-26 25,26 0,-26-1,26-24,-1 0,-24 0,24-49,1 24,-26-25,-24 1,0 24,0 0,-25 0,0 0,0 1,-25 24,25-25,-25 0,0 0,1 25,-1-25,-25 25,1 0,24 0,0 25,-25 0,50 25,-24-26,-1 26,25-25,0 0,0 0,49-1,1 1,24-25,1 0,-26 50,26-25,-26 24,-24-24,0 25,-25-26,0 1,0 25,0 24,0-49,0 25,0-26,-50 26,50-25,75-25,-1-50,75-24,-50-1,0 1,-49 24,-25 26</inkml:trace>
  <inkml:trace contextRef="#ctx0" brushRef="#br0" timeOffset="166227.1379">10220 3249,'0'-24,"-25"24,-25-25,1 25,-1 0,25 0,1 0,-26 0,0 25,26 24,-51 26,26 49,-1-25,25-25,-24 26,24-1,25-25,0 1,25-51,-1 26,51-25,24 24,25-24,-25-25,25 0,-25 0,-49 0</inkml:trace>
  <inkml:trace contextRef="#ctx0" brushRef="#br0" timeOffset="166947.2857">9798 3870,'0'-25,"25"0,25 25,24-25,75-24,-25 24,0 0,-50 0,-49 25,0 0,-50 0</inkml:trace>
  <inkml:trace contextRef="#ctx0" brushRef="#br0" timeOffset="167657.6697">11138 3200,'-25'0,"0"0,0 0,0 0,1 25,24 49,0 0,0 26,0-1,0 0,0-49,0 24,0 1,49-1,-24-24,25-26,-26 26,1-50,0 25,0-25,-25 25,0-1,0 1,-25 0,0 0</inkml:trace>
  <inkml:trace contextRef="#ctx0" brushRef="#br0" timeOffset="170221.4233">11014 4043,'0'-25,"-25"25,25-24,-25 24,0 0,25-25,0 0,0 0,0 0,75-49,-26 0,1 49,-1-25,1 0,-25 50,24-24,-24 24,-25 24,25-24,-25 25,25-25,-25 25,25-25,-25 50,25-25,-25-1,24 26,-24-25,0 0,0-1,0-48,0-1,0 0,0 0,0 0,0-24,0 24,0 0,0 0,0 0,0 1,25 24,0 0,25 0,-26 0,1 0,0 0,25 0,-26-25,26 25,0-50,-26 25,26-24,-25 49,0-50,-25 25,0 1,0-1,0 0,0 0,-25 25,0-25,0 25,0 0,1 0,-1 25,0 0,0 0,25 24,-25-24,1 0,24 25,0 24,0-49,0 24,0-24,0 25,24-50,1 25,0-25,25 25,-1-25,-24 0,25 0,-26 0,51 0,-50-25,-1 25,26-50,-25 25,0 0,-25 1,24-26,1-24,0 49,-25-25,0 1,0 24,0 0,0 0,0 0,-25 25,0-24,1 24,-1 0,0 0,0 0,0 24,25 26,0-25,-24 24,24 1,0 0,0-26,0 1,0 25,24-25,1-1,0-24,0 25,0 0,-1-25,1 0,0 0,25 0,-26 0,1 0,25 0,24 0,-49-25,0 0,0 25,0-24,-25-1,0 0</inkml:trace>
  <inkml:trace contextRef="#ctx0" brushRef="#br0" timeOffset="174302.188">12303 4018,'0'25,"0"25,0-1,0 26,0-1,25 1,0-1,-25-24,50 49,-26-74,1-1,25 1,-25 0,24-25,1 0,0-25,24 0,-49-24,24 24,-24 0,-25 0,0 1,0-1,0 0,-25 25,25 50,0-26,0 26,0-25,0 0,25-25,-25-25,0 0,0 0,0 0,0 1,0-26,0 25,0 0,-25 25,1 0,-1 0,0 0,25 25,0 0,0 0,0 49,0-49,0 25,0-26,25-24,0 0,-25-24,24-1,1 0,-25-25,0 26,0-1,0 0,0 0,25 25,0 25,0 0,-1 24,26-24,-25 25,0-50,24 25,1-25,-25-50,-1-24,1-1,-25 1,0-1,0 26,0-1,0 100,0-1,0 1,0 0,0-26,25 51,-25-50,25-25,-25-25,0 0,0 0,0-24,25-1,-25 0,0 26,24-1,1 25,0 25,0-1,0 1,-1 0,1 0,0 24,0-49,0 25,0-25,-1 0,26 0,-50-25,50-24,-50 24,49-25,-49 1,25 24,-25 0,0 0,0 1,0-1,-25 25,25-25,-25 25,1 0,-26 0,25 25,0-25,25 25,-24-1,24 1,0 0,0 0,0 0,0-1,0 1,24-25,1 0,25 0,-25 0,24 0,1-49,-50 24,25-25,-25 25,0 1,0-1,0 50,0 24,0-24,0 49,0-24,49 24,-49 1,25-26,0 1,0 24,-25-49,0 0,0 0,-50-25,25 0,0 0,1 0,-1-25,0 25,25-50,0 26,0-26,0 25,0-24,0 24,0-25,50 1,-50 24,49-25,1 1,-1 24,1 0,-25 0,0 0</inkml:trace>
  <inkml:trace contextRef="#ctx0" brushRef="#br0" timeOffset="178008.6702">2530 10021,'-24'0,"24"25,-25 0,25 24,-25 51,-25 24,26-25,-1 74,25-24,-25-74,25-26,0-24,0-50,0 0,0-24,0-26,0 1,0 0,0-1,0 1,25 24,-25 1,0 24,25-25,-1 25,1 1,0-1,0 25,0 0,-1 0,1 0,0 0,0 49,24-24,-24 0,0 49,25 1,-50-1,49 1,-49-26,0 1,25-25,-25-1,0 26,0-75</inkml:trace>
  <inkml:trace contextRef="#ctx0" brushRef="#br0" timeOffset="178507.6326">2183 10418,'25'0,"0"0,24 0,-24 25,50 0,49-1,-25 1,-25 0,1-25,-26 25,26-25</inkml:trace>
  <inkml:trace contextRef="#ctx0" brushRef="#br0" timeOffset="179621.6477">3151 10443,'49'0,"26"0,49 0,49 0,1 0,-1 0,-24 0,-25 0,-49 0,-26 0,-73 0,-26 0,0-25,26 0,-26-24,25 49,0-25,25 0,25 25,25 25,-50 0,49-1,-49 1,25 0,-25 0,0 0,0 24,0-24,0 0,0 0,-25-25,25 24</inkml:trace>
  <inkml:trace contextRef="#ctx0" brushRef="#br0" timeOffset="180419.1093">5234 10368,'-25'0,"1"0,-1 0,0 25,0 25,0-25,25 24,0 1,0-1,0-24,0 25,25-25,0-1,25-24,-1 0,1 0,-1 0,-49-24,25-1,-25-25,0 25,0-24,0 24,0-25,-25 26,25-1,-24-25,-1 50,0 0</inkml:trace>
  <inkml:trace contextRef="#ctx0" brushRef="#br0" timeOffset="182079.9869">5631 10344,'0'24,"0"1,0 0,0 0,0 0,0-1,0 1,0 0,0 0,0 0,0-1,0 1,0 0,0 0,0 0,0-1,0 1,0-50,0-24,-25-26,25-24,0 25,0-1,0 51,0-26,0 0,0 26,0-1,25 25,0 0,0 0,24 0,-24 0,0 0,0 0,-25 25,0-1,0 1,0 0,0 0,-25 0,0-1,0 1,-24-25,49 25,-50 0,25 0,0-25,1 24,-1-24,50 0,49 0,-49 0,0 0,-1 0,26 0,0 0,-26 0,26 25,-25 0,0 0,-25 0,0-1,0 1,0 0,0 0,-25 0,-25-25,25 0,1 24,-26-24,25 0,0 0,1 0</inkml:trace>
  <inkml:trace contextRef="#ctx0" brushRef="#br0" timeOffset="182560.5706">6202 9823,'0'49,"-25"50,25 26,-25 123,25 0,-25 0,0-50,25-24,-25-100,25-49</inkml:trace>
  <inkml:trace contextRef="#ctx0" brushRef="#br0" timeOffset="183386.5221">6524 10294,'0'25,"0"0,0-1,0 26,0-25,0 49,0-24,0-1,0-24,0 0,0 0,0 0</inkml:trace>
  <inkml:trace contextRef="#ctx0" brushRef="#br0" timeOffset="184913.2031">7119 10220,'-25'0,"1"0,-1 0,0 0,0 0,-24 24,24 26,-25-25,1 0,-1-1,25 1,0 0,25 0,0 0,0-1,0 1,25-25,-25 25,25 0,0-25,-25 25,25-25,-1 24,1-24,25 25,-25-25,-1 0,1 0,50 0,-51 0,1 0,0 0,25 0,-25 0,-1 0,-24-25</inkml:trace>
  <inkml:trace contextRef="#ctx0" brushRef="#br0" timeOffset="187121.4633">2530 11336,'0'-25,"0"50,0 0,0 24,0 26,0-1,0 0,0 1,0-26,0 1,0-25,0 24,0-24,0-74,0-1,0-24,0-1,0 1,0 24,0 1,0 24,0 0,25 0,-25 0,50 25,-25 0,-1 0,1 0,25 0,-25 0,-1 0,-24 25,0 0,0 0,0 0,0-1,0 1,-24-25,-26 25,25-25,0 25,1-25,24 25,-25-25,50 0,-1 0,26 0,-25 0,24 0,-24 0,25 24,-25 1,-1-25,-24 25,0 0,0 0,0-1,0 1,-24-25,24 25,-25-25,-25 25,1 0,-1-1,25-24,0 0,1 0,-1 0</inkml:trace>
  <inkml:trace contextRef="#ctx0" brushRef="#br0" timeOffset="188503.972">3175 11708,'25'0,"25"0,24 0,25 0,50 0,0 0,0 0,-50 0,0 0,-49 0,0 0,-1 0,-98-50,-1 1,-49-51,24 51,1-26,-1 51,51-1,-1 0,50 50,49-25,-24 74,24-49,-24 25,-1-1,-24-24,-25 0,0 0,0-1,0 26,0-25,-25 24,1 26,24-26,-25-24,0 0,25 0</inkml:trace>
  <inkml:trace contextRef="#ctx0" brushRef="#br0" timeOffset="189215.2135">5085 11757,'0'25,"0"25,0-1,0 51,0-1,0-25,0-24,0-25</inkml:trace>
  <inkml:trace contextRef="#ctx0" brushRef="#br0" timeOffset="190233.6593">5482 11857,'0'49,"0"26,-25-26,25-24,0 25,0-1,0-24,0-75,0 1,0-26,0 26,0-1,0 1,0-1,25 50,0 0,25 0,-26 0,1-25,25 25,-25 0,24 0,-24 0,-25 50,25-1,-25 1,25 0,-25 24,24-24,-24-1,0 1,25-25,-25 0,0-1</inkml:trace>
  <inkml:trace contextRef="#ctx0" brushRef="#br0" timeOffset="191268.9732">5507 12055,'25'0,"0"0,-1 0,26 0,0 0,-26 0,1 0,0 0,0 0,0 0</inkml:trace>
  <inkml:trace contextRef="#ctx0" brushRef="#br0" timeOffset="192383.7694">2977 12824,'-25'0,"0"0,0 0,1 0,-1 0,0 0,0 0,-24 0,-1 25,0 24,-49 26,50-1,-1 50,25-24,0-26,25 0,0-49,0 25,25-25,0-25,25 24,24-24,25 0,-24 0,-1 0,-24 0,-1 0,-24 0,0 0</inkml:trace>
  <inkml:trace contextRef="#ctx0" brushRef="#br0" timeOffset="193737.3239">3250 13171,'25'0,"24"0,26 25,73-25,-24 25,100 0,-75-25,-50 0,25 0,-99 0,-1 0,-48 0,-1 0,-25 0,50-50,-25 50,25-25,-24 25,24-25,-25 1,0 24,50 0,0 24,24 1,1 0,-25-25,-1 25,-24 0,25-25,-25 25,0-1,-25 26,25-25,-49 0,24 24,25-24,-25 0,25 0,-25-1</inkml:trace>
  <inkml:trace contextRef="#ctx0" brushRef="#br0" timeOffset="195004.6592">5383 13146,'-25'0,"0"25,1 50,24-26,0 1,-25 0,25-1,0 1,0-25,0-1,25 1,-1 0,1-25,25 0,-25 0,24 0,-24-25,25 0,-26 1,26-1,-50-50,50 51,-50-1,0-25,0 25,0 1,0-1,0 0,0 0,-25 0,25 0,-25 25,0-49,0 24,-24 25,49-25,-50 25,25 0,25 25</inkml:trace>
  <inkml:trace contextRef="#ctx0" brushRef="#br0" timeOffset="196263.8639">5904 13196,'0'50,"0"-25,0 24,0 1,0-1,0 1,0-25,0 0,0-50,0 0,0-49,0 24,0 25,0-24,0-26,0 50,0 0,0 1,49-1,-49 0,25 25,0-25,0 25,0 0,-1 0,1 0,0 0,0 0,0 0,0 0,-1 25,-24 0,0 24,0 1,0-25,0 25,0-26,0 26,25 0,-25-26,0 1,0 25,0-25,0-1,25-24,-25 25</inkml:trace>
  <inkml:trace contextRef="#ctx0" brushRef="#br0" timeOffset="197031.2647">5904 13320,'25'0,"24"0,1 0,-1 0,1 0,-25 0,0 0</inkml:trace>
  <inkml:trace contextRef="#ctx0" brushRef="#br0" timeOffset="213480.2429">9550 5482,'0'25,"0"-1,0 51,0-26,0 26,0 49,0 74,0-74,0 25,0-74,0-26,0-24,0-50,0-24,0 24,0-50,0-24,0 25,0-1,0 26,0-1,0 25,0 1,0-1,0 0,-25 25,25-25,0 0,0 0,0 1,0-1,0 0,0 0,0 0,0 1,0-1,0 0,0 0,0 0,0 1,0-1,0 0,0 0,0 0,-24 25,73 0,26 0,49 0,49 0,1 0,24 0,1 0,-26 0,-24 0,25 0,-25 0,-25 25,25-25,-50 0,0 0,0 0,-24 0,-1 0,-24 0,-1 0,26 0,-26 0,1 0,-1 0,-24 0,0 0,0 0,0 0,-1 0,26 25,-25-25,0 0,-1 25,1-25,0 0,-25 25,25-25,0 0,-25 49,25-49,-25 25,49 25,-49-26,25 26,-25 24,0 26,0-26,0 25,0-49,0 24,0-49,0 25,0-25,0 24,0-24,0 0,0 0,0-1,0 1,-25-25,-24 0,-1 0,-49 0,-1 0,1 0,-25 0,25 25,0-25,49 0,-24 0,24 0,-24 0,-1 0,26 0,-26 0,1 0,-1 0,1 0,24 0,-24-25,24 25,1 0,-1 0,1 0,24 0,-25 0,25 0,1 0,-1 0,0 0,0 0,0 0,1 0,-1 0,-25 0,1 0,24 0,-25 0,25 0,-24 0,-1 0,-24 0,24 0,25 0,-24 0,24 0,-25 0,25 0,1 0,-1 0,0 0,0 0,-24 0,24 0,0 0,-25 0,26 0,-1 0,0 0,0 0,0 0,1 0,-1 0</inkml:trace>
  <inkml:trace contextRef="#ctx0" brushRef="#br0" timeOffset="215400.8393">12924 5879,'0'25,"0"-1,0 1,0 0,0 0,0 24,0-24,24 0,26 25,-25-50,0 0,24 24,-24-24,0 0,0 0,-1 0,1 0,-25-24,0-26,0 25,0 0,0 1,0-1,0-25,0 25,0 1,0-1,-25 25,1 0,-1 0,-25 0,25 0,1 0,-1 0,25 25,0-1,0 1,49 0,1-25,-25 0,24 0,-24 0,25 0,-25 0,-1-25,-24 0,0 1,25 24,-25 24,50-24,-25 0,-1 25,1-25,-25 25,0 25,0-26,0 1,0 25,0-25,0-1,25-24,0 0,0 0,0 0,-1 0,1-24</inkml:trace>
  <inkml:trace contextRef="#ctx0" brushRef="#br0" timeOffset="217628.8421">14015 5705,'0'25,"0"0,0-1,0 1,0 50,25-26,-25 1,0-25,0 0,0-1,0 1,0-50,0-49,0 0,0 24,0 0,0 1,0 24,0 0,25 25,-1 0,1 0,0 0,-25 25,0 0,-25-1,0 1,75-25,24 0,-24 0,-25 0,0 0,-1 0,1 0,-25 25,0 0,0 0,0 0,0-1,0 1,0 0,-25-25,1 0,-1 0,0 0,0 0,-24 0,24 0,0 0</inkml:trace>
  <inkml:trace contextRef="#ctx0" brushRef="#br0" timeOffset="219384.9713">14139 5978,'223'0,"-173"0,-25 0,-1 0,1 0,0 25,-25 0,0-1,0 1,0 0,-25-25,0 0,1 25,-1-25,0 25,0-25,-24 0,24 0,0 0,0 0,0 0,1 0,-1 0,0 0,0 0,25-25,0 0</inkml:trace>
  <inkml:trace contextRef="#ctx0" brushRef="#br0" timeOffset="220721.4338">14610 5904,'25'0,"25"0,-1 0,-24 0,50 0,-1 0,50 0,-25 0,-24 0,-1 0,-24 0,-26 0,1 0,-25-25,-25 25,-24-50,24 25,-25-24,26 24,-1 0,25-25,-25 50,25-24,50 48,-26 26,26-25,0 0,-26-1,1 1,0 0,0 0,-50 25,-25-1,1 26,-50 24,24-25,1 25,49-49,0 0</inkml:trace>
  <inkml:trace contextRef="#ctx0" brushRef="#br0" timeOffset="221710.3029">16198 5655,'0'-24,"-25"24,0 0,0 0,1 0,-1 0,0 0,0 49,0-24,25 0,0 0,0-1,0 1,0 25,0-25,0 24,0-24,25 0,0 0,25 24,-26-49,1 0,0 0,0 0,0 0</inkml:trace>
  <inkml:trace contextRef="#ctx0" brushRef="#br0" timeOffset="222766.1213">16049 5904,'25'0,"24"0,-24 0,0 0,0 0,0 0,-1 0,1 0</inkml:trace>
  <inkml:trace contextRef="#ctx0" brushRef="#br0" timeOffset="226059.536">16495 5581,'-24'-25,"-1"25,0 0,-25-25,26 1,-51 24,50-25,-24 0,24 0,-25 25,26 0,-1-25,-25 25,1 0,-1 0,-24-24,24 24,-24 0,-1 0,25 0,1 0,-26 0,1 0,49 0,-24 0,24 0,-25 0,-24 0,49 0,-25 0,26 0,-26 0,25 0,-24 0,-1 0,25 0,0 0,-49 0,49 0,0 0,1 0,-26 0,25 24,-24-24,24 0,-25 0,25 0,-24 0,-1 0,0 25,26-25,-1 0,-25 0,25 25,1-25,-26 25,0-25,1 0,24 25,0-25,0 0,25 24,-24-24,-1 0,0 0,0 0,0 0,1 0,-1 0,0 0,25 25,0 0,0 0,0 0,0-1,0 1,0 25,0-1,0 1,0-25,25 0,-25 49,25-74,-25 25,0 0,0 0,24-25,-24 24,0 1,0 0,25-25,-25 25,0 0,0-1,0 1,25-25,0 0,-25 25,25 0,-1-25,1 25,25-25,-25 24,-1 26,51-50,-1 25,25 0,1-1,-1 1,50 0,-50-25,25 0,0 0,-25 0,0 0,-24 0,-1 0,1 0,-26 0,1 0,-25 0,24 0,-24 0,50 0,-51 0,1 0,0 0,25 0,-1 0,-24 0,25 0,-1 0,26 0,-26 0,26 0,-51 0,26 0,24 0,-49 25,50-25,-26 0,-24 0,0 0,24 0,-24 0,0 0,-25-50,0-24,0-1,0 1,0 0,0 24,0 0,0 1,0 24,0 0,0 0,0 1,0-1,0 0,0 0,0 0,0 0,0 1,0-1,0 0,-25 25,25-25,-25 25,1 0,-1-25,0 25,0-24</inkml:trace>
  <inkml:trace contextRef="#ctx0" brushRef="#br0" timeOffset="237880.0334">7367 9699,'0'49,"0"-24,0 49,0-24,0 49,0-24,0-1,0 25,0 1,0 73,0-49,0 50,0-25,0-75,0-24,0-26,25 1,-25 25,0-25,0 0</inkml:trace>
  <inkml:trace contextRef="#ctx0" brushRef="#br0" timeOffset="239983.9583">8434 10220,'-25'0,"0"0,1 0,-1 0,0 0,0 0,0 0,1 0,-1 0,0 0,0 0,-25 0,26 0,-1 0,0 0,0 0,0 0,25 24,-24 1,24 0,0 0,-25 0,25 24,-25-24,25 0,0 0,0-1,0 1,0 0,0 0,0 0,0-1,25-24,-25 25,25-25,-1 25,1 0,0-25,0 49,0-49,24 25,-24 0,25-25,-1 25,-24 0,0-25,25 0,-26 0,26 0,-25 24,24-24,-24 25,0-25,25 0,-1 25,1-25,-25 0,24 0,26 0,-51 0,1 0,0 0,0 0</inkml:trace>
  <inkml:trace contextRef="#ctx0" brushRef="#br0" timeOffset="241164.0952">7963 10542,'0'-25,"24"25,1 0,50 0,-1 0,25 0,50 0,-25 0,0 0,0 0,-49 0,-1 0,-49 0,0 0,-1 0</inkml:trace>
  <inkml:trace contextRef="#ctx0" brushRef="#br0" timeOffset="242691.45">8632 13246,'0'49,"0"1,0 0,0-1,25-24,25 49,-50-24,49-25,-24 0,0-1,0-24,-25-24,25 24,-1-50,1-49,25-50,-25 25,24 74,-49 1,0 24,0 50,0-1,0 26,25-25,0 0,0 24,24-24,1 25,-1-50,1 25,25-1,-1 1,0-25,-24 0,-25 0,0 0,-25-25,0 1,0-1,0 0,0-49,-50-51,0 51,1-50,24 50,-25 24,50-24,-49 49,49 0</inkml:trace>
  <inkml:trace contextRef="#ctx0" brushRef="#br0" timeOffset="243172.6382">9550 12675,'0'25,"25"25,0-26,0 26,-1 0,1 24,-25-24,25-26,0 1,-25 0,0-50</inkml:trace>
  <inkml:trace contextRef="#ctx0" brushRef="#br0" timeOffset="243516.0062">9525 12353</inkml:trace>
  <inkml:trace contextRef="#ctx0" brushRef="#br0" timeOffset="244775.5383">9749 12129,'0'25,"0"25,0 49,49 50,1-25,49 25,25 49,-25-49,-24-25,-26-74,1-1,-25-49,-25-24,0-51,0 1,0-26,0 26,0 0,0-1,0-24,-50 0,0-25,26 25,24 24,-25 26,0 24,25 0,0 50,0 0,0 49,0 25,50 25,-1-25,26 25,-26 0,1-74,-25-25,-25 24,25-49,-1 0,-24-24,0-1,0-25,25 1,-25-1,25-49,-25 24,25 51,-25-1,25 0,-1 50,1 0,0 24,25 1,-26-1,1-24,25 0,-50 25,25-50,-1 0</inkml:trace>
  <inkml:trace contextRef="#ctx0" brushRef="#br0" timeOffset="245303.6813">9823 12874,'0'-25,"25"25,24-50,26 1,49-51,-50 26,1 24,-26 26,-24 24</inkml:trace>
  <inkml:trace contextRef="#ctx0" brushRef="#br0" timeOffset="245975.6494">12055 11807,'-24'0,"-1"0,0 0,-25 0,26 0,-1 0,-25 25,1 49,-1-24,0-1,1 26,49-1,0 1,0-1,0 25,0 1,74-51,-24 26,-1-26,26-24,-1-25,1 0,-1 0,0 0,-49 0,0 0,0 0,-25-25</inkml:trace>
  <inkml:trace contextRef="#ctx0" brushRef="#br0" timeOffset="246877.9843">11708 12427,'50'-25,"49"-49,75 0,49-1,-124 25,-25 50,-24-24,-50-1</inkml:trace>
  <inkml:trace contextRef="#ctx0" brushRef="#br0" timeOffset="249873.5416">9749 4688,'24'0,"1"0,25 0,-1 0,26-25,74 0,124-24,173-75,273-75,50-98,75-51,-224 51,-99 98,-149 1,-174 124,-99-1,-74 50,-50 25,1 25,-26 0</inkml:trace>
  <inkml:trace contextRef="#ctx0" brushRef="#br0" timeOffset="251055.177">12924 4911,'49'0,"26"0,-1-24,25 24,50-50,-25 0,25 1,-25-1,-50 0,1 50,-50-24,-1-1</inkml:trace>
  <inkml:trace contextRef="#ctx0" brushRef="#br0" timeOffset="253416.4572">9203 14064,'-25'0,"50"0,0 0,24 0,26 0,24 0,25-25,50 1,-50-26,24 0,51 1,-1-26,-74 26,50-1,-25-24,-25 49,-75-25,26 26,-50-1,-1 25,1 0,0-25,25 0,24-24,-24 24,24 0,50-25,-49 26,-1-1,0 25,1-25,-50 25,49-25,-49 25,0 0,-1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8:23:24.07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5038 3585 4,'4'-1'-1,"1"2"-1</inkml:trace>
  <inkml:trace contextRef="#ctx0" brushRef="#br0" timeOffset="1128.9233">4741 3817 22,'-10'3'117,"6"-3"9,-1-3-8,1 6 3,4-3-2,0 0 6,-7 0-12,7 0 0,-4 0-6,4 0-3,0 0-6,-6 2-3,6-2-10,0 0-2,0 0-8,0 0-4,0 0-6,0 0-3,0 0 3,0 0 5,0 0 3,0 0 2,17 1-8,-6 0 0,5-2 5,4 1-5,5 0 2,2 1-7,2-2-3,14 1 1,-3-3-2,4 0-2,1 3-11,-1-1 1,5-3-4,-4 4 0,3-2-8,-2-1-2,0 5-8,-6-2 4,0-2-8,-11 1 2,0 2-3,-4 1-3,0 0-2,-5-2-1,-3 1-3,-4-2 0,-4 1 2,-1 0 0,0 0-2,-5 1-1,-3-1-1,10 0-4,-10 0 5,5 1 0,-5-1-1,0 0 0,6-1-1,-6 1 1,0 0 1,0 0-3,0 0 9,10 0-14,-10 0 7,0 0-7,0 0 4,0 0 1,4-2-6,-4 2 4,0 0 0,0 0-4,0 0 3,0 0-2,0 0-1,0 0 3,0 0 2,0 0 0,0 0 0,0 0 0,0 0-4,0 0 2,0 0 3,0 0-1,0 0-3,0 0 2,0 0 4,0 0-1,0 0-2,1 3 0,-1-3 2,0 0 1,0 0-3,0 0 0,0 0-1,0 0 1,0 0 3,0 0-2,0 0-4,0 0 1,0 0-2,0 0 3,0 0 0,0 0-1,0 0-2,0 0 1,0 0 3,0 0-1,0 0-2,0 0-2,0 0 5,0 0-7,0 0 10,0 0-3,0 0-1,0 0-4,0 0 5,0 0 0,0 0 6,0 0-7,0 0 5,0 0-1,0 0 4,0 0-4,0 0 0,0 0 2,0 0 3,0 0-4,0 0-3,0 0 1,0 0-3,0 0 2,0 0 1,0 0 0,0 0 0,0 0 10,0 0 0,0 0 4,0 0-8,0 0 3,0 0 1,0 0 4,0 0-1,0 0 1,0 0-2,0 0 2,0 0-5,0 0 3,0 0 0,0 0-1,0 0 2,0 0 4,0 0-6,0 0 11,0 0-15,0 0-1,0 0 5,0 0-1,0 0 9,0 0-12,0 0-2,0 0 1,0 0-7,0 0 6,0 0 2,0 0-1,0 0 1,0 0-3,0 0-2,0 0 3,0 0-2,0 0 3,0 0-3,0 0 10,0 0-8,0 0-6,0 0 4,0 0-3,0 0 2,0 0-3,0 0-2,0 0 6,0 0-4,0 0-5,0 0 4,0 0-4,0 0 6,0 0-1,0 0-4,0 0-3,0 0-2,0 0 1,0 0-9,0 0-21,0 0-12,0 0-23,0 0-26,0 0-28,0 0-36,0 0-19,0 0-17,9 4-24,2-7-20,13 2 0,4-1-26,19-2-156,23-3-454,5 2 202</inkml:trace>
  <inkml:trace contextRef="#ctx0" brushRef="#br0" timeOffset="5268.7261">6480 3754 52,'-3'-2'52,"-1"-1"-10,0 1 8,4 2-8,-9 0 7,5-1-7,-1 1-3,5 0-2,-10-1 5,4 1 0,3 1 3,3-1-11,-10 0 20,5-1-1,-2 2 5,4 0 6,3-1-5,-10-1 5,10 1 8,-7 1-19,1-2 8,1 2 4,-1-1-4,6 0-1,-10 2 2,3-4 1,2 2-1,-1 2 1,0-2 5,0-2-7,1 4-6,0 0 9,5-2 0,-5 1-4,2 1-5,3-2 7,-4 1-15,4-1-1,-5 1-6,5-1-11,0 0 2,0 0-6,0 0-2,0 0-1,5 6 8,5-6 3,0 2 5,7 1 9,5-2 2,4 4 8,3-3-7,11-1 1,3 1-1,-2-4-1,4 1-4,0 0-4,0 3-5,3-4-1,-1 1-2,-1-1-3,-2-1-1,-2-1-2,-1 2-5,-13 2-1,3 1-2,-1-1-2,-2-1-3,-4-1 0,-2 1-3,-5 1 3,-1-3 0,-5 3 9,-1 0 2,-3 3 12,1-3 5,-5-3 22,1 3-4,1 3 5,-5-3 0,5 0-4,-5 0-1,6 0-3,-5 3-4,-1-3 2,0 0-5,5 0-8,-5 0 11,0 0-20,1 2 2,-1-2-7,0 0-4,0 0 0,1 4-5,-1-4-3,0 0-2,0 0 0,0 0-1,0 0 1,0 0-6,0 0-2,0 0 4,0 0 3,0 0-9,0 0 4,0 0-4,0 0 2,0 0 0,0 0 12,0 0-19,0 0 0,0 0 5,2 3-5,-2-3 3,0 0-5,0 0 6,0 0-3,0 0 5,0 0-4,0 0-2,0 0 2,0 0-8,0 0 16,0 0-15,0 0 4,0 0 4,0 0 2,0 0-4,0 0 7,0 0-8,0 0-3,0 0 6,0 0-4,0 0 4,0 0-6,0 0 1,0 0 14,0 0-18,0 0-2,0 0 5,0 0-3,0 0 1,0 0 7,0 0 5,0 0-11,0 0 3,0 0 0,0 0-2,0 0 12,0 0-8,0 0-2,0 0-4,0 0 2,0 0-2,-3 6 3,3-6 1,0 0-1,0 0-4,0 0 2,0 0-6,0 0 4,0 0-2,0 0 5,0 0-4,0 0 6,0 0-3,0 0 4,0 0-1,0 0-4,0 0 1,0 0 16,0 0-17,0 0-2,0 0 4,0 0 2,0 0-1,0 0 0,0 0-3,0 0 7,0 0-4,0 0-4,0 0 3,0 0 0,0 0 2,0 0 5,0 0-3,0 0 6,0 0-11,0 0-3,0 0 7,0 0-8,0 0 1,0 0 7,0 0-5,0 0 2,0 0-3,0 0 1,0 0 4,0 0-1,0 0 2,0 0 1,0 0-4,0 0 12,0 0-14,0 0 2,0 0 1,0 0 5,0 0-4,0 0 0,0 0 1,0 0 8,0 0-9,0 0-2,0 0 2,0 0 1,0 0 2,0 0-1,0 0-2,0 0 5,0 0-5,0 0 1,0 0 1,0 0 0,0 0 5,0 0-9,0 0 3,0 0 1,0 0-1,0 0 3,0 0-5,0 0 0,0 0-1,0 0 1,0 0 3,0 0-2,0 0 1,0 0-4,0 0 7,0 0-1,0 0-7,0 0 5,0 0-1,0 0 3,0 0-2,0 0-1,0 0-4,0 0 4,0 0 0,0 0 1,0 0 4,0 0-5,0 0 2,0 0 12,0 0-7,0 0-7,0 0 1,0 0-2,0 0 3,0 0 4,0 0-4,0 0 2,0 0-2,0 0-2,0 0-2,0 0 5,0 0-1,0 0-3,0 0 4,0 0-6,0 0 3,0 0 1,0 0-1,0 0-1,0 0 3,0 0 0,0 0 3,0 0-7,0 0 3,0 0 0,0 0-3,0 0 0,0 0 6,0 0 0,0 0-2,0 0 5,0 0-6,0 0-3,0 0 4,0 0-6,0 0 7,0 0 1,0 0 3,0 0-5,0 0-2,0 0 2,0 0 2,0 0-4,0 0-1,-3 3 2,3-3 2,0 0 10,0 0-17,0 0 1,0 0 5,0 0 2,0 0-1,0 0-4,0 0 3,0 0 1,0 0 0,0 0 0,0 0 1,0 0-2,0 0 11,0 0-13,0 0 2,0 0 2,0 0-4,0 0 2,0 0-1,0 0-3,0 0 3,0 0 2,0 0-2,0 0 2,0 0 1,0 0 0,0 0 1,0 0-5,0 0 1,0 0-2,0 0 4,0 0-1,0 0-1,0 0-1,0 0 5,0 0-6,0 0 4,0 0-1,0 0 2,0 0 0,0 0-4,0 0 2,0 0-3,0 0 6,0 0-2,0 0 2,0 0-4,0 0 10,0 0-16,0 0 6,0 0-3,0 0 6,0 0 0,0 0-1,0 0-3,0 0 2,0 0-3,0 0 7,0 0-4,0 0 2,0 0-1,0 0-3,0 0 0,0 0 1,0 0 1,0 0-2,0 0-1,0 0 5,0 0 1,0 0-1,0 0-4,0 0 6,0 0-5,0 0 0,0 0-5,0 0 8,0 0-2,0 0-6,0 0-16,0 0 1,0 0-26,0 0-13,0 0-18,0 0-12,0 0-12,0 0-7,0 0-13,0 0-26,0 0-16,0 0-10,0 0-21,0 0-15,-8-7-4,1 9-5,-2 3-125,0-3-372,-3 1 165</inkml:trace>
  <inkml:trace contextRef="#ctx0" brushRef="#br0" timeOffset="6216.722">2535 5237 152,'0'0'183,"0"0"-15,0 0-13,0 0-11,0 0-16,0 0-10,0 0-2,0 0-1,0 0-6,0 0 3,13-8-4,-5 7 0,-1-3-1,6 0 1,0 0-12,2-1-5,0 1-12,5-2-3,-4 1-5,-1-1-9,7 0-4,-2-4-4,0 3-6,1 2-4,-1-3-5,-3 4 1,3-4-4,-6 2-8,1 1-2,-1-1 1,0 2-5,-1 1-1,-2-1-1,-4 1-7,3 1-4,-3 0-8,0-1-7,-1-1-8,-2 3-7,2-2-11,-5 2-7,-1 1-9,6-3-5,-6 3-5,4-2-17,-4 2-16,0 0-14,0 0-9,0 0-16,3 0-28,-3 0-22,0 0-115,0 0-319,-14 2 140</inkml:trace>
  <inkml:trace contextRef="#ctx0" brushRef="#br0" timeOffset="6739.8317">2560 5332 81,'0'0'124,"-4"0"-3,4 0-10,0 0-5,0 0-1,0 0-5,-3 2 2,3-2-3,0 0-6,0 0-3,0 0 3,0 0-2,0 0-1,0 0 0,14 0-4,-8 0-2,2 0 0,2-3-4,0 1 1,7-3-2,3-2 0,1 2 3,1-7 7,2 3-10,0 1-3,0-4-4,3 3-6,-2-1-6,-1-1-1,-3 1-10,0 2-5,-5 1 0,-2 2-3,0-3-8,-7 6-2,3 0 0,-6-1 4,2-2 6,-2 3 0,0 0 8,2 1 3,-3 0 0,-3 1 2,8-1-6,-8 1 0,0 0-1,0 0 1,0 0-3,4-3-6,-4 3 0,3-2 0,-3 2-6,0 0 2,0 0-3,0 0-3,0 0-4,0 0-1,0 0 2,0 0-4,0 0 6,0 0-7,0 0-1,0 0-6,0 0 2,0 0 4,0 0-9,0 0 4,0 0-7,0 0 7,0 0-2,0 0-1,0 0-7,0 0 0,0 0-2,0 0 4,0 0 1,0 0 1,0 0-4,0 0-2,0 0-1,0 0-2,0 0 3,0 0 2,0 0-7,0 0 0,0 0-13,0 0-9,0 0-12,0 0-19,0 0-15,0 0-16,0 0-15,0 0-16,0 0-22,0 0-19,0 0-30,0 0-17,0-6-24,0 6-21,0 0-151,3-5-432,1 2 192</inkml:trace>
  <inkml:trace contextRef="#ctx0" brushRef="#br0" timeOffset="11021.9149">2684 6671 63,'0'0'247,"-7"0"-18,7 0-23,0 0-22,-6 0-20,6 0-17,0 0-16,0 0-13,0 0-11,0 0-11,15-6-6,-3 2-10,5-2-2,4-4-12,2 3-5,-1-2-4,1 2-2,1-3-8,-2 1-7,1 1-3,-5-2-2,-1 5-3,-1-1-8,-2 0-11,-2 1-14,-3 2-10,-1-1-11,-1 1-7,0 0-5,-4 2-8,1-2-2,0 3-7,-4 0-6,5-2-26,-5 2-33,0 0-31,0 0-5,0 0-118,-14 7-292,5-2 129</inkml:trace>
  <inkml:trace contextRef="#ctx0" brushRef="#br0" timeOffset="11558.6431">2663 6895 130,'-3'3'179,"2"0"-7,1-3-12,-3 1-14,3-1-16,0 0-13,0 0-8,0 0-2,0 0-2,13-7-7,-5 1-6,5-5-12,-1 1-2,8-3-2,-3 1-6,4-2-6,-1 2-4,1 0-9,0 2-4,-2-2-4,-4 6-3,-1-4-3,2 3-7,-1 1-2,-2-1 1,-3 2-9,-2 2 2,1-1-4,-1 0 1,-5 1 0,1 3-1,2-1 0,-6 1-1,7-2 5,-5 1 2,-2 1 7,5-2-6,-5 2 0,0 0-2,4-1 1,-4 1 0,0 0-1,0 0-3,0 0-4,0 0 3,0 0-4,0 0 3,4-3-3,-4 3 0,0 0-2,0 0-1,0 0 2,0 0-3,0 0 2,0 0 0,0 0 0,0 0-1,0 0 0,0 0-2,0 0 0,0 0-1,0 0-2,0 0 4,0 0-5,0 0 2,0 0 0,0 0 1,0 0 2,0 0-5,0 0 2,0 0-1,0 0 0,0 0 2,0 0 1,0 0 1,0 0 6,0 0-7,0 0-2,0 0 0,0 0-5,0 0 2,0 0-1,0 0 1,0 0-2,0 0-2,0 0 2,0 0-5,0 0 2,0 0-2,0 0 3,0 0-2,0 0 1,0 0 0,0 0 0,0 0 0,0 0-6,0 0-2,0 0-3,0 0-7,0 0-8,0 0-6,0 0-8,0 0-7,0 0-16,0 0-15,0 0-15,0 0-14,0 0-6,0 0-6,-3 12 1,3-12-16,3 9-35,0-5-150,-2 2-344,2-1 152</inkml:trace>
  <inkml:trace contextRef="#ctx0" brushRef="#br0" timeOffset="16844.1101">4508 6810 67,'-6'0'196,"6"0"-1,0 0-14,-6 0-12,6 0-15,0 0-16,0 0-8,0 0-18,0 0-9,0 0 3,0 0 10,0 0 4,26-7 10,-6 2-1,5 0-2,4-5-3,10-3 4,3-3-6,-1 0-14,4-1-4,-1 1-9,2-1-6,2-1-9,0 2-6,-1 3-5,-2-1-7,-3 3-12,-3 2-4,-10 1-4,-2 1-6,-1 3-4,-5-2-1,-5 4-4,-2-1-11,-6 3-8,1-2-7,-4 2-1,1-1-3,-2 1-3,0-1-5,-4 1-1,0 0-11,7 0-15,-7 0-4,0 0-4,0 0-15,0 0-21,0 0-24,0 0-29,0 0-25,-12 4-32,3-3-16,-1 3-16,-2 3-138,-4-1-391,1-2 173</inkml:trace>
  <inkml:trace contextRef="#ctx0" brushRef="#br0" timeOffset="17336.2817">4515 6924 2,'-4'3'171,"4"-3"-7,-3 0-3,3 0-7,-4 2-8,4-2-13,0 0-14,-2 2-11,2-2-13,0 0-10,0 0-10,0 0-5,0 0 2,0 0 4,16-2 16,-9 1 5,7 0 6,9-7-9,1 1-3,1-1 0,3-3-5,10-4-2,3-2-2,-3 2 1,4 1-5,-2-3-9,2 0-4,3 2-3,-3 1-5,-2-1-4,0 1-8,-3 1-3,-10 4-1,0 1-6,-3 1-7,-3-1-2,-7 5 1,-4-1-2,0 2-4,-3-2 0,1 4-6,-4-3 1,1 3 2,-3-1-4,-2 1 2,6 0 0,-6 0 0,5-2 1,-5 2 1,0 0-1,0 0-3,0 0-5,0 0 2,6 0-5,-6 0-2,0 0-1,0 0 2,0 0-5,0 0 2,0 0-8,0 0-10,0 0-12,0 0-6,0 0-17,0 0-7,0 0-11,0 0-10,0 0-5,0 0-12,0 0-8,0 0-7,0 0-15,0 0-7,0 0-3,0 0-15,-1 6-13,1-6-17,-9 7-123,3-3-328,0 3 145</inkml:trace>
  <inkml:trace contextRef="#ctx0" brushRef="#br1" timeOffset="30817.3786">3186 9513 90,'-6'-10'142,"0"-5"-12,-2 2 3,1 4-7,-3 0 2,2 0 4,-2 1 0,3 3-2,-2-2-5,-1 2-5,2 1-11,-1 0-11,-2 0-8,-3 2-4,1-1-10,-5 2-4,5 1-4,-4 1-4,-4 2-2,0 2-9,0-3-3,0 3-3,-3 2-4,1 0-2,1 1 3,-2 3-25,0-1 0,-4 1-1,1 2 6,-9 2 4,10 0 1,-1-1 3,-1 1-2,0-1-4,-6 6 0,5-4 2,3-3-4,-2 2 4,1 1-4,6-3 0,-3 4-2,3 0-4,0 0-2,0 0-4,1 0 2,3 1-1,-1 1-4,0 3-2,2 0 3,-2 2-4,2 3 0,1 1-1,-1 2-2,-2 11 3,-2 3-4,2-1 2,0 1-1,-1-1 2,1 1-2,1-1 2,-1-2-1,2-9-2,2-2 3,3 1-1,-3-1-2,1-3-2,1 0 1,-1 2-1,3-5 0,0 3 1,0 0-2,2-3 0,-2 1 0,2 4-1,0 2 1,0-2 0,-2 6 2,0 8-2,-1 4 2,0 2-2,1 0 3,0 1-7,0-2 5,3 4-2,-1-1 1,2-4 4,2 2-3,1 0-3,-2-14 3,3 14 1,-1 0-1,3-1-1,-4 0 1,4-2-3,0-11 9,0 16-6,3-3-3,-6-1 3,3-1-1,-3 3-2,6-3 3,-6 0-1,3 0 2,0-11-3,0 10 3,0 5 0,0-3 1,0 0-1,0 2-2,0-14 3,0 2-3,6 9 3,-5-9 0,2-3-2,3 12 0,-2-10-1,-1-4 2,1 1-5,-1-1 7,5-3-5,-4 4 0,5-3 1,-5 0 1,3 1-2,0-1 2,0 2 0,0-1 0,2-1 2,-3 1 0,2 3-1,0 10 9,-1-8-12,-1-4 2,0 5 4,2-2-3,-1-1-3,1 0 2,-2 0-1,4 10-1,-3-11 2,2 1 1,-2 0-2,5 11 0,-5-13 28,3 2-3,-1-3-1,2 1-3,2 13-5,-5-12 3,2-2-3,0 3-3,2-2 0,-2 1 0,0-3-3,7 13 1,-6-12 0,2 1-6,-1-3 2,3 0-3,0 3 0,-1-1 2,3-5 0,-2 1-2,3 1 1,1-1-3,1-3-2,1-1 1,-1-2 2,1 1 2,-1 0-5,2-2 3,2 1 0,0 0-4,-1-3 5,-1 1-4,4 0 0,-4-2-3,2 0 0,0-2-2,0-2-1,0 1 1,-1-2 0,0-1-2,1-1-1,2 0 2,-1-1 2,-4 1-5,5-2 4,-1 1 0,0 2 1,1-5-1,0 5 0,1-3-2,-1-1 5,3-2 0,8 8 4,-9-6-3,0 1 4,0-1-5,12-3 4,-12-1-2,1-3 2,1 3-2,11 1-3,-13-3 2,12 3 0,-12-3 1,10 1 3,-9-3-3,2 7 1,-6-5-1,5 2 1,8 2-3,-10-1-1,-1 0 6,4 0-4,-3 1 1,2-4 3,-1 3-2,1 0 0,-1-1 3,11 2-4,-12-1 4,3-4-3,-1 3 3,8-3-3,-9 0 1,1 0 0,-2-2-2,3 2 3,10 3-2,-13-4 2,12 2 5,-11-1-6,2 0 3,-3-1-1,0 1 1,2 0-2,-2 0 3,-1 0-4,1 0 2,0-6 1,-1 6-3,4-4 2,-3 2 1,2 0 1,-2-1 2,0-3-6,0 0 2,0-2 3,2 2 2,-3-1-2,2-4 1,-2 1 1,3 2 7,-5-1-3,3 2 1,-1-2 3,1 1 1,-1 3-1,1-1 5,0-2 4,-1 3-1,1-2-4,-2 1 5,3 2 7,0-3-4,0 2 5,-1-3-2,3 3 1,-1-3-4,9 3 0,-12-4-3,2 2-3,-2-1-2,3 3 0,-2-2-6,0 2-1,0-3 5,-1-1-5,1 1 5,-1-1-4,0-2-6,-1 2 6,-3 0-5,2 2-1,1-3-3,-1 0 2,-3-1-5,1 0 1,1 0-2,1-1 7,-2-1-1,4-1 0,0-1 5,-1-2-2,1 0-4,5-8 1,1 2 6,-8 3-3,-1 2 0,1 0-4,2-1 4,-3 1-7,3-1 6,-6 3 5,6-1-10,-3-3 0,-2 2-2,-1 3 0,2-2 3,-2 0 4,3-3-5,0 2-1,0-5-2,4-6 6,-4 8 4,4-8-2,-5 6-1,8-9-7,0-1 5,-1 5-3,-7 5-1,5-9 1,-8 9 5,3-5-7,-4 7 3,0-2-2,-4 6 2,-2 2-6,-2 3 5,-1 1-1,1 0-13,-4 1 20,0 2-6,0-1 8,-1 1 4,5-3-2,-2-1 4,2-8-2,6 1 4,-4-3-5,2 2 0,2-3-2,-3 1 2,6-2 3,5-14-6,-5 11 5,7-6-5,-8 9 3,-2-2-11,2 3 0,-5 1 3,-2 7-1,-2 1 9,-1-1-2,-1 3-12,2-4 11,-2 2 0,2-2-11,4-4 7,-2-1 1,-2 7-3,-1-2 6,1 2-8,-1-1-2,6-6 0,-1 1 0,-1-2-4,-2 1 10,3-4-7,-1 4 10,-2-4-5,1 3 2,-1 5-3,-1 1 1,-3 1-1,-2 1 0,1 2 9,-2 2 8,2 1 8,-3 0-2,1 0-5,-2 2-2,1 2 2,-3 5-6,7-15 2,-5 6 0,1 1-5,2 0-1,-3-1 0,2 0-4,0-3 5,2 3-7,-3-3-3,2 2-18,0-7 24,0 2-1,-1 1-2,1 4-3,-3 0 8,1-2-11,0 1 9,0 1-18,-2-6 16,4 0 2,-4 1-17,3-1 12,-2-1 1,0-3 4,1 4 0,0 0-7,0 0-1,0-2 6,-2 1-4,2 1-30,1-1 26,-1 0-5,1-1 9,1 1-7,-1 0 1,-3 2-3,5-2 6,-2 0-2,-1 0 7,1 2-29,-1-2 30,-2 3-4,2-6-3,1 3 0,-4-2-15,4-6 13,-2 6 0,-2 0 4,3-1 0,-2 0 2,2 2-12,0-2 4,-1 1-1,1-5 0,1 7-2,2-3 3,-3 2 3,0 1 0,1-1-2,2 0-4,-2-2-2,-1 5-15,2-4 19,-2 2 10,1-9-8,-1 6 0,-1 3-2,-1-3 2,3 0 6,-1 2 0,0-8-6,0 1 1,-2 0-6,1 0 12,0 5 2,-2-1-6,3-4-2,-1 6 2,0 0 4,1-1-8,-3 1 7,3-1-7,0 2 2,0 1 0,-3 1 6,1 2-7,0-3 9,1 0-11,-2 1 2,1 0-6,2 0 15,-3 0-8,2-3 7,0 3-1,0-1-10,-1 0 4,3-3 2,-2 1-4,2-5 8,-1 6-3,1-8-1,0-7-6,0 6 4,1 1 3,-1 7 1,0-9-5,0 3-1,-1-2 6,2 3 2,0-1 1,-4 7-1,1-9-5,1 9 14,-3-7-9,0 4 13,3-5-13,-3 6 4,1 2-3,-1-10 10,3 4-6,-3-1-4,0 1-4,1-4 13,3 1-8,-6 2-2,2-4 3,2 3-2,-2-1 0,0 0 5,0 3 0,0-5-1,2 4-5,-4-5 2,2 3 0,-4-2-2,3 2-1,-3-2 5,-2 1-2,4 1-7,-3-3 4,1 2-2,-3-1 3,0 0 0,-1-5-7,3 5 4,-2 0 1,-2-3-1,0 3 5,-3-2 2,2-1 0,-2 3-7,-1 0 3,-4-2-9,-4-8-1,3 11 12,-5-10-2,1-1-2,3 13 1,1-3 1,-9-9-32,6 14 33,-7-9-4,7 10-2,-7-8 1,5 9-5,1 2 7,-2-4-18,-7-2 16,7 6 3,-2 3 1,1 0-1,-9-6-3,8 7 1,-2 3-3,-8-4-1,11 6 3,-2-1-5,-1 4-1,1 0 0,-3 0 1,4 1 0,0 1 9,2 0-25,-1 3 22,1-1 3,1 1-5,1 1 3,-2-1-5,3 3 1,-2-1 2,-1 2-2,0 2-3,-1-2 1,-2 3-1,1 0 2,-4 4 10,-1-3-5,4 2-8,-11-1 5,10 2-5,0-3 9,-2 2-5,-8 1-8,10-2 11,-9 0-3,11 3-2,-1-4 5,-3 5-2,2-3-2,-10 5 1,10-5 0,0 1-3,-12 1 3,11-1 5,-9 1 0,10-2-5,-9 3-4,7-1 4,-9 2 6,11-2-3,-10-1-3,-2 1 7,1-2-23,2 4 19,4-6 2,4 4-4,0-2 2,-1 1 4,2-2-5,0 2 0,-9 2 7,9-3 0,1 2-15,0-2 12,0 1-4,-2 2 7,1-1-9,-2-1 5,4 1-2,-11 4-3,9 1 4,1-9-6,-10 9 12,9-2-3,3-6-5,-2 5 2,0-4 5,2 1-3,1-3 1,2-1-10,0 3 9,1-2-4,-1 0 10,0-1-4,3 2-3,-2-1 0,-2 0-2,1-4 4,-1 2-4,1 2-29,-1-1 27,-1-1 5,3-1-3,-3 2 3,3-3-3,0 3 5,0 0-3,1 0-6,3-1 3,-4 2 6,4-3 5,0-1-7,-4 3-3,7-3 8,-2 0-2,1 2-6,1-1 3,-3-1-1,1 1-1,0 0-1,-4 2-1,3-1 6,-4 0-1,1 0 3,-1-1-7,1 0-3,2 1 3,1-2 4,-3 0-4,5 4 5,-2-5-1,0 1 2,2-1 2,-2 1 0,1 0-3,2 1-7,-3-4-1,0 2 5,3 0 2,-2-1-1,1 0-1,-6 0-3,4-1 5,3-1 2,-4 3-1,4-1 1,-2 0 3,2-1 5,0 0-12,0 2 4,-3-3 3,4 3 0,-1-2 2,4 1-4,-1-1 2,1 1 2,0-1-1,-1 1 0,1-2 0,-1 3 1,3-2-3,-4 1 2,0 1-8,2-2 1,1 1 4,-2-1-1,-1 2-1,2 0 4,2 0-7,-3 0 0,1-2 8,2 2-5,-2-1 1,2 1-13,-1 0 8,2 1 6,-1 1-9,-1-2 9,2 0-5,-1 0-10,8 0 11,-12 2-10,5-1 9,2-1 0,-1 2 1,6-2-6,-10 1-3,5 0 9,5-1-1,-6 4 2,-1-3-8,0 2 6,-2 2-1,1-2-3,-5 3 0,2 4-2,-4-5 2,0 3-1,1-2 0,2-1 1,-2 2 1,1 1 0,-1-2 0,1 0 4,-1 1-5,0-3 0,4 2 5,1-4-1,0 2-7,0 0 7,1 0-4,1-1 5,1-1 3,2 0-5,0 0-3,4-2 0,-10 3-16,7-1 24,3-2-7,-7 3-3,0-1 4,3 1-3,0 0 0,-5 1-13,5-2 21,-6 1-2,-3 4-1,6-2-2,-7 1-2,6 0 2,-6 2-1,1-1 5,0 2-15,-1-1-18,-1 0-4,2 1-25,0-3-30,2 2-24,1-5-39,6 2-49,-3-1-60,4-4-77,3 3-252,0-3-637,0 0 282</inkml:trace>
  <inkml:trace contextRef="#ctx0" brushRef="#br1" timeOffset="31728.6956">8106 11151 159,'-2'0'245,"2"0"-14,0 0-13,-5-3-20,5 3-17,0 0-13,-5-4-16,5 4-9,0 0-8,0 0-7,0 0-3,0 0 7,0 0 6,9-2 5,-1 3-2,2-4 1,5 3-3,11 2-15,-1-5 0,0 3-7,5 0-5,11 0-6,1 3 0,2 1-8,1-2-18,0 3 17,3-2-22,-3 2-4,1-2-11,-2 1-6,-3-1-10,-3 0-3,-8-1 3,-2 2-5,-1-4-2,-3 3-3,0-1-6,-5-1-3,-4-1 4,0 0-4,-5 0-5,-2 0-2,1 0 3,-4-1-2,1 1-1,-3-2 4,-3 2-5,7 0-1,-7 0-4,3 2-19,-3-2-15,0 0-24,0 0-19,1-5-15,-1 5-27,0 0-22,-7-4-18,0 4-19,-3-1-20,0 1-21,-5 3-10,1-3-16,-2 1-19,-6 2-24,-2-2-143,0 5-453,0-2 201</inkml:trace>
  <inkml:trace contextRef="#ctx0" brushRef="#br1" timeOffset="32090.3692">8097 11304 184,'-9'0'264,"-2"-3"1,4 3-2,3 0-10,-1 0-22,5 0-18,-9 0-17,9 0-22,-3-3-17,3 3-13,0 0-8,0 0-4,0 0 12,14 7-12,-1-6-2,8 3-3,3 0-3,1 1 0,4-2-22,8 3-9,3-2-14,1 1-8,3-1-4,1-1-9,-2 0 0,-1 1-11,-2 2-2,-1-3-10,-9-2-1,8 2 0,-11 0-8,-2-2-1,-2 0 6,-1-1-14,-6 0 5,-1 0-1,-1 0-3,-1 0-9,-3 0 6,-4-1-5,1 1-1,1 0 2,-8 0 0,6 0 9,-2 0-4,-4 0-4,8-1 0,-8 1 0,3 1-11,-3-1-6,0 0-8,0 0-8,0 0-7,4 1-17,-4-1-8,0 0-34,0 0-26,0 0-17,-19-2-10,9 2-25,-1 1-14,-2 0-24,-1 2-10,-2-3-25,1 0-35,-6 0-145,-1 3-454,0-6 201</inkml:trace>
  <inkml:trace contextRef="#ctx0" brushRef="#br1" timeOffset="32475.6128">8035 11307 50,'-4'-1'283,"0"-1"-17,-1 1-16,4-1-18,1 2-23,-7-3-25,7 3-13,0 0-19,0 0-6,16-3-8,-7 3-5,14 0-10,-1 0-8,3 3-3,5-3-6,10 0-9,-11 3 4,8-3-7,-7 0-3,12 0-4,-4 0-12,1 2-7,-9-2 5,8 1-14,-11-1 0,-1 1-9,1-1-7,1 1 3,-5-1-10,-2 0 2,2 0 1,-9 0-9,3 1 3,-3-1-2,-5 0 0,6 0 3,-7 0-9,-2 0-4,-1 1 14,2-2-17,-2 2 9,0-1-9,-5 0-7,7 0 7,-5 2-2,-2-2-2,0 0 0,8-2-3,-8 2 3,0 0-10,0 0 2,0 0-11,4 2-15,-4-2-7,0 0 0,0 0-16,0 0-12,0 0-6,0 0-11,0 0-16,0 0-28,0 0-31,-15 1-26,9-2-14,-4 2-29,-1-2-4,-2 2-4,-1-1-17,-1 0-129,-1 0-399,1-1 177</inkml:trace>
  <inkml:trace contextRef="#ctx0" brushRef="#br1" timeOffset="32936.5718">8124 11298 135,'-6'0'207,"6"0"-9,-7 0-10,7 0-22,-5-3-16,5 3-16,0 0-10,0 0-7,0 0 0,0 0 3,25 3 0,-11-3-1,8 3-4,3-1-5,0-1-6,3 0-3,10 0-7,1 1 1,-9 3-6,12 0-6,-2-4-4,-2 4-7,1-4-7,-10 6-7,-3-3-8,0 0 0,-1-1-8,-3 1 1,0-1-9,-8-2-1,0 2-5,-2-2-2,-2 2-2,-1-1-2,-2-2 6,0 1 1,-2-1 5,1 1 1,-2 1 7,-1-2-3,-3 0 0,7 0 1,-7 0-1,7 0-8,-7 0 6,0 0-5,6 0-8,-6 0 7,0 0-11,0 0 3,4 0-4,-4 0 15,0 0-21,0 0 6,0 0-4,6 3 0,-6-3-6,0 0 7,0 0-5,0 0 0,0 0-3,1 1-6,-1-1 1,0 0 2,0 0 1,0 0-2,0 0-1,0 0-1,0 0-3,0 0-10,0 0-2,0 0-8,0 0-3,0 0-6,0 0-8,0 0-11,0 0-5,0 0-9,0 0-13,0 0-6,0 0-9,0 0-14,0 0-16,-10 3-23,10-3-29,0 0-15,-6 0-27,3 1-16,-3 0-153,0 1-415,2-2 184</inkml:trace>
  <inkml:trace contextRef="#ctx0" brushRef="#br1" timeOffset="39491.4103">9883 13927 50,'-44'19'119,"6"-3"18,2 0 9,6-5 13,2 1 9,1-5 7,5 3 7,2-3 3,4-3 9,3 1-1,5-2-1,4-1-12,-3-1-19,3 1-14,0-1-16,4-1-15,-2 4-6,2-4-6,0 0 16,17 3 5,4-6 21,8-1-10,16-4 6,22-6-11,1 0 2,2-3 4,0-1-7,8-1-14,4 1 1,0 0-7,4-3-8,1 1-11,-1-2-10,1-3-3,0 3-9,1-4-2,-2 1-9,-2 2-4,1-5-3,-11 7-8,-5 2-4,-24 5 0,2-1-6,1 1-2,-2-4 0,-1-1-5,-2 2-1,-13 5-4,-4 1-2,2 0-2,-5-1 0,-1 2-4,-8 3 3,-1 1 1,-3 1-7,-2 1 3,-1 2-3,-3-3-1,1 3-13,-1 0-8,-1 0-16,-3 2-17,4-1-10,-4 1-27,0 0-17,1-3-33,-1 3-23,0 0-20,-15 1-18,-1 4-14,-3 2-24,-4-2-9,-1 7-12,-4-4-2,-1 1-20,-11 5-10,-1 1-175,1-6-497,-2 4 221</inkml:trace>
  <inkml:trace contextRef="#ctx0" brushRef="#br1" timeOffset="40212.9309">9831 14204 141,'-8'3'215,"-1"-1"1,3-2-8,1 3-20,1-1-16,4-2-14,-5 0-17,5 0-6,0 0-1,0 0-3,24-7 3,0 0 1,14-6 3,3-4-4,27-8 2,1-1-3,1-2-8,6 1-2,2 2-8,-1-1-7,-1 3-4,3-2-17,-3 6-5,-4-4-5,0 4 0,-4 0-12,-19 5-5,17-7-6,-20 8-7,0-2-3,-3 3-4,2-5-6,-5 3-3,-4-1 1,-9 6-4,-3-3-4,4 2-1,-4-2-3,-3 4-9,-2-1 7,-5 4 0,-2-2-1,-2 2 3,-1 1-9,-1 3 1,-3-4 2,0 3 0,-5 2-3,8-5-8,-8 5 6,6-3 0,-6 3-9,6-2 11,-6 2-7,0 0-2,0 0 1,7-4-2,-7 4 2,0 0 8,0 0-8,0 0 0,5-3-3,-5 3 3,0 0 2,0 0-1,0 0 3,0 0-1,0 0 4,0 0 0,0 0-2,0 0 6,0 0-11,0 0 9,0 0-4,0 0 0,0 0 0,0 0-5,0 0 3,0 0-1,0 0-2,0 0 1,0 0-8,0 0 7,0 0-2,0 0 0,0 0 3,0 0 4,0 0-7,0 0 2,0 0 3,0 0-8,0 0 2,0 0 3,0 0-2,0 0 7,0 0-3,0 0-6,0 0 19,0 0-14,0 0-1,0 0 7,0 0-4,0 0-7,0 0 6,0 0 1,0 0-6,0 0 1,0 0 3,0 0-4,0 0 2,0 0 3,0 0-15,0 0 10,0 0 5,0 0 1,0 0-5,0 0-7,0 0 5,0 0 4,0 0-3,0 0-3,0 0 4,0 0 1,0 0-2,0 0 3,0 0 4,0 0 4,0 0-20,0 0 10,0 0 0,0 0-6,0 0-2,0 0-12,0 0-17,0 0-9,0 0-11,0 0-15,0 0-19,0 0-17,0 0-15,0 0-23,0 0-17,0 0-19,0 0-21,0 0-15,0 0-16,0 0 9,0 0 2,0 0-5,0 0-128,0 0-383,0 0 170</inkml:trace>
  <inkml:trace contextRef="#ctx0" brushRef="#br1" timeOffset="42886.2225">833 7732 24,'-4'-8'189,"1"2"-2,-2-4 3,-1 2 3,3-2-14,0 1 5,-1 2-7,1-4-9,-1-1-9,1 1 17,-1 4-12,4-3-24,-3 5-4,2 2-16,1-1-13,-3 1-12,3 3-13,3-8-12,-3 8-7,0 0-13,0 0 0,11 8-8,-4-1-3,3 3-5,0 5 5,-2 1-9,4 5-2,-4-7-3,3 8-6,-2-6 0,-4 1 0,2-5 4,-1 3-5,-2-4-7,-2 0 3,3-3-1,-3 0-2,1-2 3,-2-1-6,0 0 18,2-1 16,-3-4 14,0 5 18,0-5 7,0 0 5,3 3 13,-3-3-15,0 0-2,0 0-20,-1-17-3,-1 7-9,-1-7-11,3-10-1,-1 0-10,1-2-3,4 2-3,-1 2-3,1-3-2,0 10-5,2 0 3,-2 7-10,-1 0 0,1 2-16,2 1 0,-2 4-6,-1 1-13,7-1 15,-6 4 8,6 2-3,1 2 2,-1 1 3,-1 1-4,0 3 6,3 1-2,-4-1-4,1 4 4,1 0-4,-2 1-2,-2-5-11,2 3-16,-1-3-14,0 0-18,0 3-16,0-4-25,-4-2-28,4 1-23,-4 0-20,0-2-12,2-2-13,-5-3 16,0 0-24,13-6-5,-6 0-161,-3-4-411,0-5 182</inkml:trace>
  <inkml:trace contextRef="#ctx0" brushRef="#br1" timeOffset="43645.4278">1181 7490 32,'0'-18'121,"2"-2"-9,-4 1 4,2 3-4,0 5 21,-2 0 14,2 5-4,0-2-13,-1 4-12,1-2-25,0 6-2,0 0-9,0 0-5,0 0 0,7 29-4,-3-12-4,2 10-6,0-3-3,1 3-3,0-1-13,0-2-2,0-6-1,0-2-6,-1 1-3,2-2-4,2-1-3,-6-6-2,3-1-2,2-1 0,-1-2-4,1-4 4,2-7-1,-1-4-4,5-3 3,-2-5 1,-1-5 10,-1 2 6,-3-3 11,-1 0 9,0 0 0,-7-4-7,2 0 6,-4 0 1,2 5 7,-4-3 4,0 4-10,-1 6 29,3 7 8,0-1 3,-1 2-11,2 4-25,-1 1-1,2-1-12,0 5-4,0 0-9,0 0-2,-4 16 7,3-1-16,2 2-1,1 2-4,1 0-10,1-1-2,1-1-7,1 1-6,1-2-11,-1-4 9,2 1-3,0 0 2,0-6 3,3 1 1,-1-5-4,0-2 7,-1-1 1,4-2-2,0-3 6,0-3-6,-4-1 5,4-6 2,-2-2 1,1-4-6,-2-2 6,-2-3 0,-1 0-2,-3-5-3,-2-1 2,-1 0 1,-1-1-2,-3-1 1,0 4 2,-1 0 9,1 2-4,-2 9 18,-1 0 8,3 4 8,0 6-1,-2 0-4,3 3-12,-1-1-4,3 7-2,0 0 3,0 0-12,-4 21 0,3-2 0,2 7-5,2 0-3,-2 3 2,7 0-5,-4 0-6,4-3-4,-1-3 1,0-6-8,3 0 4,-3-5 2,5-1 0,0 1 1,-2-6 0,1-1 5,-1-4 1,0 0 0,-1-7 3,0 2 0,4-8 4,-2-1 0,-1-3 1,3-4 3,-6 2-4,-1-8 1,-1-2 3,2-1-2,-7 0 3,0-1-2,0 1-2,-5-4 3,3 1 0,-6-1 1,2 6-1,-1 0 8,0 3 16,4 7 6,-2 3 0,3 2 3,-1 4-4,2 2-7,-2 0-6,3 6-5,0-7-12,0 7-6,0 0 0,0 0 2,0 0 0,7 34 7,0-11 0,-1 2 0,4 2-6,2-1-2,-2 1 0,0-3 2,4 0-1,-4-3-1,0-6-7,-2 0 3,2-5-12,-3 1 6,-1-2-1,1-4 6,-1-1-9,-1 1 3,4-3-3,-2-2-8,1-5-21,-1-1 1,3-4-21,-3-2-21,1 3-9,-2-7-12,1 3-11,-2 2-11,0 2-18,-5 3-32,3 2-36,-3 4-27,4-5-10,-4 5-163,0 0-445,0 0 196</inkml:trace>
  <inkml:trace contextRef="#ctx0" brushRef="#br1" timeOffset="43960.7749">1595 7857 18,'-9'-16'253,"0"5"-4,2 1-3,1 2-9,-1-1-16,2 3-18,0 4-24,1-3-23,0 5-15,4 0-18,-7 11-9,3 6-11,1 1-12,-1 11-6,2 5-7,4-1-8,-1 14-4,6-1-8,-2-10 2,3 10-1,2 0-3,-2 0-5,-1-12-4,2 0-1,-1 0-1,-1 0-3,0 10-2,3-9-3,-3-1-5,-1-1 3,-2-3-8,-1-3-14,2 0-22,-2-8-28,0-2-31,-2-5-39,1-1-39,-2 0-48,-2-6-51,0 2-168,2-7-447,-9 0 198</inkml:trace>
  <inkml:trace contextRef="#ctx0" brushRef="#br1" timeOffset="44702.6222">1522 8381 4,'-3'-17'206,"0"-1"0,2 0-1,1-2 1,1 1-9,4-5-13,-1-1-8,2-1-11,2 2-13,-2 6-5,4-5-13,0 7-10,-1 1-13,5 4-8,-4 1-17,4 3-6,-4 7-5,3 0-7,2 6-6,-2 1-2,0 3-7,2 2-5,-5-1-7,-2 4 0,1-3-5,-1 0-3,-3-1-4,0-2-1,-3-1-1,0 0 5,1-3 15,-2 2 22,-1-7 12,2 5-2,-2-5-11,0 0-11,0 0 0,-2-20-11,1 9-3,-2-5-8,2-9-4,1-2-4,0 8-13,1-10 8,3 1-1,-2 10-4,2-2-7,2 3 4,-2 1-7,3 2 6,-4 3-8,1 4-5,5-3 7,-4 4-6,2 1 6,2-1-2,-1 1-3,5 0-4,-1-1 5,1 2 3,2 0-1,-3-1 0,2 0 1,0 1 0,-1-4 2,-2 1 0,3-2-5,-2-2 6,-1-3-1,-1 0-2,0-1-8,-2-7 5,0 5 7,-2-2-1,-2 2-15,0-8 19,-1 9 0,-1-1-4,-2 3 7,0 1 7,0 5-5,0 1 23,0 0 2,-2 0-32,-1 5 14,3 2 1,0 0-16,0 0 7,-15 12 0,7 5-5,-4 5 1,1 5-3,1 1-7,5-1 1,0-1 2,1-1-29,4-6 21,3-2-4,-2 3 9,5-4-8,2-1 3,1 0-4,1-2 7,1 0 2,2-6 7,-1-2-4,1 1-7,4-3 6,-5-6 3,4-3-4,-2-1 6,7-9 7,-8 3-6,1-5 2,-1 0 2,-2-5 7,-1 2 10,-2-3-22,-1-1 29,-4-1 0,1 1 6,-2 7 8,-1-2 0,-1 2 6,0 1-1,-1 5-8,-1 2 10,0-1 0,0 4-6,1 0-4,1 7-3,-6-8-11,5 6-5,1 2-5,0 0-13,0 0 4,-12 10-4,8 4-2,0 8-6,1 3 2,-2 0-6,5 0 0,0-7-2,2 2-8,1-4 4,4 3 5,0-1-5,3-3 6,0-3-4,1 2 5,2-4-3,0-2-2,2 0 0,2-4 5,-3-3-5,3-2 1,0-3-2,4-6-7,-1 0-6,1-4-14,-3-3-13,-4-3-6,-1-1-48,-2-2-7,-1-3-52,0 2-31,-4-1-41,1 9-38,-4-2-48,2 3-306,-5 1-673,0 2 297</inkml:trace>
  <inkml:trace contextRef="#ctx0" brushRef="#br1" timeOffset="49521.9235">17916 2084 223,'-3'2'261,"3"-2"-17,0 0-12,-1 3-23,1-3-21,0 0-11,0 0-19,0 0-9,0 0-20,3-14-10,-1 6-14,3-8-10,0 0-11,2-7-12,0-1 5,-1 7 11,-4-3-11,4-6-16,-1-3-16,-4 4 35,-1-3-13,0 11 11,0 2-13,-1-1 8,-1 5-1,1 1-10,-1 1-8,1 4-11,0 0-6,-1 1-14,0 1-23,2 1-20,0 2-5,0 0 2,0 0-5,5 11 9,-1 4 1,5-1-2,0 2 4,4 8 3,4-5-5,0 3 10,0 1 0,-3 0-1,2-1 6,-1-3-7,-4-4 5,1 6 4,-5-8-5,0 3 7,-2 0-2,-1-3-1,1 2 4,-4-3 0,3-2-2,-1 2 5,-3-3-8,2-3 3,0-2-6,-2 0-25,3 0 7,0 1-12,-3-5-9,4 1-16,-4-1-30,14-11-14,-3 1-16,1-10-14,1 0 3,-1-3-6,-2-2 12,-1 0 5,0-3 20,-2-1 36,3 3 24,-4-1 10,-2 4 24,0 7 20,3 0 20,-7 4 17,2 7 24,-1-1-3,-1-1 1,3 2-9,-3 3-14,1-5-6,-1 7-6,3-3-9,-3 3-2,0 0 4,0 0-7,3 8-9,-1-4 5,3 4-1,-4-3 1,2 0 1,0 1 2,4 0 9,-3-4 9,5 1 8,1-1 2,1-2 9,3-4-4,0 1 0,-4-4 10,3-1-4,-2-1 7,0 1-3,2-5-11,-6 5 2,1-5 9,-1 1-6,-1 2-3,-2-6-1,-1 8-2,-3 1-3,0-2-6,-3 3-3,-1-1-11,1 3-4,-4 4-8,-3 2-2,-2 5-2,-5 10 0,-1 2-9,2 1 1,-2 4 0,2 2-13,2 1-9,4 1-8,3-10-16,3 9-7,1-9-17,3-1-17,0 3-14,7-7-10,0 6-5,7-6-14,-1-6-5,12 3-21,3-6-46,12-7-16,-2-1-21,0-5-124,6-8-387,-4 6 171</inkml:trace>
  <inkml:trace contextRef="#ctx0" brushRef="#br1" timeOffset="49822.8819">18773 1881 181,'26'-21'49,"-5"-4"21,-4-1 23,-1-1 6,-5 0 15,-4-4 14,-3 14 33,-1-2 13,-3 1-8,-1 7-2,-1 1-14,-5 2-19,0-1-12,0 5-15,-3 4-12,-4 8-7,0 1-8,-3 5-10,-4 7 2,4 1-11,2 0-8,1 5 1,1-4-6,4-5-7,2 6 1,3-7-9,1-2-1,-1 1-4,4-5-6,4-2 3,-1 3 1,1-7-3,3 0 1,-1-1 0,3-1-2,0-6-1,4-2-1,1-2-3,0-6-10,-3 2 11,6-11-6,-4 0 3,1 1 1,-3-4-7,1 3-6,-4 6 8,-2-1-6,-1 5 6,1 3-5,-2 1-2,0 3-4,-2 0-7,-1 0-2,-1 4-5,0 1 7,0 0-8,3 13 16,-4-3-4,1 0 0,-2 7 3,2 0-2,0-1-24,0-1-16,0 0-28,3 2-23,-1-5-16,2-3-35,1-1-44,2-4-167,0 1-389,6-5 172</inkml:trace>
  <inkml:trace contextRef="#ctx0" brushRef="#br1" timeOffset="50437.7109">19246 1543 117,'-5'-2'223,"-1"3"0,-4 4-15,-3 4-2,-5 4-25,1 4-8,-2 7-13,2-6-20,3 4-12,0 1-12,5-5-12,4-2-14,2 1-5,2 2-9,1-6-9,1 4 4,6-3-16,0 0-1,6-3 10,-2-3-4,6-4-3,4-2-4,1-5-3,0-4-3,-1 2 2,0-9-8,-1 1 2,1-4 3,0-6 10,-4 1-3,0 1 1,0-4-3,-2-4 17,-2 4-3,-3-8 2,0 6-1,-2 3 10,-1-5 6,-4 12 2,-1 3 11,0 3-1,-2 1-4,0 1-7,0 4-13,0 1-6,0 4-8,0 0-19,0 0 3,-10 13-10,1 10 0,-1-1-4,-1 5-7,-1 1 6,1 1 1,3 2-9,1-4-6,-2 0-1,5-9 0,0 0-8,-2 2 6,5-6 9,0 1-20,0-9-5,2 5 3,-2-1-3,2-3-5,1-1-3,-2-1 14,6-4-2,-6-1 5,15 2 0,-3-6-3,3-4 3,3-6 13,3 1-15,-4-6 7,4 2-12,-4 2 12,3-4-3,-7 7 0,-3-2-3,2 2 5,-6 5-10,1-2 3,-3 3-1,0 4 2,-1-3-5,0 2-3,-3 3 2,0 0-5,0 0 0,0 0 5,6 12 2,-6-5 1,1 3-13,0 3 15,2-2-4,0 0 5,-1 1-2,1-3-4,3 0 4,-1 1 5,2-3-21,1 1 19,0-1 4,2-5-19,3 3 17,1-3 4,0-6-12,1 4 15,0-5-7,3-7-1,3 0 10,-7-1-8,2 4 6,-4-3 1,1 0 0,-6 3-5,3 1 3,-3-1-8,-3 5-6,1-1-20,-1-2-21,-1 3-23,-1 1-35,-2-4-33,0 7-42,0-6-39,0 6-20,0 0-32,0 0-33,-28 13-174,14-4-517,-7 4 228</inkml:trace>
  <inkml:trace contextRef="#ctx0" brushRef="#br1" timeOffset="50837.7448">18561 2246 93,'-13'3'261,"5"-3"-9,-1-2-19,9 2-8,-11 1-19,11-1-15,-8 1-14,8-1-13,0 0-10,-9 2-13,9-2-4,0 0-18,0 0-10,0 0-7,0 0 2,0 0 15,0 0 14,31 5 13,-4-7 0,17-5 0,2-1-12,6 3-12,18-10-6,1 9-13,-2-5-16,-20 3-2,25-5-13,-26 3-7,26-4 3,-7 2-22,-20 4 3,1 4-2,-4-6-4,-2 2-9,-11-1 0,6-3 0,-10 5-9,-3 0-10,-3 2-2,-6 3 6,-2-3-7,-5 2 8,1 2-1,-1 0-3,-1-2 3,-4 1-12,1 0-21,-4 2-20,7-3-27,-7 3-21,3-1-33,-3 1-21,0 0-34,0 0-18,0 0-28,0 0-46,0 0-43,-17 5-209,2-2-555,-9 5 246</inkml:trace>
  <inkml:trace contextRef="#ctx0" brushRef="#br1" timeOffset="51764.0551">18392 2380 22,'-10'2'276,"3"1"-9,2-1-13,0 0-27,5-2-18,-8 2-22,8-2-19,0 0-27,-3 3 1,3-3-8,0 0 12,0 0 14,25 2-7,-1-4 38,3-1 3,15 1-12,6-3-9,24-6-3,-2 1-15,2-5-15,3 1-7,-2-3-13,0 2-13,5 4-10,-5 3-8,-1-1-8,-23 1-7,20-4-9,-19 4-8,18-8-1,-28 5-6,1 0-11,-13 4 1,1 0-9,-1-1-1,-5 2 1,-3-2-2,-5 3-5,-2 0 0,-3 2-1,-1 1 1,-4-2-4,-5 4 3,10-1-1,-10 1-3,6-1-9,-6 1-1,8-1 2,-8 1-3,0 0 3,0 0 1,7-4-4,-7 4-3,0 0 1,0 0-3,0 0 3,0 0-6,0 0 2,6-6-1,-6 6 4,0 0-11,0 0 2,0 0 6,0 0-14,0 0 16,0 0-2,0 0 1,0 0 0,0 0-7,0 0-3,0 0 9,0 0-3,0 0-4,0 0 8,0 0-13,0 0 1,0 0 9,0 0 4,0 0-3,0 0-1,0 0-2,0 0-5,0 0-1,0 0-6,0 0 9,0 0 5,0 0 2,0 0-12,0 0 12,0 0-5,0 0-6,0 0 7,0 0-6,0 0 2,0 0 9,0 0-3,0 0 1,0 0-6,0 0 0,0 0 9,0 0-6,0 0 1,0 0 2,0 0 1,0 0 0,0 0-5,0 0 3,0 0-1,0 0-6,0 0 7,0 0 2,-3 15 1,3-15-6,0 0 3,0 0-2,0 0 7,0 0-2,0 0-6,0 0 5,0 0 2,0 0-1,0 0-4,0 0 2,0 0 4,0 0-12,0 0 1,0 0 14,0 0-3,0 0-5,0 0 3,0 0 3,0 0-4,0 0-4,0 0 7,0 0-10,0 0 4,0 0 5,0 0-2,0 0-3,0 0 4,0 0 1,0 0 2,0 0-4,0 0-7,0 0 5,0 0-5,0 0-1,0 0 7,0 0-8,0 0 7,0 0-3,0 0 6,0 0-3,0 0 2,0 0-4,0 0-1,0 0 6,0 0 3,0 0-10,0 0 7,0 0-5,0 0 1,0 0-3,0 0 0,0 0-2,0 0 6,0 0-9,0 0 12,0 0 3,0 0-6,-7 5 4,7-5 3,0 0-1,0 0-5,0 0-2,0 0 3,0 0-6,0 0 3,0 0-3,0 0 3,0 0-4,0 0 10,0 0-5,0 0 1,0 0 0,0 0 2,0 0-2,0 0 2,0 0-9,0 0-7,0 0-19,0 0-19,0 0-8,0 0-19,0 0-17,0 0-25,0 0-20,0 0-32,0 0-28,0 0-36,0 0-61,0 0-289,15-14-635,-3 8 282</inkml:trace>
  <inkml:trace contextRef="#ctx0" brushRef="#br1" timeOffset="56691.6036">6684 5102 262,'0'0'325,"0"5"-6,0-5-8,0 0-14,0 0-21,0 0-25,0 0-24,0 0-23,3 2-23,-3-2-22,0 0-5,6 0-12,0 0-21,5 0-10,4 2-13,8-6-3,-1 1-7,2 1-12,2-3 2,2 3-5,-4-1-15,-3 1-8,0-1 3,-6 2-9,-2-2-10,-2 2-2,-1-2-9,-3 3-1,2-1-10,-4 1-13,-2-3 0,3 3-28,-6 0-15,4 0-14,-4 0-15,0 0-15,6-1-11,-6 1-18,0 0-19,0 0-55,0 0-40,0 0-20,-16 0-13,8 1-169,-2 2-467,0-2 207</inkml:trace>
  <inkml:trace contextRef="#ctx0" brushRef="#br1" timeOffset="56944.675">6683 5184 120,'-4'0'250,"1"1"5,3-1-3,-6 2-10,5 1-10,1-3-21,0 0-16,-3 4-15,3-4-19,0 0-11,0 0-5,10 4-2,-3-3-4,3-1 18,4 0-7,6 0 6,4-1 3,0 1-21,-3-2-8,0 2-15,3-5-12,-2 5-7,1-4-10,-1 2-5,-6 1-14,-2-1 2,0 1-15,-4-3-11,-2 3-16,2-2-14,-3 2-13,-3-1-18,1 2-18,-2-3-16,1 3-16,-4 0-24,0 0-21,7 0-21,-7 0-37,0 0-38,4 0-32,-1-3-55,-3 3-186,0 0-522,0 0 231</inkml:trace>
  <inkml:trace contextRef="#ctx0" brushRef="#br1" timeOffset="57591.5552">6734 6386 186,'0'0'291,"-2"3"-4,2-3-7,0 0-18,-3 3-13,3-3-27,0 0-16,0 0-21,0 0-16,0 0-11,5 3-14,-5-3-5,7 0-9,1 0-8,2 1-4,1-2 0,5-1-3,6-3-11,1 1 1,-1-1-13,1 2 1,-3-3-11,2 2-9,-1-2-15,-6 1 8,1 3-9,-2-2-15,-1 0 16,0 1-19,-6 2-6,3-2-24,-3 1-27,-2 0-25,1 1-30,-5-1-33,4 0-27,-5 2-29,0 0-35,0 0-27,4-1-40,-4 1-36,0-4-162,0 4-501,0 0 221</inkml:trace>
  <inkml:trace contextRef="#ctx0" brushRef="#br1" timeOffset="57820.8205">6772 6505 84,'-3'7'312,"0"-4"-32,3 2-19,-1-1-12,2-1-11,2-1-7,1 1-7,3-1-6,3 0-10,8-1 1,-2-1-8,-2 0-2,8-3-14,2 1-11,-10-1-10,2 0-11,-1-1-13,1 2-14,-3-1-12,-2 1-13,-4 0-17,1 1-2,-2 0-6,0-1-4,-3 1-22,-3 1-18,7-3-31,-7 3-36,4 0-24,-4 0-29,2-2-28,-2 2-30,0 0-46,0-7-59,0 4-42,0-4-255,-2-1-594,-1 0 262</inkml:trace>
  <inkml:trace contextRef="#ctx0" brushRef="#br1" timeOffset="59370.8031">4942 5184 92,'-6'-2'169,"2"1"0,-2-1-13,6 2-2,-5-2-16,5 2-14,-4-3-7,4 3-12,0 0-8,0 0-2,0 0-2,0 0-6,11-2-3,-7 0-2,2 2-3,2 0 0,2 0-6,-1 0 0,3 0 15,2 0-7,2 0 1,8 2-5,0 0-2,1 0-5,3 3 1,10-4-4,2 1 2,0-2-3,0 0-3,-1-2-2,5-1-1,-2 3-6,2-2 0,-1-2-10,3-1-2,-7 4-3,0-2-9,-11-2-1,-2 1-2,-2 3-2,-3-3-4,-5 4-1,-6-2-4,-2 1 2,-1 1-5,-1 0-4,-1 0-1,-2 1-6,-3-1-5,0 0-9,0 0-17,0 0-22,0 0-21,0 0-30,-15 5-35,5-3-18,-4 2-20,-2-3-10,1 6-20,-8-6-21,-1 4-124,0 3-378,0-4 168</inkml:trace>
  <inkml:trace contextRef="#ctx0" brushRef="#br1" timeOffset="59947.3729">4994 5309 211,'-14'1'210,"1"-1"23,5 0 10,2 0 5,1 0-13,-1-1-16,6 1-17,-6-1-17,6 1-19,-4 1-17,4-1-17,0 0-10,0 0-9,0 0-2,17 0 6,-4-1 2,9 3 9,2-2 0,3 2 5,11-4-18,3 1 6,-3 0-8,3 1-2,0-3-7,2 0 0,2 3 5,0-5-17,2-1-7,-1 3-1,-5-2-16,-1 2-1,-12 1-1,0-2-8,-5 5 1,-1-2-21,-1 1 1,-7-3-1,-3 3-6,-1-1-4,-1 1-5,-5 1 0,2-2-1,-6 1 7,6-1 7,-2 2-2,-4-1 5,0 0 3,7 0-2,-7 0-1,0 0-3,4-1-5,-4 1 0,0 0-5,0 0-4,0 0-5,0 0 3,4 2-1,-4-2-4,0 0-6,0 0 1,0 0 2,0 0-3,0 0-4,0 0 1,0 0 2,0 0-4,0 0-1,0 0 1,0 0 0,0 0 2,0 0-10,0 0 8,0 0-2,0 0 3,0 0-4,0 0-2,0 0 1,0 0-1,0 0-3,6 0 5,-6 0-1,0 0 0,0 0-5,0 0 3,0 0-1,0 0-1,0 0-1,0 0 3,0 0-9,0 0 5,0 0-5,0 0-3,0 0 3,0 0 1,0 0-5,0 0-11,0 0 11,0 0 1,0 0 0,0 0 1,0 0-5,0 0 4,0 0-8,0 0-2,0 0 3,0 0 0,0 0-9,0 0-7,0 0 2,0 0-5,0 0-2,0 0-7,0-5-7,0 5-7,0 0-10,0 0-13,0 0-12,0 0-10,0 0-21,0 0-21,0 0-19,0 0-25,0 0-37,0 0-24,0 0-28,0 0-240,0 0-565,0 0 250</inkml:trace>
  <inkml:trace contextRef="#ctx0" brushRef="#br1" timeOffset="60613.9973">5515 4192 1,'6'-8'201,"-2"-1"2,-1 0 3,1-1-12,-2-4-14,-1 0-14,2-3-18,-3 1-1,0-1-11,0 1-9,0-1-12,0 0 0,0 5-1,-2 1-3,2 2-9,-1 0-7,1 3-8,-1-1-10,2 5-12,-1 2-14,-3-5-6,3 5-6,0 0 0,-7 14-7,6 1-1,-1 5-7,-2 6 0,3 3-1,-1 0-4,4 3 3,-1-1-7,-1-2 1,4 2-3,-1 1-3,0-8 4,1 5-4,-2-4-13,-1-6-6,-1 0-13,1-1-5,-1 0-16,-1-1-10,1 0-15,-1-5-14,-1 1-12,-2-6-17,1 0-20,-1 1-21,0-4-7,1 0-7,-2 0-8,5-4 13,-10 1-100,10-1-282,-8-6 125</inkml:trace>
  <inkml:trace contextRef="#ctx0" brushRef="#br1" timeOffset="60859.1441">5478 4471 782,'-4'-5'-19,"2"-5"13,0 0 27,-2 0 3,4 3 23,-3-1 14,2 1 3,-1 1 8,1 0 3,1-1-4,0 1 2,3-3-9,0 0 2,-1 0-2,4 1 0,0-1-4,2-3 0,3 2 5,2-2-2,0 1-1,6-1-9,-3 4 0,4 1-7,-6 4 1,8 4-6,-7-1 0,-3 3-3,2 1 2,-1 4-1,-5-2-1,3 5 6,-1-3 2,-5 2 2,-1-1-3,1 0 0,0 1-4,-1 0-4,-2-2-2,0-1-1,2-1-5,-4-2-1,2 1-5,0-2-11,-1 0-12,-1-3-16,4 5-10,-4-5-4,4 0-13,-4 0-13,0 0-18,14-6-20,-10 3-15,2-7-23,1 3-13,-1-4-4,-1-5-10,0 2-126,-3-1-307,1-2 137</inkml:trace>
  <inkml:trace contextRef="#ctx0" brushRef="#br1" timeOffset="61084.6098">5763 4081 22,'0'-3'73,"0"3"-5,-3-7-15,3 7-7,0-3-20,0 3-19,0 0-24,0 0-30,0 0-50,0 0 22</inkml:trace>
  <inkml:trace contextRef="#ctx0" brushRef="#br1" timeOffset="61344.9135">5835 4151 169,'0'0'227,"0"0"-27,7 2-17,-5 2-10,2-1-11,3 7-14,-3 0-5,3 5-5,0 2-7,-1-1-9,-1 1-6,1 0-11,-6 0-9,4 0-4,-1-2-5,-3-3-9,0-2-7,3-1-6,-3-1-5,0-1-1,0-2 7,0 0 5,1-4 16,-1-1 3,3 3 0,-3-3-16,0 0-7,1-10-4,2-1-11,2-5-9,-1 0 6,3-2-15,-2 0 4,1 3-13,1 1-2,0 0-4,-1 5 1,-1 2-6,0-2 0,0 7-8,1-1 2,-2 1 4,6 2-6,-4 2 13,2 0-13,2 0-3,-3 3 4,0 4-1,0-1-5,-1 0 0,-1-1-11,1 1-24,-2 0-22,-1-3-26,0 1-21,1-1-21,-1-2-21,0 1-10,1-3-20,-4-1-19,11 1-19,-4-3-10,2-3-132,-1-2-383,1 0 170</inkml:trace>
  <inkml:trace contextRef="#ctx0" brushRef="#br1" timeOffset="61766.4542">6180 4180 238,'11'-21'104,"-2"3"14,-4 0 17,0 2 13,0 2 13,-2 2 18,-1 4 11,-2-1 5,0 4-12,2 0-20,-4 0-18,2 5-18,0 0-12,0 0-10,-12 11-9,4 3-12,1 0-8,-2 3-5,0-1-10,3 1-5,-1-2-10,1-1-4,4-1-6,-3-4 1,4 1-6,-1 0 0,2-3-7,0 0-3,0-3-1,3 0 6,0-1-5,1-3-2,-4 0-2,13-8-2,-7 0-3,5-1-1,-1-5 1,-5 4-3,4-5 1,-2 1 1,0-1-5,0 2 1,-3 2 4,0 3-1,-2 2-1,1 1 4,-1-1-1,0 2-4,-1 1-1,-1 3-3,0 0-2,0 0 2,0 0-5,4 11 0,-6-2 0,4-3 2,-2 4 1,0-3-1,0-1-2,3 2-1,-1-1 1,0 0-1,1-3 6,0 2 1,1-5 10,3 0-9,-2-1-3,2-2 3,1-4 3,2-1 0,0-3 1,1 1 7,-1-4-1,0-1 5,-2 0-1,2-3 3,-4 0-1,-1 0 8,5-7 12,-7 1-1,0-2 3,1 0-5,-4 6 17,2-7-7,-2 9 9,0 0 8,0 6 8,-1 2 9,0 0-18,1 4-13,-1 1-13,1-1-4,0 5 8,0 0-24,0 0-2,0 0 3,-6 28 0,5-6-16,-4 2-14,4 6-12,-2-2-23,2-3-23,1 4-28,0-3-25,0 1-25,-2-1-25,2-1-21,-1 3-27,4-3 1,-1-2-4,1 0-31,2 0-179,-4-3-467,2 3 207</inkml:trace>
  <inkml:trace contextRef="#ctx0" brushRef="#br1" timeOffset="62717.2231">5170 5228 58,'0'0'248,"-7"0"-8,7 0-16,0 0-22,0 0-22,0 0-14,-5 1-23,5-1-18,0 0-10,0 0-10,15 3-3,-1-3-5,3 0-5,8-1-3,1-1-2,3-2-9,15 3-8,-3-3-7,1-2-5,3-2-4,-2 3-8,2 0-2,-6-2-3,2 3-6,-12 3-1,-5-1-2,0-1-8,-4 3-1,-6 0-14,-4-2-16,1 2-10,-7-1-9,2 2-7,-2-1-8,-4 0-17,0 0-23,0 0-29,-11 7-19,3-7-23,-8 2-13,-2 10-6,-5-8 0,-1-2-117,-4 5-311,1-2 139</inkml:trace>
  <inkml:trace contextRef="#ctx0" brushRef="#br1" timeOffset="63108.8947">5197 5298 181,'-27'6'188,"2"-1"0,8-2 6,4-3 5,2 5-3,5-5-13,-2 0-12,5 3-24,-1-3-12,4 0-14,0 0-8,0 0-4,15 0 6,-1-3-7,9 0-2,0 1-1,3-2-5,4-2 9,11 0 9,1-2-11,-3 3 2,1-4-9,-11 1-2,1 3-5,-2 1-5,0-3-7,-2 4-9,-2 1-8,-3-1-6,-6 3 2,-1-1-10,-1 0-4,-3 1-4,-4 1 0,1 0 4,-3-1 14,0 0 6,-4 0 14,6 0-3,-6 0 10,5-1-1,-5 1 5,0 0-15,0 0 8,7 0-11,-7 0 5,0 0-5,0 0-9,0 0 3,0 0-16,0 0-3,0 0-6,0 0-6,3-1 0,-3 1-5,0 0 1,0 0-3,0 0-7,0 0 0,0 0-3,0 0 5,0 0-10,0 0-2,0 0-1,0 0 0,0 0-2,0 0 0,0 0-13,0 0 7,0 0-9,0 0-14,0 0-8,0 0-14,0 0-6,0 0-22,0 0-21,0 0-16,0 0-16,0 0-13,0 0-18,0 0-17,0 0-21,0 0-20,0 0-58,0 0-59,-18 1-265,9-4-643,-5 1 284</inkml:trace>
  <inkml:trace contextRef="#ctx0" brushRef="#br1" timeOffset="64021.2796">6639 5147 44,'-4'3'217,"3"-3"-1,1 0-28,-3 3-13,3-3-19,0 0-6,0 0-4,0 0-2,10 6-1,-5-6 0,3 1-5,3 1-4,3-4-6,0 1-7,7-1-10,0-1-10,0-1-9,0 2-6,-1-4-13,3 2-6,-5 0-6,0-1-8,-2 2-14,-2 1-26,-4-1-24,-2 2-29,2-2-35,-4 2-29,-1-1-22,-1 0-26,0 2-20,-4 0-16,3-3-158,-3 3-373,0 0 165</inkml:trace>
  <inkml:trace contextRef="#ctx0" brushRef="#br1" timeOffset="64552.0795">6665 5207 91,'-6'4'236,"3"-4"4,-1 5-5,1-5-11,3 0-21,0 0-17,-3 3-9,3-3-11,0 0-1,0 0-2,16 1-5,-9-1-5,1 0-7,2-1-3,2 2-2,4-3 4,1 0 2,4-1-10,-1-1-12,-3 1 0,4 0-4,0-1-11,-5 3-10,2-3-1,-6 1-15,3 1-3,-1 0-11,-4 0-4,-2 2-14,0 0 3,-2 0-12,1-1-7,-4-1 1,1 1-4,-4 1-1,6 0-5,-6 0 2,6-2-5,-6 2-6,0 0-1,5 2-6,-5-2 12,0 0-5,0 0-6,0 0 3,0 0-4,0 0-16,6 0 15,-6 0 0,0 0-3,0 0 5,0 0-8,0 0-1,0 0 2,0 0 3,0 0 0,0 0 2,0 0-6,0 0-1,0 0 3,0 0-3,0 0-21,0 0 16,0 0 13,0 0-7,0 0 0,0 0-4,0 0 2,0 0 1,0 0-4,0 0 5,0 0-2,0 0-3,0 0 1,0 0 3,0 0-15,0 0 14,0 0 0,0 0-3,0 0 6,0 0-7,0 0 8,0 0-10,0 0 5,0 3 6,0-3-10,0 0 2,0 0-5,0 0 3,0 0-5,0 0 1,0 0-2,0 0-17,0 0 1,0 0 3,0 0 2,0 0-9,0 0-2,0 0 2,0 0-3,0 0-8,0 0-3,0 0-4,0 0-9,0 0-4,0 0-13,0 0-8,0 0-19,0 0-20,0 0-24,0 0-24,0 0-29,0 0-36,0 0-29,0 0-231,0 0-535,0 0 237</inkml:trace>
  <inkml:trace contextRef="#ctx0" brushRef="#br1" timeOffset="66068.4696">4867 6688 191,'-18'11'242,"2"-5"9,3-1 5,3 0-4,1 0-6,-1-2-17,3 1-8,0 0-15,3-3-11,1 2-7,-2 1-9,3-3-11,2-1-6,-4 2 11,4-2-21,-3 1-6,3-1-13,0 0-10,-3 4-11,3-4 4,0 0-6,0 0-3,0 0-8,0 0-5,0 0-12,0 0-5,0 0-6,0 0-4,20-5-5,-6 1-16,9-4 8,1 1-13,4-5-8,8 0 13,2-5-12,0 2-3,3 1-1,-3-1-4,-1 1-2,-9 1-4,0 4-7,-1-1-13,-3 1-6,0 1-4,-9 4-6,-2-3-6,-2 4-9,-2 2 18,-4-1-6,1 0-1,-2 1 1,-1 0-12,-3 1-14,7-3-8,-7 3-9,0 0-11,4-1-7,-4 1-6,0 0-13,0 0-15,0 0-18,0 0-25,-12 6-21,6-3-15,-2 1-20,-2 0-14,-3 1-4,0 0-13,-2 0-15,-5 3-154,-1 1-447,0 1 198</inkml:trace>
  <inkml:trace contextRef="#ctx0" brushRef="#br1" timeOffset="66642.9096">4828 6769 195,'-10'5'195,"6"-2"-11,-2-1-3,2 2-4,1-1-9,0-1-11,1 0-5,2-2-12,-2 4-4,2-4-7,0 0-6,0 0-5,0 0 7,14-5 1,-5 0 6,6 0 4,-1 0 1,3-3-5,10-2 2,1-1-5,8-6-11,-9 7 11,10-5-23,-10 5-2,1-1-9,-1-1-14,-2 3 0,3-3-13,-3 3 3,0-2-15,-3 6 3,1-7-11,-9 7-12,1 0 5,-2-2-11,-5 4 1,-2 0-1,1 2 1,-1 0-10,-3 1 1,2-4 3,-5 4-2,6-1-1,-6 1 2,4-2 0,-4 2-5,0 0 2,3-2-8,-3 2-4,0 0 3,0 0 0,0 0-2,0 0-10,0 0-9,0 0-15,0 0 3,0 0-2,0 0-10,0 0 7,0 0 1,0 0-3,0 0 2,0 0-5,0 0-4,0 0 9,0 0-12,0 0 2,0 0 3,0 0 5,0 0-3,0 0 3,0 0 16,0 0-12,0 0 5,0 0 4,0 0-2,0 0 3,0 0 2,0 0 1,0 0 11,0 0-11,0 0-4,0 0 7,0 0 3,0 0 0,0 0-3,0 0 1,0 0 4,0 0 11,0 0-17,7 3 4,-7-3-1,0 0 7,0 0-3,0 0 8,0 0 4,0 0 0,0 0-1,0 0 4,0 0 0,0 0-1,0 0 4,0 0-1,0 0-1,0 0-1,0 0-2,0 0-3,0 0-3,0 0-2,0 0 7,0 0-6,0 0 0,0 0 2,0 0 1,0 0 0,0 0-18,0 0-13,0 0-17,0 0-15,0 0-22,0 0-16,0 0-19,0 0-28,0 0-22,-10 9-26,4-6-18,-3 2-17,3 0-17,-4-1-175,-3 5-449,5-1 198</inkml:trace>
  <inkml:trace contextRef="#ctx0" brushRef="#br1" timeOffset="66965.6602">4977 6808 24,'-14'5'274,"3"2"-26,1-2-20,0-1 1,2 1-2,1-1-5,1 0-9,2-3-17,1 2-17,0 0-17,-1-2-15,4-1-10,-3 3-12,3-3 3,0 0-21,0 0-5,0 0-5,0 0 3,17-10-7,-4 5 1,1-1-3,4-5-3,3 1-7,1-2 5,-1 1-14,4 0 17,-5-2-25,5 3-5,0-2-1,-4 1-5,3 2-10,0-2-2,0 4-6,-4-2-10,1 2 4,-5 1-10,-4 0-10,1 4-9,-6-2-18,0 1-20,-1 1-13,-1-1-8,-2 1-7,1 2-6,-4 0-12,5-3-15,-5 3-11,0 0-17,0 0-26,0 0-48,0 0 4,-16 3-25,6-1-6,-4 3-17,-1-2-139,-5 2-416,0 4 184</inkml:trace>
  <inkml:trace contextRef="#ctx0" brushRef="#br1" timeOffset="67230.9644">4883 6822 158,'-7'3'280,"4"1"-29,-2-4-23,3 3-21,2-1-10,0-2-14,0 0-12,-4 4-14,4-4-10,0 0-18,0 0-8,0 0-11,17-6-5,-10 2-4,8-2-6,-1-1 0,6-3 2,0-1-2,2-1-21,0 0-12,-1 1-3,4-3-6,-3 3-13,1-1-15,-1 1-27,0 4-42,-3-4-45,-5 4-46,5-3-54,2 4-42,-7-2-194,7-1-461,-4 1 203</inkml:trace>
  <inkml:trace contextRef="#ctx0" brushRef="#br1" timeOffset="67717.6154">6707 6433 239,'-4'3'270,"4"-3"-5,-5 3 0,5-3-9,-2 3-8,2-3-18,-2 3-13,2-3-15,0 0-15,0 0-15,0 0-4,0 0-8,12 2-8,-4-4-1,5-2-2,1-1-9,7-1-14,2-1-13,2 0-4,-2 0-16,0 1-5,-1-1-9,0 2-10,-2 0-4,-5 1-4,1 1-8,-2-2-8,0 2-9,0-1-15,-4 4-30,-1-2-27,0-1-35,-2 1-29,-1 0-34,-2 2-35,0-1-37,-4 1-28,6-3-25,-6 3-27,0 0-202,0 0-528,0 0 234</inkml:trace>
  <inkml:trace contextRef="#ctx0" brushRef="#br1" timeOffset="68006.0477">6828 6464 228,'-4'3'249,"-2"1"-16,2-1-6,0 0-4,4-3-9,-2 2-11,2-2-16,0 3-14,0-3-16,0 0-4,12-3-11,-4 1-6,2 1-8,5-4-1,-1 0-10,3 1 4,-3-1-6,2 4-7,-1-6-9,1 3-3,-2 1-13,-1 0-11,-1-1-9,-3 1 4,-3 1-12,2 0-8,-1-1-2,0 1-23,-3 1-27,0 0-31,-4 1-35,6-1-38,-6 1-44,4 0-47,-4 0-35,0 0-33,0 0-202,0 0-507,0 0 225</inkml:trace>
  <inkml:trace contextRef="#ctx0" brushRef="#br1" timeOffset="68403.992">6820 6555 11,'-3'4'324,"0"-2"-34,1 1-23,1 0-28,1-3-13,-3 4-19,3-4-6,0 0-20,0 0-10,12-1-15,-1-2-14,2-1-9,-1 0-7,4 0-18,0 0-5,-1-2-9,0 2-7,2-1 0,-1-2 0,2 4-6,-3 1-4,-2-2-6,1 1-10,-4 1-4,1 0-1,-5 1 1,1 0-10,-1 1 1,-2-2-3,0 2 4,-4 0 0,8-1-3,-8 1 9,0 0-8,6-1 1,-6 1 5,0 0-13,4 0 1,-4 0 1,0 0-2,0 0-17,0 0 4,0 0 1,0 0-2,6 2-7,-6-2-5,0 0 7,0 0-8,0 0 4,0 0 0,0 0-11,0 0 8,0 0-6,0 0 1,0 0-1,4 2 6,-4-2-6,0 0 1,0 0-2,0 0 0,0 0 2,0 0 2,0 0 3,0 0-1,0 0-3,0 0 6,0 0 2,0 0-4,0 0 0,0 0-7,0 0 5,0 0 0,0 0-1,0 0 9,0 0-18,0 0 0,0 0 6,0 0-4,0 0-2,0 0 0,0 0 2,0 0-1,0 0 1,0 0 1,0 0-1,0 0-6,0 0 6,0 0-4,0 0-9,0 0-32,0 0-30,0 0-29,0 0-30,0 0-29,0 0-33,0 0-37,0 0-39,0 0-38,0 0-255,-3-13-607,3 9 268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33:17.8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3498 10592,'25'24,"-25"26,49 0,-24-26,49-24,1 25,24-25,100-74,-26-25,75-50,-99 50,0-1,-75 26,1 24,-51 50,1-24</inkml:trace>
  <inkml:trace contextRef="#ctx0" brushRef="#br0" timeOffset="614.6099">3845 11534,'0'25,"0"25,25-26,24 26,1-25,49-25,50-25,25-74,49-50,-49-25,-50 100,-75-1,-24 51</inkml:trace>
  <inkml:trace contextRef="#ctx0" brushRef="#br0" timeOffset="1219.2141">3423 12502,'0'24,"0"1,25-25,0 25,0-25,24 0,75-25,75-99,49-99,-25 49,0 1,-74 49,-74 24,-26 51</inkml:trace>
  <inkml:trace contextRef="#ctx0" brushRef="#br0" timeOffset="2477.0663">3423 6300,'0'25,"0"25,0-25,25-1,-25 26,25 0,0-26,-25 26,25-25,-1 0,1-25,0 0,0 0,24-25,51-25,98-123,149-125,149-124,1 50,-150 99,-74 75,-50 49,-74 0,-50 50,-74 74,-25 50,-25-25,0 0</inkml:trace>
  <inkml:trace contextRef="#ctx0" brushRef="#br0" timeOffset="4147.6732">7715 14585,'49'0,"26"0,24 0,124 0,75 0,49 0,99-25,51 1,-76-26,-49 0,-49-74,-50 25,-75 0,-24 24,-75 1,-74 49,0 0</inkml:trace>
  <inkml:trace contextRef="#ctx0" brushRef="#br0" timeOffset="5473.4869">8111 16842,'125'-24,"48"24,100-25,25 25,24 0,1 0,-51 0,1 0,-49-25,-100 25,-50 0,-24 0,-50-25</inkml:trace>
  <inkml:trace contextRef="#ctx0" brushRef="#br0" timeOffset="6452.0576">9079 15553,'25'0,"24"0,26 0,98 0,51 24,48 1,51 25,49-1,50-24,-50 25,-50-25,-49-1,-50-24,-49 0,-75 0,-24 0,-51 0,1 0,0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33:57.0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9451 1761,'25'0,"0"0,24 0,1 0,-25 0,49 0,0 0,26 0,-1 0,50 0,-1 0,51 0,-1 0,26-25,-76 1,76-26,-51 0,26 25,-75 25,25-24,-25 24,0 0,-25 0,0 0,25 0,25 0,-50 0,0 0,1 24,48 1,-73-25,24 25,50-25,-25 0,-25 0,0 0,50 0,-50 0,1 0,-1 0,0 0,25 0,-50 0,-24 0,25 0,-1 0,-49 0,24 0</inkml:trace>
  <inkml:trace contextRef="#ctx0" brushRef="#br0" timeOffset="931.9081">11882 2927,'49'0,"1"0,74 0,50 0,24 0,50 0,25 0,-50 0,50 0,-50 0,-24 0,-26 0,-73 0,-26 0,-24 0,-26 0,-48 0</inkml:trace>
  <inkml:trace contextRef="#ctx0" brushRef="#br0" timeOffset="2093.4944">19522 1637,'24'0,"1"0,25 0,24 0,50 0,50 0,74 0,25 0,0 0,24 0,26-25,-26-24,-98 24,-1 0,-74 0,-74 25,-25-25</inkml:trace>
  <inkml:trace contextRef="#ctx0" brushRef="#br0" timeOffset="8940.7723">5606 4440,'25'0,"0"0,49 0,-24 0,49 0,0 0,25 0,0-25,-24 25,-1 0,-25-25,-24 25,-1 0</inkml:trace>
  <inkml:trace contextRef="#ctx0" brushRef="#br0" timeOffset="10294.7714">16495 4440,'25'0,"50"0,24 0,75 0,24 0,25 0,25 0,-49 0,-75 0,25 0,-100 0,-24-25,0 25</inkml:trace>
  <inkml:trace contextRef="#ctx0" brushRef="#br0" timeOffset="12561.3604">9476 7789,'25'0,"-1"0,1 0,0 0,25 0,24 0,0 0,26 0,48-25,-48 25,24 0,25 0,-25 0,-25 0,0-25,-25 25,-24 0,-25 0,0 0</inkml:trace>
  <inkml:trace contextRef="#ctx0" brushRef="#br0" timeOffset="14356.3192">13023 7689,'25'0,"24"0,1 0,24 0,1 0,24 0,-25 0,1-24,-26 24,1 0,-25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34:27.0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893 5011,'25'0,"0"0,49 0,26-25,48 25,26-25,24 0,1 0,-1 1,1-1,24 0,-49-25,-1 1,-49 24,0 0,-24 25,-1 0,0 0,-25 0,26 0,-26 0,0 0,-24 0,0 0,-26 0,1 0,0 25,0-25,0 0,-25 25</inkml:trace>
  <inkml:trace contextRef="#ctx0" brushRef="#br0" timeOffset="1479.9586">6822 4291,'0'25,"-25"25,25-1,-25 1,0-1,0 26,25-50,0 24,0-24,0-75,0 26,0-26,0-24,0-50,50 24,-50 76,25-51,-25 50,25 25,-1 0,1 0,25 25,-25 25,24-1,-24 26,25 24,-1-25,-49-24,50 0,-25-1,-25 1,0-25,25 24</inkml:trace>
  <inkml:trace contextRef="#ctx0" brushRef="#br0" timeOffset="1979.1329">6772 4514,'25'0,"0"0,24 0,26 0,24 0,-25 0,1 0,-1 0,-24 0,-25 0,-1 0</inkml:trace>
  <inkml:trace contextRef="#ctx0" brushRef="#br0" timeOffset="2632.129">7814 4341,'49'-25,"26"25,-1 0,1 0,24 0,-25 0,-24 0,-25 0</inkml:trace>
  <inkml:trace contextRef="#ctx0" brushRef="#br0" timeOffset="3333.8212">7963 4514,'24'0,"1"0,0 0,0 0,24 0,1 0,0 0,-25 0,24 0,-24 0,-25 25</inkml:trace>
  <inkml:trace contextRef="#ctx0" brushRef="#br0" timeOffset="4015.5248">8831 4118,'0'24,"0"26,0 24,0-24,0 0,0-1,0 26,0-51,0 26,-25 0</inkml:trace>
  <inkml:trace contextRef="#ctx0" brushRef="#br0" timeOffset="5283.4214">9128 4068,'0'50,"0"-1,0 1,0-1,0 1,0 24,0-24,0 0,0-1,0-24,0 0,0-50,0 0,0 0,0-49,0 0,0-1,0-74,0 25,0 0,0 50,0 24,0 26,0-1,50 0,-25 0,24 25,1 0,0 0,-1 0,-24 25,25 25,-25 24,24 0,-24 26,-25-1,25-25,-25 1,0-26,0 1,0-1,0 1,0-25,0 0,0-1,0 1</inkml:trace>
  <inkml:trace contextRef="#ctx0" brushRef="#br0" timeOffset="6031.2221">9178 4291,'25'0,"0"0,-1-25,51 25,-25-24,24 24,-24 0,-26 0,1 0,0 0,0 0,24 0,-24 0,25 0,-25 0</inkml:trace>
  <inkml:trace contextRef="#ctx0" brushRef="#br0" timeOffset="6665.7862">9922 3572,'0'49,"0"26,0 24,0 50,0-25,0-25,0 0,0 1,0-26,0-49,0 24,0-24,0 0</inkml:trace>
  <inkml:trace contextRef="#ctx0" brushRef="#br0" timeOffset="7318.048">10443 3994,'0'49,"0"50,0 1,0 24,0 24,0-73,0 49,0-75,0 1</inkml:trace>
  <inkml:trace contextRef="#ctx0" brushRef="#br0" timeOffset="7943.9161">7913 5333,'25'0,"49"0,25 0,50 25,-25-25,0 25,-49-25,-26 0</inkml:trace>
  <inkml:trace contextRef="#ctx0" brushRef="#br0" timeOffset="8510.3396">8186 5556,'25'0,"24"25,1-25,49 25,-24 0,-1-25,-49 0,0 0</inkml:trace>
  <inkml:trace contextRef="#ctx0" brushRef="#br0" timeOffset="10266.6716">9426 5358,'0'-25,"0"50,0 24,0 26,0 24,0-25,0-24,0 24,0-49,0 25</inkml:trace>
  <inkml:trace contextRef="#ctx0" brushRef="#br0" timeOffset="11332.5316">10369 5085,'-25'50,"25"24,0-24,0-26,0 51,-25-1,25-24,-25 24,25-24,-25-25,25-1,0-48,0-26,0 0,0 1,0-1,0 1,0-1,0 0,0 26,25-1,-25 0,25 0,0 25,0 0,0 0,-1 0,1 0,0 0,0 0,0 0,24 25,-49 0,25 24,25 26,-50-26,24 1,-24 0,25-1,-25 1,0-1,0-24,0 0,0 25,0-26</inkml:trace>
  <inkml:trace contextRef="#ctx0" brushRef="#br0" timeOffset="11937.1986">10319 5531,'25'0,"49"0,-24 0,0 0,-26 0,1 0,0 0,0 0</inkml:trace>
  <inkml:trace contextRef="#ctx0" brushRef="#br0" timeOffset="13329.2405">10245 5904,'49'0,"1"0,0 0,24 0,25 0,0 0,-24 0,-1 0,-49 0,0 0</inkml:trace>
  <inkml:trace contextRef="#ctx0" brushRef="#br0" timeOffset="14520.6172">8732 6548,'49'0,"26"0,-1 0,-24 0,24 0,0 0,-49 0,0 0</inkml:trace>
  <inkml:trace contextRef="#ctx0" brushRef="#br0" timeOffset="15000.0595">8781 6995,'50'0,"-1"0,51 0,73-25,-49 25,25-25,-74 25,-26-24,-24 24</inkml:trace>
  <inkml:trace contextRef="#ctx0" brushRef="#br0" timeOffset="15758.9322">9749 6524,'0'24,"0"1,0 25,0-1,0 1,0 24,0 26,0-1,24 0,-24-49,0-25</inkml:trace>
  <inkml:trace contextRef="#ctx0" brushRef="#br0" timeOffset="16594.3314">10518 6697,'0'50,"0"-1,0 26,0 24,0 50,0-75,0 1,0-50,0-1</inkml:trace>
  <inkml:trace contextRef="#ctx0" brushRef="#br0" timeOffset="17871.318">10865 6896,'0'25,"0"24,0 1,0-25,25 24,-25 1,0-25,0-1,0-48,0-1,0-25,24 1,-24-1,0-24,25-1,-25-49,50 74,-50 1,25-1,-1 25,-24 1,25-1,0 0,0 25,0 25,-1 0,1-1,25 51,-25-50,-1-1,1 51,0-26,0 1,0 25,0-1,-25-24,0-1,0-24,0 25,0-26</inkml:trace>
  <inkml:trace contextRef="#ctx0" brushRef="#br0" timeOffset="18850.8214">11038 6945,'50'0,"0"0,-1 0,1-24,-1 24,-24 0,0 0,0 0,0 0</inkml:trace>
  <inkml:trace contextRef="#ctx0" brushRef="#br0" timeOffset="19801.2042">10890 7392,'24'0,"51"25,-1-1,1-24,24 0,-25 0,1 0,-50 0,-1 0,-24 25</inkml:trace>
  <inkml:trace contextRef="#ctx0" brushRef="#br0" timeOffset="20801.2448">9128 7838,'25'0,"25"0,-1 0,26 0,24 0,25 0,-49 0,-1 0,-24 0,-26 0,1 0</inkml:trace>
  <inkml:trace contextRef="#ctx0" brushRef="#br0" timeOffset="21318.7033">9327 8111,'-25'0,"50"0,25 0,24 0,25 0,50 0,-50 0,-24 0,-51 0,1 0</inkml:trace>
  <inkml:trace contextRef="#ctx0" brushRef="#br0" timeOffset="21884.7809">10245 7640,'0'25,"0"-1,0 51,0-1,24 25,1 50,0-25,-25 0,0-49,25-50</inkml:trace>
  <inkml:trace contextRef="#ctx0" brushRef="#br0" timeOffset="22480.345">10716 7937,'0'25,"25"25,0 49,-25-24,24 49,-24-75,0-24,0 0</inkml:trace>
  <inkml:trace contextRef="#ctx0" brushRef="#br0" timeOffset="23296.7246">11088 8037,'0'25,"0"-1,0 51,0-26,0 1,0 24,0-24,0 0,0-26,0 1</inkml:trace>
  <inkml:trace contextRef="#ctx0" brushRef="#br0" timeOffset="24391.7433">11584 7962,'0'25,"0"0,0 49,0-24,0 49,0-49,0-1,0-24,0-50,0-24,0-26,0 26,0-1,0 1,0-1,0 25,0 0,25 0,0 25,0-24,24 24,-24 0,0 0,0 0,-1 0,26 0,-25 24,-25 1,25 0,-1 25,-24-1,0 1,0 0,25-1,-25 1,0-25,0 24</inkml:trace>
  <inkml:trace contextRef="#ctx0" brushRef="#br0" timeOffset="25159.0455">11659 8111,'24'0,"1"0,50 0,-26 0,-24 0,0 0,0 0</inkml:trace>
  <inkml:trace contextRef="#ctx0" brushRef="#br0" timeOffset="32927.6968">9922 3373,'0'25,"0"0,0 0,0 0,0-1,0 1,0 0,0 0,0 0,0-1,0 1,0 0,0 0,0 25,0-26,0 26,0-25,0 0,0-1,0 26,0-25,0 0,0-1,0 1,0 0,0 0,25 24,-25-24,0 25,0-25,0-1,0 1,0 0,0 0,0 0,0-1,25 1,-25 25,0-25,0 24,0 1,0-1,0-24,0 0,0 0,25-25,-25 25,0-1,0 1,0 0,0 0,0 0,0 0,0-1,0 1</inkml:trace>
  <inkml:trace contextRef="#ctx0" brushRef="#br0" timeOffset="35270.7409">11659 4217,'0'25,"0"49,0-49,0 0,0-1,0 1,0 0,0 0,0 0,24-25,1 0,0 0,0 0,0 0,24 0,-24-50,-25 25,25 25,-25-25,0 1,0-1,0 0,0 0,0-24,0 24,-25 0,25 0,-50 0,26 25,-1-24,0 24,0 0,0 0,25 24,0 1,0 0,0 0,0 0,25-1,0-24,0 0,0 0,-1 0,1 0,0 0,49 0,-49 0,0-24,25-1,-26-25,26 1,-50 24,0 0,0 0,25 50,0 0,-1 0,1-1,25-24,-25 25,-1-25,1 0,0 0,0 0,0 0,-1 0,-48 25,24 0,0 0,0 24,0-24,0 0,0 0,0-1,0 1,0 0,24-25,1 0,0 0,0 0,49 0,-49 0,0 0,0 0,24 0,-49-25</inkml:trace>
  <inkml:trace contextRef="#ctx0" brushRef="#br0" timeOffset="37989.0584">13990 4217,'0'-50,"50"1,-50-1,49 25,-24-24,-25 24,0 0,25 25,-25-25,25 25,-25-25,0 1,0-1,25 25,-25-25,24 25,-24-25,0 0,25 25,0 0,0 0,0 0,-25 25,0 0,0 0,24 0,-24-1,0 1,25 0,-25 0,25 0,-25-1,25 1,-25 0,0 0,0 0,0-1</inkml:trace>
  <inkml:trace contextRef="#ctx0" brushRef="#br0" timeOffset="39485.7483">14412 4043,'0'50,"0"-25,0 24,0-24,0 0,0 0</inkml:trace>
  <inkml:trace contextRef="#ctx0" brushRef="#br0" timeOffset="40820.7092">14114 4068,'25'0,"0"0,24 0,-24 0,0 0,0 0,0 0</inkml:trace>
  <inkml:trace contextRef="#ctx0" brushRef="#br0" timeOffset="42290.3422">14809 4068,'25'0,"24"0,26 0,-1 0,-24 0,-26 0,1 0</inkml:trace>
  <inkml:trace contextRef="#ctx0" brushRef="#br0" timeOffset="43260.6648">14908 4242,'25'0,"24"0,-24 0,25 0,-25 0,-1 0,1 0,0 0,0 0,0 0</inkml:trace>
  <inkml:trace contextRef="#ctx0" brushRef="#br0" timeOffset="44143.1343">15503 3845,'0'25,"0"-1,0 26,0-25,0 24,0 1,0 0,0 24,0-24,0-1,0-24,0 0,0 0</inkml:trace>
  <inkml:trace contextRef="#ctx0" brushRef="#br0" timeOffset="47331.736">9401 9327,'0'-25,"25"25,0 0,0 0,24 0,26 0,-1 0,1 0,24 0,-25 0,1 0,-26 0,1 0</inkml:trace>
  <inkml:trace contextRef="#ctx0" brushRef="#br0" timeOffset="48031.7152">9377 9699,'24'0,"1"0,25 0,-25 0,24 0,1 0,49 0,-49 0,24 0,0 0,-24 0,0 0,-26 0</inkml:trace>
  <inkml:trace contextRef="#ctx0" brushRef="#br0" timeOffset="48925.304">10840 9079,'0'49,"0"-24,0 25,0 24,0 25,0 75,0-1,0-24,0 0,0-50,0-24,0-50,0-1</inkml:trace>
  <inkml:trace contextRef="#ctx0" brushRef="#br0" timeOffset="49847.6308">11311 8830,'-25'0,"50"25,25 0,0 49,24 1,-24-25,24 24,-49 0,24-24,-49-25,25 0</inkml:trace>
  <inkml:trace contextRef="#ctx0" brushRef="#br0" timeOffset="50884.7449">11708 8830,'-25'0,"1"50,24-25,-25 49,0 1,0-26,0 26,1-26,-1-24,25 0,0 0,0 0,-25-25,25 24</inkml:trace>
  <inkml:trace contextRef="#ctx0" brushRef="#br0" timeOffset="51662.4869">11336 9178,'50'-25,"-25"25,49 0,-24 0,24 0,0 0,1 0,-26 0,1 0,0 0</inkml:trace>
  <inkml:trace contextRef="#ctx0" brushRef="#br0" timeOffset="54888.8238">11559 8483,'50'0,"24"0,26 0,48-25,26 25,-50 0,-50-24,-24 24,-25 0</inkml:trace>
  <inkml:trace contextRef="#ctx0" brushRef="#br0" timeOffset="58489.5469">11832 9996,'0'-25,"50"-74,24 50,-49-1,0 25,-25 0,0 50,0 25,0-25,0-1,0 1,0 0,0 0,0 0,0-1,0 1,0 0,0 0,-25-25,-25 50,1-1,-26-24,51 25,-1-50,25-50,0 25,0 0,0 1,0-1,0 0,0 0,0 0,0 0,0 1,0-1,25 25,-1 0,1-25,25 25,-25 0,-1 0,1 0,-25 25,0 0,0-1,0 26,0 0,0-25,0-1,0 1,-25-25,25-49,0 24,0 0,0 0,0 0,-24 50,-1 0,0 0,25 0,-25-25,0 0,25-25,50-50,-25 26,-25 24,0 50,0-1</inkml:trace>
  <inkml:trace contextRef="#ctx0" brushRef="#br0" timeOffset="59785.2452">12576 9079,'0'74,"0"50,0 74,-24-24,24-25,0-50,-25-25,25 1,0-50,0 0,0-1,0 1</inkml:trace>
  <inkml:trace contextRef="#ctx0" brushRef="#br0" timeOffset="70482.0904">9699 3026,'-25'0,"25"25,-25-25,25 25,0 0,0-1,0 1,0 0,0 0,0 0,0-1,0 1,25-25,0 0,0 0,24 0,-24 0,0 0,0 0,0 0,-1 0,-24-25,25 25,0-24,-25-1,0 0,0 0,0 0,0 1,-25 24,0-25,1 25,-1-25,0 25,0 0,0-25,1 25,-1 0,0 0,0 0,25 25,0 0,0 0,25-25,25 24,-26-24,1 0,0 0,0 0,0 0,-1 0,-24-24,25 24,-25-25,25 25,-25-50,25 1,0-1,-25 0,24-24,1 24,-25 26,0-1,0 0,-25 25,1 0,-1 0,25 25,-25-25,25 25,0-1,0 1,0 0,0 0,25-25,0 0,-1 0,26 0,-25 0,0 0,-1 0,1 0,-25 25,0-1,0 1,0 0,0 0,0 0,0-1,0 26,0-25,0 0,0-1,0 1,0 0,25 0,-25 0,25-25,-25 24,25-24,-1 0,1 0,0 0,0 0,0-24,0-1</inkml:trace>
  <inkml:trace contextRef="#ctx0" brushRef="#br0" timeOffset="75408.7671">720 3696,'24'0,"1"0,0 0,0 0,49 0,1 0,-1 0,-24 0,24 0,-24 0,-1 0,1 0</inkml:trace>
  <inkml:trace contextRef="#ctx0" brushRef="#br0" timeOffset="76050.9771">1786 3646,'50'0,"-25"0,0 0,49 0,25 0,50-25,-25 25,-25 0,0 0,-24 0,-26 0</inkml:trace>
  <inkml:trace contextRef="#ctx0" brushRef="#br0" timeOffset="76780.9786">3374 3621,'49'0,"1"0,0 0,-1 0,-24 0,25 0</inkml:trace>
  <inkml:trace contextRef="#ctx0" brushRef="#br0" timeOffset="77462.886">4044 3621,'24'0,"26"0,49 0,75 0,24-24,50 24,-99 0,25-25,-100 25,-49 0</inkml:trace>
  <inkml:trace contextRef="#ctx0" brushRef="#br0" timeOffset="78519.7396">571 4986,'25'0,"-1"0,26 0,24 0,1 0,24 0,25 0,25 0,-50 0,-24 0,-26 0,1 0,-50 25</inkml:trace>
  <inkml:trace contextRef="#ctx0" brushRef="#br0" timeOffset="79201.3821">1761 5011,'0'-25,"25"25,25 0,0 0,-1-25,26 25,-1-25,25 25,-24-25,-51 25,26 0</inkml:trace>
  <inkml:trace contextRef="#ctx0" brushRef="#br0" timeOffset="80276.4883">3200 4911,'25'0,"25"0,-1 0,26 25,-1-25,0 25,-24-25,0 25,-26-25,-24 25</inkml:trace>
  <inkml:trace contextRef="#ctx0" brushRef="#br0" timeOffset="83675.4597">8831 4787,'124'0,"-99"0,-1 0,1 0,0 0,0 0,0 0,-1 0,1 0,0 0,-25-25,25 25,0 0,-1 0,1 0,0 0,0 0,0 0,0 0,-1 0,1 0,0 0,0 0,0 0,-1 0,1 0,0 0,0 0,0 0</inkml:trace>
  <inkml:trace contextRef="#ctx0" brushRef="#br0" timeOffset="84837.5187">15255 4539,'25'0,"49"0,26 0,24 0,0 0,0 0,-50 0,-24 0,-25 0</inkml:trace>
  <inkml:trace contextRef="#ctx0" brushRef="#br0" timeOffset="98607.6255">13221 9922,'50'0,"24"0,-24 0,24 0,1 0,-50 0,-1 0</inkml:trace>
  <inkml:trace contextRef="#ctx0" brushRef="#br0" timeOffset="99164.4858">13370 10170,'25'0,"24"0,26 0,-25 0,-1 0,1 0,-25 0,24-25</inkml:trace>
  <inkml:trace contextRef="#ctx0" brushRef="#br0" timeOffset="100383.3548">14313 9575,'0'24,"0"1,0 25,0 24,-25 1,25-26,0 1,0-25,0 24,0-98,0-1,0 0,0 1,0-1,0 25,25-24,-25 24,0 0,0 0,24 25,1 0,0 0,0 25,-25 0,0 0,25 24,-25-24,24 50,1-51,-25 1,0 25,0-25,0-1</inkml:trace>
  <inkml:trace contextRef="#ctx0" brushRef="#br0" timeOffset="100882.6091">14759 9723</inkml:trace>
  <inkml:trace contextRef="#ctx0" brushRef="#br0" timeOffset="102062.6644">15131 9376,'0'75,"0"-1,0 0,0 1,0-26,0-24,0 0,0 0,0 0,0-1,0 1,0 0,0 0,0 0,0-1</inkml:trace>
  <inkml:trace contextRef="#ctx0" brushRef="#br0" timeOffset="102879.1821">15553 9351,'49'0,"1"0,49 0,-49 0,-25 0,0 0,-1 0</inkml:trace>
  <inkml:trace contextRef="#ctx0" brushRef="#br0" timeOffset="103398.7081">15627 9624,'25'0,"0"0,0 0,0 0,-1 0</inkml:trace>
  <inkml:trace contextRef="#ctx0" brushRef="#br0" timeOffset="104761.6896">16123 9128,'0'25,"0"49,0 50,0 75,0 98,0 1,0-99,0-26,25-123</inkml:trace>
  <inkml:trace contextRef="#ctx0" brushRef="#br0" timeOffset="107575.2836">16992 9550,'24'0,"1"0,0 0,25 0,-1 0,1 0,-1 0,26 0,-1-50,-24 1,24-1,-24-49,24-25,-24 49,0-24,-50 0,24 24,1-24,-25-25,0-25,0-24,0 49,0 25,0-1,0 1,0 25,-25-75,-24 25,24 25,-25-25,-24 49,49 1,-49-25,49 74,-25-50,25 51,1 24,24-25,-25 25,25-25,-25 25,0-50,25 25,-25-24,1-1,-1 1,0 24,25-25,-50 25,26-24,-1-1,0 25,0-24,-24-1,24-24,-25 49,25-25,-24-24,-1 0,1-1,24-24,-50 49,75 1,-49 24,24-25,0 50,25-25,-25 25,0 0,25-24,-24-1,-1 0,0-25,25 1,-25-26,0 26,1-1,-1 25,0-24,0 49,25 25,0 49,0 25,0 0,0 50,0-50,0-24,0-1,0-49,0 25,0-1,0-24,0-50,0 1,0-1,0 0,0-25,0-24,0 24,0-24,0-50,0 0,0 49,0 51,25 73,0 1,49-1,50 1,50 0,0 24,-1-24,1-26,-25 26,-75-25,0-25,-49 0,0 25</inkml:trace>
  <inkml:trace contextRef="#ctx0" brushRef="#br0" timeOffset="111195.5781">10666 10393,'25'0,"0"0,49 0,1 0,-1 0,1 0,-26 0,1 0,-25 0</inkml:trace>
  <inkml:trace contextRef="#ctx0" brushRef="#br0" timeOffset="112385.2612">10716 10468,'25'0,"24"0,-24 24,0-24,25 25,-26-25,1 0,0 0,0 0,0 0,-1 0,1 0,0 0</inkml:trace>
  <inkml:trace contextRef="#ctx0" brushRef="#br0" timeOffset="118848.176">19348 9227,'0'25,"0"50,0-1,0 0,-25 1,25-26,0 1,0-124,0-26,0 1,0 25,0-1,0 26,0-1,25 50,25 0,-26 0,26 0,-25 0,24 25,-24 0,0 0,0-1,24 51,-24-26,-25 1,25 24,0-24,-25 0,0-1,0-24,0 0</inkml:trace>
  <inkml:trace contextRef="#ctx0" brushRef="#br0" timeOffset="119442.7918">19447 9451,'50'0,"24"0,1 0,-1 0,25 0,-49 0,0-25,-50 0</inkml:trace>
  <inkml:trace contextRef="#ctx0" brushRef="#br0" timeOffset="120135.7701">20241 9302,'50'-25,"24"0,25 0,-24 25,-1 0,0 0,-49 0,0 0</inkml:trace>
  <inkml:trace contextRef="#ctx0" brushRef="#br0" timeOffset="121084.036">20439 9500,'-24'0,"-26"0,25 0,-24 0,-1 0,25 0,0 0,50 0,0 0,49 0,-49 0,25 0,-1 0,1 0,0 0,24 0,-49 0,0 0,-1 0,1 0,0 0</inkml:trace>
  <inkml:trace contextRef="#ctx0" brushRef="#br0" timeOffset="121757.0837">21159 8930,'0'24,"0"1,0 25,0 0,0-1,0 26,0 49,0 0,0 24,0 26,0-100,0-24,25-25</inkml:trace>
  <inkml:trace contextRef="#ctx0" brushRef="#br0" timeOffset="122343.099">21456 8558,'50'24,"-25"26,24-25,1 24,0-24,-26 0,1 25</inkml:trace>
  <inkml:trace contextRef="#ctx0" brushRef="#br0" timeOffset="122938.5996">21704 8558,'-24'0,"24"24,0 1,-25 0,0 25,0-1,-24 1,49-1,-25-24,25 25,-25-25</inkml:trace>
  <inkml:trace contextRef="#ctx0" brushRef="#br0" timeOffset="123495.4474">21456 8756,'0'-25,"75"25,-26-25,26 25,-26 0,1 0,-25 0,24 0,-24 0</inkml:trace>
  <inkml:trace contextRef="#ctx0" brushRef="#br0" timeOffset="124128.12">21903 9302</inkml:trace>
  <inkml:trace contextRef="#ctx0" brushRef="#br0" timeOffset="125481.7245">22225 9079,'0'49,"0"1,0 24,0-24,0 49,0-25,0-24,0-25,0 49,0-49,0 0</inkml:trace>
  <inkml:trace contextRef="#ctx0" brushRef="#br0" timeOffset="128603.0119">918 6176,'0'-24,"25"24,0 0,24-25,51 25,73 0,26-25,24 25,50-25,-50 25,-25-25,26 25,-125 0,-50 0,-73 0</inkml:trace>
  <inkml:trace contextRef="#ctx0" brushRef="#br0" timeOffset="130533.3282">1017 7615,'0'25,"0"24,0-24,0 25,0-25,0-1,0 1,0 0,-24-25,24-25,0 0,0 1,0-1,0-25,0 1,0 24,0 0,0 0,0 0,0 1,0-26,0 25,0 0,24-24,26 24,-25 25,0-25,-1 25,1 0,25 0,-25 0,-1 0,1 0,-25 25,25-25,-25 50,0-1,0-24,0 0,0 0,0-1,0 1,-25-25,0 25,1-25,24 25,-50-25,25 0,0 25,1-25,-1 0,0 24,50-24,0 0,24 0,26 0,-26 0,-24 0,25 0,-26 0,1 0,0 0,-25 25,0 0,0 0,0 0,-25-25,0 24,1-24,-1 25,0-25,25 25,-25-25,0 0,1 0,-1 0,0 0,0 0</inkml:trace>
  <inkml:trace contextRef="#ctx0" brushRef="#br0" timeOffset="131041.8661">1960 7466,'25'0,"0"0,49 0,-24 0,24 0,-24 0,-1 0,-24 0,0 0</inkml:trace>
  <inkml:trace contextRef="#ctx0" brushRef="#br0" timeOffset="131464.3321">1935 7739,'25'0,"0"0,0 0,24 0,-24 0,49 0,-24 0,0 0,-1 0,-24 0,0 0</inkml:trace>
  <inkml:trace contextRef="#ctx0" brushRef="#br0" timeOffset="132576.914">3076 7268,'-25'0,"1"0,-1 0,0 25,0 24,0 1,0-1,1 1,-1 0,0-1,25-24,0 25,0-26,0 1,0 0,25-25,0 0,49 25,-49-25,25 0,-1 0,1 0,24-25,-49 25,25-50,-26 26,1-26,-25 25,25 0,-25 1,0-1,0 0,0 0,0 0,0 1,0-51,0 50,-25 1,0-26,1 0,-1 26,0-1,0 25,0 0,25 25</inkml:trace>
  <inkml:trace contextRef="#ctx0" brushRef="#br0" timeOffset="134661.5114">3721 7193,'0'25,"0"25,0-1,0 1,0-25,0 0,0 24,0-24,0 0,0 0,0-1,0 1,0-50,0 1,0-1,0 0,0 0,0-24,0-26,0 26,0-26,-25 26,25 24,0-50,0 51,0-1,25 25,0-25,0 25,-1-25,26 25,-25 0,0 0,-1 0,1 0,-25 25,0 0,0 0,0-1,0 1,0 0,0 0,0 0,0-1,0 1,0 0,-25 0,1-25,-1 0,74 0,1-25,-25 25,49 0,-49 0,0 0,0 0,0 0,-1 0,-24 25,0 0,0 24,0-24,0 0,0 0,0-1,-24-24,24 25,-25 0,25 0,-25-25,0 25,0-25,1 24,-1-24,0 0,0 0,0 0,0 0,-24 0,24 0,0 0,0 0,1 0</inkml:trace>
  <inkml:trace contextRef="#ctx0" brushRef="#br0" timeOffset="135439.3253">2059 8632,'50'0,"-25"0,74 0,-25 0,-24 25,-1-25,-24 0,0 25</inkml:trace>
  <inkml:trace contextRef="#ctx0" brushRef="#br0" timeOffset="135910.1548">2183 8830,'25'0,"0"0,24 0,26 0,-26 0,26 0,-26 0,1 0,24 0,-49 0,0 0,0 0</inkml:trace>
  <inkml:trace contextRef="#ctx0" brushRef="#br0" timeOffset="137042.1257">3696 7888,'-25'-25,"75"25,0 0,49 0,50 0,0 0,49 0,-49 0,-50 0,-49 0,-26 0</inkml:trace>
  <inkml:trace contextRef="#ctx0" brushRef="#br0" timeOffset="138252.9943">3175 8533,'-24'0,"-1"0,0 0,25 25,-25 24,25 1,0-1,0 1,0 24,0-24,0 0,0-1,25-49,0 25,0-25,24 0,-24 0,25 0,-1 0,1 0,-1-74,-24 49,0 0,25-25,-50 1,24 24,-24-25,0 26,0-1,0 0,-24 0,-1 0,0 25,0-24,0 24,-24 0,-1 0,25 0,1 0,-1 0,0 0,25 24,0 1,0 0</inkml:trace>
  <inkml:trace contextRef="#ctx0" brushRef="#br0" timeOffset="139519.9485">3721 8533,'-25'25,"25"-1,0 1,0 0,0 0,0 24,0-24,0 0,0 0,0 0,0-1,25 1,0 0,0-25,-1 0,26 0,-25 0,0 0,-1 0,1-25,-25 0,0 1,0-1,0 0,0 0,0 0,0 1,-25-1,25 0,0 0,-24 0,-1 25,0 0</inkml:trace>
  <inkml:trace contextRef="#ctx0" brushRef="#br0" timeOffset="141400.9929">4341 8582,'0'25,"0"0,0 49,0-24,0 0,0-26,0 1,0 0,0 0,0-50,0 0,0 0,0-49,0 24,0 26,0-1,0-25,0 25,0-24,0 24,0 0,25 25,0-25,24 25,-24-24,0 24,0 0,0 0,-1 0,-24 24,0 1,0 0,0 0,0 0,0-1,0 1,-24 0,-1 0,0 0,0 24,0-49,25 25,-24-25,73-25,-24 25,25 0,-26 0,51 0,-50 0,-1 0,26 0,-25 25,-25 0,0 0,0-1,0 26,0-25,-25 24,0-24,0 0,1-25,-1 0,0 0,0 0,0 0,-24 0,24 0,0 0,0-25,1 25,-1 0,0 0</inkml:trace>
  <inkml:trace contextRef="#ctx0" brushRef="#br0" timeOffset="142372.2197">2431 9699,'25'0,"25"0,24 0,0 0,1 0,-26 24,-24-24,0 0,-25 25</inkml:trace>
  <inkml:trace contextRef="#ctx0" brushRef="#br0" timeOffset="142871.219">2481 9971,'-25'0,"0"0,50 0,0 0,0 0,24 0,1 0,24 0,1 0,-26 0,-24 0,0 0</inkml:trace>
  <inkml:trace contextRef="#ctx0" brushRef="#br0" timeOffset="143860.1701">4366 9252,'50'0,"-1"0,50 0,50 0,-25 0,-49 0,-26 0,-24 0</inkml:trace>
  <inkml:trace contextRef="#ctx0" brushRef="#br0" timeOffset="144743.1431">3597 9897,'-25'0,"25"-25,-25 25,1 0,-1 0,25 25,0 0,-25 24,25 1,0 0,0-1,0 1,25 0,24-50,1 24,0-24,-26 0,51-24,-50-26,49-24,-49-1,0 1,-1 49,-24 0,0 0,0 0,0 1,-24 24,-1 0,0 0,-25 0,26 0,-1 0</inkml:trace>
  <inkml:trace contextRef="#ctx0" brushRef="#br0" timeOffset="145463.2324">4267 9798,'-25'0,"0"0,25 25,0-1,-25 26,1-25,24 24,0-24,0 25,0-25,0 0,24-25,1 24,0-24,0 0,0 0,-1-24,-24-1,0 0,0 0,0 0,0 0,0 1,0-1,-24-25,-1 25,25 1,-25 24</inkml:trace>
  <inkml:trace contextRef="#ctx0" brushRef="#br0" timeOffset="146155.1197">4639 9823,'-25'0,"0"0,0 24,1-24,24 50,0-25,-25-25,25 49,0-24,0 0,0 0,0 0,49-25,-24 0,50 0,-1 25,-24-25,-26 0,1 0,0 0,0 0,-25-25,0 0,0 0,0-25,0 1,0 24,0-25,0 26,-25-1,0 25,0 0</inkml:trace>
  <inkml:trace contextRef="#ctx0" brushRef="#br0" timeOffset="147921.0107">5160 9798,'0'49,"0"1,0 0,0-1,0 1,0 0,0-26,0 1,0-50,0 1,0-1,0-50,0 1,0-1,0 26,0 24,0 0,0 0,25-24,24 24,1 0,-1 0,-24 25,0-24,-25 48,0 1,0 25,0-25,0-1,0 1,-25 0,-24 25,24-50,0 49,0-49,0 25,50-25,50-25,-51 25,1 0,0 0,0 0,0 0,-25 25,0 0,0 0,0-1,-25 1,0 0,-25 25,26-50,-1 0,0 25,0-25</inkml:trace>
  <inkml:trace contextRef="#ctx0" brushRef="#br0" timeOffset="150236.0839">5234 7491,'0'50,"0"-1,0 26,0-51,0 26,0-25,25-25,0 25,24-25,1 0,-25 0,0 0,-1 0,-24-25,0 0,0 0,0 0,0-24,0-1,0 1,0 24,0 0,0 0,-24 25,-1-25,0 25,-25 0,26 0,-1 0,0 0,0 0,0 25,25 0,0 0,0 0,0-1,0 1,25-25,0 0,25 0,-1 0,-24 0,0 0,0 0,24-25,-24-24,49-26,1 26,-50-1,24 1,-49 24,0 0,25 25,-25-25,-25 25,0 0,1 0,24 25,0 0,0 0,0-1,24 1,26-25,-25 0,24 0,-24 0,0 0,-25 25,0 25,-25-1,25 1,-25-1,25 1,-24-25,24 24,0-24,0 0,24-25,1-25,0 25,0 0,0 0,-1 0,51 0,-26 0</inkml:trace>
  <inkml:trace contextRef="#ctx0" brushRef="#br0" timeOffset="152712.5513">2555 10939,'25'0,"0"0,0 0,49 0,0 0,-24 0,24 0,-24 0,-25 0</inkml:trace>
  <inkml:trace contextRef="#ctx0" brushRef="#br0" timeOffset="153173.4963">2481 11361,'25'0,"24"0,-24 0,49 0,-24 0,-25 0,24 0,-24 0,-50 0</inkml:trace>
  <inkml:trace contextRef="#ctx0" brushRef="#br0" timeOffset="154249.8589">3448 10964,'-25'0,"1"0,24 24,0 1,-25 25,0-1,25-24,0 0,0 25,0-25,0-1,0 1,0 0,25-25,0 50,-1-50,26 24,-25-24,24 0,-24 0,0 0,0-24,0-1,-25 0,0 0,0 0,0 1,0-1,0 0,0 0,-25 0,25 0,0 1,0-1,-25 0,25 0,-25 25,0 0,1 0,-1 0,0 0</inkml:trace>
  <inkml:trace contextRef="#ctx0" brushRef="#br0" timeOffset="155142.0637">3944 11013,'0'50,"0"-1,0 1,0-25,0 0,0 0,0-1,0 1,25-25,0 0,0 0,0 0,-1 0,1 0,-25-25,0 1,0-1,0 0,0 0,0 0,0 0,0 1,-25-1,1 25</inkml:trace>
  <inkml:trace contextRef="#ctx0" brushRef="#br0" timeOffset="156169.8859">4688 11063,'-24'0,"-1"49,0-24,25 25,0-25,0 0,0-1,0 1,0 25,0-25,25-1,0 1,-1-25,26 0,0 0,-1 0,-24 0,25 0,24 0,-74-25,25 1,0-1,-25 0,0 0,0 0,0 1,0-26,0 25,-25 0,0-49,-25 49,26 0,-26 25,50-25,-25 25,0 0</inkml:trace>
  <inkml:trace contextRef="#ctx0" brushRef="#br0" timeOffset="157436.6263">5160 11286</inkml:trace>
  <inkml:trace contextRef="#ctx0" brushRef="#br0" timeOffset="158041.9583">5160 11286,'198'0,"-173"0,0 0,24 0</inkml:trace>
  <inkml:trace contextRef="#ctx0" brushRef="#br0" timeOffset="158617.9443">5805 11311</inkml:trace>
  <inkml:trace contextRef="#ctx0" brushRef="#br0" timeOffset="159281.2049">6202 11336,'24'0</inkml:trace>
  <inkml:trace contextRef="#ctx0" brushRef="#br0" timeOffset="159741.1776">6524 11336</inkml:trace>
  <inkml:trace contextRef="#ctx0" brushRef="#br0" timeOffset="160259.7123">6747 11336</inkml:trace>
  <inkml:trace contextRef="#ctx0" brushRef="#br0" timeOffset="164456.1253">7243 10864,'0'100,"0"-76,0 26,0 24,0 26,0-1,0-25,0-24,0-25,0 0,0-1,0-48</inkml:trace>
  <inkml:trace contextRef="#ctx0" brushRef="#br0" timeOffset="166404.9383">7987 10840,'-24'0,"-1"0,0 0,0 0,0 0,1 0,-1 0,25 24,-25 1,0 0,0 25,25-26,0 1,-24 0,24 0,0 0,-25-25,25 24,0 1,0 0,25-25,-1 0,1 25,25-25,-25 0,-1 0,1 0,25 0,-25 0,-1 0,1 0,-25 25,0 0,0-1,0 1,-25 0,1-25,-1 25,0-25,0 0,0 0,1 0,-1 0,0 0,0 0,0 0,1 0,-1 0,0 0,0 0,0 0,1 0,-1 0,25-25,0 0</inkml:trace>
  <inkml:trace contextRef="#ctx0" brushRef="#br0" timeOffset="168411.7841">3473 11782,'50'0,"-26"0,26 0,24 0,26 0,-1 0,-25 0,50 0,-24 0,24 25,-25-25,0 0,50 25,-75-25,25 0,1 25,24-25,-50 0,25 0,-24 0,-1 0,-24 0,-25 0,24 24,-24-24,0 0,0 0,-1 0,1 0,0 0,0 0,0 0,-1 0,1 0,0 0,0 0,24 0,-24 0,0 0,0 0,0 0,-1 0,26 0,-25 0,0 0,-1 0,26 0,0 0,-25 0,24 0,1 0,-25 0,24 0,1 0,-25 0,-1 0,1 0,0 0,0 0,0 0,-1 0,1 0,0 0</inkml:trace>
  <inkml:trace contextRef="#ctx0" brushRef="#br0" timeOffset="169160.7888">7243 11782,'25'0,"0"0,49 0,1 0,49 0,0 0,74 0,-24 0,-25 0,-75 0,-24 0</inkml:trace>
  <inkml:trace contextRef="#ctx0" brushRef="#br0" timeOffset="169928.4799">7392 11981,'75'0,"-1"0,50 0,25 0,24 0,-49 0,25 0,-74 0,-50 0,-1 0</inkml:trace>
  <inkml:trace contextRef="#ctx0" brushRef="#br0" timeOffset="171513.9673">7045 7144,'0'25,"0"24,0 26,0-1,0-24,0-1,0-24,0 0,0 0,0-1,0 1,0 0,0 0,0 0,0-1,0 1,0 0,0 0,0 0,0-1,0 1,0 0</inkml:trace>
  <inkml:trace contextRef="#ctx0" brushRef="#br0" timeOffset="173260.9608">7715 7243,'-25'0,"25"-25,-25 25,0 0,0-25,1 25,-1 0,0 0,0 0,0 0,1 0,24 25,-25-25,25 25,0 0,-25-25,25 49,0-24,-25-25,25 25,0 0,0 0,0-1,50 1,-25 0,-1-25,1 0,0 0,0 25,0-25,-1 0,1 0,0 25,0-25,-25 24,0 1,25-25,-25 25,0 0,0 0,0-1,-25-24,25 25,-25-25,25 25,0 0,-25 0,0-25,1 0,-1 0,0 0,0 0,0 0,1 0,-1 0,0 0,0 0</inkml:trace>
  <inkml:trace contextRef="#ctx0" brushRef="#br0" timeOffset="175037.7134">6276 7813,'0'25,"0"0,0 0,0 0,0-1,0 1,0 0,25-25,-25 25,25-25,-1 0,1 0,0 0,0 0,0 0,-1 0,1 0,0 0,0 0,0 0,-1 0,-24 25,0 0,0-1,25 1,-25 0,0 0,0-50,25-25,-25 1,0 24,25-25,0 25,-25 1,24-1,1 0,0 25,0 0,0 0,-1 0,1 0,0 0,0 0,-25-25,0 0</inkml:trace>
  <inkml:trace contextRef="#ctx0" brushRef="#br0" timeOffset="176698.2949">6450 7665,'0'-25,"0"0,0 0,0 0,0 1,24-26,-24 0,25 26,0-1,-25 0,0 0,0 0,25 25,-25-24,0-1,25 25,-25 25,0-1,0 1,0 0,0 0,0 0,24-1,-24 1,0 0,25-25,-25 50,0-26,25-24,-25 25,0 0,0 0,0 0,25-25</inkml:trace>
  <inkml:trace contextRef="#ctx0" brushRef="#br0" timeOffset="177937.4939">2654 12998,'25'0,"50"24,-26 1,50 0,1 25,24 24,-50-24,25-25,-74-1,0-24</inkml:trace>
  <inkml:trace contextRef="#ctx0" brushRef="#br0" timeOffset="178945.3509">2878 13370,'-25'0,"0"0,-25-25,26 25,-1 0,0 0,50 0,0 0,24 0,26 0,-1 0,50 0,-25 25,-24-25,-1 25,-24-25,-25 0,-1 0</inkml:trace>
  <inkml:trace contextRef="#ctx0" brushRef="#br0" timeOffset="180530.0972">4217 12874,'-25'0,"1"0,-1 0,-25 0,25 24,25 1,-24-25,24 25,-25 0,0 0,25-1,-25 51,0-26,25-24,0 25,0-25,0 0,0 24,0-24,0 0,0 0,0-1,0 1,25 25,0-50,-25 25,25 24,0-49,-1 50,26-25,24 24,-24-24,0-25,24 0,0 0,-24 0,0-25,-1 0,-49-24,0 24,0 0,0 0,0 1,0-1,0 0,0 0,0 0,0-24,0 24,-25 0,1 0,-1-24,0 24,0-25,0 1,25-1,-24 25,-26-24,25 24,0 25,25-25,-49 25,-1-25,50 0,-25 25,1 0,48 0</inkml:trace>
  <inkml:trace contextRef="#ctx0" brushRef="#br0" timeOffset="181086.0697">4515 12526,'0'50,"25"0,-1-1,26 1,0 24,-26-49,26 0,-25 24,0-49,-25 25,24-25</inkml:trace>
  <inkml:trace contextRef="#ctx0" brushRef="#br0" timeOffset="181720.78">4763 12502,'0'24,"-25"1,25 0,-25 25,0-1,1 1,-1-1,0 1,0 0,25-26,-25 26,1-50</inkml:trace>
  <inkml:trace contextRef="#ctx0" brushRef="#br0" timeOffset="182459.3309">4391 12824,'25'0,"-1"0,51 0,24 0,-25 0,1 0,-26 0,-24 0,25 0</inkml:trace>
  <inkml:trace contextRef="#ctx0" brushRef="#br0" timeOffset="183237.3689">5333 12898,'-24'0,"24"50,0-25,0 24,0 1,0 0,0 24,0 25,0-24,0-26,0 1,0-25</inkml:trace>
  <inkml:trace contextRef="#ctx0" brushRef="#br0" timeOffset="184878.8008">6003 12799,'-25'0,"0"0,-24 0,24 0,0 0,0 0,1 0,-1 0,-25 0,1 0,-1 25,-24 0,49 0,0-1,0-24,25 25,0 0,0 0,0 0,25-1,0 1,0 0,-1-25,1 0,0 0,0 0,0 0,-1 0,1 0,0 0,0 0,0 0,-1 0,1 0,0 0,-25 25,25-25,0 25,-1-1,-24 26,25-25,-25 0,25 0,-25-1,0 26,0-25,0 0,0-1,0 1,0 0,0 0,-25 0,0-25,-24 24,-26 26,-24-50,25 25,24-25,1 0,24 0,0 0,0-25,25 0</inkml:trace>
  <inkml:trace contextRef="#ctx0" brushRef="#br0" timeOffset="188634.0483">6722 8359,'0'25,"25"25,-25-1,0 26,0-1,25 25,-25-49,25 24,0-49,-25 0,0 0,0-50,0 0,0-25,0 26,0-26,0 0,0 1,0-1,0 1,0 24,-25 0,25 0,-25 25,25-25,0 1,0-1,-25 25,0 0,25-25,-24 25,-1 0,25-25,-25 25,0 0,25 25,-25 0,25 0,0-1,-24 26,-1-25,25 0,0 24,-25-24,25 0,0 0,0-50,0 0,25 0,-25-24,49-1,-49 25,25 25,-25-25,25 25,0 0,0 0,-1 0,1 0,0 0,0 0,0 0,-1 0,1 0,0 0,0 0,0 0,-1 0,1 0,-25 25,0 0</inkml:trace>
  <inkml:trace contextRef="#ctx0" brushRef="#br0" timeOffset="193924.8975">1960 12973,'-25'0,"25"25,0 49,0 0,0 26,0-26,0 1,0-26,0 1,0-1,0-98,0 24,0-25,0 1,0-26,0 1,0-1,0 26,0-1,0 25,0 1,0-1,25 0,0 25,0 0,-25-25,24 25,1 0,0 0,0 0,-25 25,0 0,0 0,0-1,0 1,0 0,0 0,0 0,0-1,0 1,-25-25,25 25,-25 0,0-25,50 0,0 0,0 0,0 0,-1 0,1 0,0 0,0 0,0 0,-1 25,-24 0,0-1,0 1,0 0,-24 0,-1 0,0-1,0-24,0 25,25 0,-24 0,-26 0,25-1,0 1,-24-25,49 25,-25-25</inkml:trace>
  <inkml:trace contextRef="#ctx0" brushRef="#br0" timeOffset="194482.5522">1489 12526,'0'25,"0"50,0-26,0 50,0 25,0-24,0 48,-25-48,25 73,0-49,0 25,0-50,0-24,0-50,0-1</inkml:trace>
  <inkml:trace contextRef="#ctx0" brushRef="#br0" timeOffset="198312.1746">1464 12502,'25'0,"49"0,0-25,1-25,-1 25,75 1,-50-1,25 0,0 0,25-24,-50 24,50-25,25 25,-25 0,-25 1,25-1,-25 0,24 0,-48 25,-1 0,0-25,-49 25,24 0,-24 0,-1 0,-24 0,0 0,0 0,0 0,-1 0,1 0,0 0,0 0,24 0,1 0,-25 0,0 0,-1 0,26-24,-25 24,24 0,-24 0,50 0,-26 0,-24 0,25 0,-1 0,1 0,24 0,1 0,-26 0,1 0,24 0,1 0,24 0,-25 0,1 0,-1 0,1 0,-1 0,-24 0,24 0,0 0,1 24,-1-24,1 0,-1 0,1 0,-26 25,1-25,24 25,-24 0,-1-25,1 25,-25-25,24 24,-24 1,25 25,-25 0,24-26,-49 1,25 0,-25 0,0 0,25-25,-25 24,0 1,0 0,0 0,0 24,0-24,0 0,0 25,0 24,0 0,0 1,0 49,0-50,-25 1,25-1,0 1,0-1,0-24,0-1,-25 26,25-26,0-24,0 0,-25 0,25-1,0 1,-24-25,-1 0,-25 0,25 0,-24 0,-26 0,26 0,-26 0,1 0,-25 25,-25 0,49-25,26 25,-26-25,26 24,-1-24,25 0,-49 0,24 0,1 0,-1 0,0 0,26 0,-26 0,25 0,0 0,-24 0,24 0,0 0,0 0,-24 0,24 0,-25 0,26 0,-51 0,50 0,-24 0,24 0,-25 0,25 0,1 0,-26-24,0 24,-24 0,24 0,1 0,-1 0,25 0,-24 0,-1 0,1 0,24 0,-25 0,-24 0,24 0,-24 0,-25 0,24 0,-24 0,24 0,26 0,-26 0,26 0,24 0,0 0,-24 0,24 0,0 0,0 0,-24 0,24 0,0 0,-25 0,26 0,-26 0,25 0,-24 0,24 0,0 24,-25-24,26 0,-1 0,0 0,-25 0,25 0,-24 0,24 0,-25 0,1 0,24 0,-25 0,1 0,24 0,-25 0,26 25,-1-25,0 0,0 0,0 0,1 0,-1 25,0-25,0 0,0 0,1 0,-1 0,-25 0,25 0,25 25,-24-25,-26 0,25 0,0 0,1 0,-1 25,0-25,0 0,0 24,1-24,-1 0,0 0,0 25,0-25,-24 0,-1 0,25 0,0 0,1 0,-1 0,0 0,0 0,0 0,1 0</inkml:trace>
  <inkml:trace contextRef="#ctx0" brushRef="#br0" timeOffset="201250.5809">19026 9004,'0'25,"0"0,0 49,0 100,24-1,1 26,0-26,-25-49,25-49,-25-25,0-26,25-24,-25-24,0-1,0 0,0-50,0 1,0 0,0-50,0-25,0 50,0 24,0 1,0 49,0 0,-25 0,25 1,25 24,74-50,25-24,99-26,25-24,25-49,74 24,-24-25,-26 50,26 25,-100 25,25-26,-49 51,-26-1,26 25,-51-24,26 24,-25 25,-50-25,0 0,-24 25,-50 0,-1 0,1 0,0 0,0 0,0 0,-1 0,-24 25,0 25,0 24,0 25,0 75,0 0,0-26,0 51,0-50,0-1,-24 26,24-25,0-25,0-25,0-49,0-25,0-1,-50-24,0 0,-24 0,0 0,-26 25,-24 0,-25 0,1 0,-1-1,-25 1,25 0,-24 0,-1 0,0-1,26 1,48 0,-48 0,73-25,26 0,-26 0,26 0,-1 0,25 0,-49 0,24 0,25 0,0 0,1 0,-1 0,0 0,0 0,0 0,1 0,-1 0,0 0,0 0,-24 0,24 0,-25 0,25 0,-24 0,-1 25,1-25,-1 0,0 24,-24 1,24-25,-24 25,24 0,-24 0,24 0,1-1,-51 1,51 0,24-25,-25 25,1 0,24-25,0 0,0 0,1 0,24 24,-25-24,0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024" units="cm"/>
          <inkml:channel name="Y" type="integer" max="768" units="cm"/>
        </inkml:traceFormat>
        <inkml:channelProperties>
          <inkml:channelProperty channel="X" name="resolution" value="44.32901" units="1/cm"/>
          <inkml:channelProperty channel="Y" name="resolution" value="44.39306" units="1/cm"/>
        </inkml:channelProperties>
      </inkml:inkSource>
      <inkml:timestamp xml:id="ts0" timeString="2022-03-14T05:20:08.9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19844 11485,'0'24,"-25"-24,25 50,0 74,0 25,-25 24,0 26,1-50,-1-50,0-25,0-49,25-50,0-24,0-26,0 1,0 24,0-24,0-1,0 26,0-26,0 26,0-26,0 26,0 24,0 0,0 0,25 1,-25-26,25 50,-25-25,25 25,-1 0,1 0,0 0,0 0,0 0,24 25,-24 49,49-24,-74 49,50-24,0 49,-1-75,-24 26,0-26,-25-24,0 0,25 25,-25-26,0 1</inkml:trace>
  <inkml:trace contextRef="#ctx0" brushRef="#br0" timeOffset="501.1279">19869 12129,'49'0,"-24"0,25 0,-1 0,1-24,-1-1,-24 25</inkml:trace>
  <inkml:trace contextRef="#ctx0" brushRef="#br0" timeOffset="1119.1887">20613 11857,'0'-25,"24"25,1 0,25 0,-25 0,0 0,-1 0,1 0,0 0</inkml:trace>
  <inkml:trace contextRef="#ctx0" brushRef="#br0" timeOffset="1775.5417">20637 12129,'50'0,"0"0,24-24,1 24,-1 0,-49-25</inkml:trace>
  <inkml:trace contextRef="#ctx0" brushRef="#br0" timeOffset="4845.9855">21555 12353,'0'-50,"0"25,0 1,0-26,0-25,0 26,0-1,0 25,0 1,0-1,0 0,0 0,25 0,-25 1,0-1,0 0,25 0,-25 0,0 1,25 24,-1 0,1 0,0 24,0-24,0 75,0-26,-1 26,1-26,0 1,0 24,0-49,-1 25,-24-25,0 24,25-24,-25 0,0 25,0-26,0 1,25-25,-25 25</inkml:trace>
  <inkml:trace contextRef="#ctx0" brushRef="#br0" timeOffset="6217.3419">22250 11857,'-25'0</inkml:trace>
  <inkml:trace contextRef="#ctx0" brushRef="#br0" timeOffset="7607.1196">22547 11509,'0'50,"0"0,0 24,0 50,25-50,0-24,-25 0,0-26,0 1,0 0,0 0,0 0,0-1,0 1,0 0,0 0,25 25,-25-26,0 1</inkml:trace>
  <inkml:trace contextRef="#ctx0" brushRef="#br0" timeOffset="12677.2904">10592 3746,'0'-25,"0"0,0 0,0 0,0 0,0-24,24 24,26 0,-25-24,49 24,50-74,50-75,124-49,198-149,25 74,-75 50,199-25,49-25,1 50,-149 75,99-150,-75 50,-198 125,-49 123,-26 25,1 0,-25 0,-50 0,-49 0,-50 0,49 0,-49 0,50 25,49 49,-74 25,0 25,-25-24,25 24,-100-75,75 50,-49-24,74-1,-25 25,-124-74,49 0,26-25,24 25,50 0,0 24,24 1,-24-1,25 26,-26 24,1 25,-25 0,25 75,0-1,-25 25,0 1,25-51,-25-24,-25 25,0-26,-24 26,-1 25,-24 24,-1-50,1 1,-25 0,24-26,-49 26,25-50,-25 50,0 24,0-24,0-50,0-50,0 25,0-24,-25 24,1 25,-26 25,0 0,26-25,-1 25,0-25,0 0,-24 74,24-24,-25 49,-24 50,-25 0,-1 0,-24 49,75-99,-1-24,50-100,-25-99,25 25,0 49,0-24,-25 49,1 0,-26 0,50-24,-50 49,1 0,-1-50,50 1,-25-50,1 24,24 1,0 24,-25-24,0-1,0 1,25 0,0-26,0 1,0 0,-25-25,25 25,0 0,0-1,0 1,-24-25,24 25,-25 0,25 0,0-1,-25 1,25 0,0 0,0 0,-25 24,25-24,-25-25,25 25,0 0,0-1,-24-24,-1-24,0-1,0-74,25 49,-25 0,1 26,24-26,-25 50,0-50,25 26,0-1,0 50,0 24,50 1,-26-25,26 74,-25-25,-25-24,0-25,25-1,-25 1,24-25,1 0,25 0,24 0,1-25,24-49,25 24,25-24,-25 0,-25-1,-25 50,-49 25,-25-24</inkml:trace>
  <inkml:trace contextRef="#ctx0" brushRef="#br0" timeOffset="14242.5773">10294 4812,'25'0,"0"0,-1 0,26 0,0 0,-1 0,1 0,-25 0,-1 0,1 0,0 0</inkml:trace>
  <inkml:trace contextRef="#ctx0" brushRef="#br0" timeOffset="15130.0918">10220 4887,'24'0,"1"0,25 0,-1 0,1 0,-25 0,0 0,-1 0</inkml:trace>
  <inkml:trace contextRef="#ctx0" brushRef="#br0" timeOffset="18471.84">8781 4787,'25'0,"-1"0,26 0,0 0,-1 0,1 0,0 0,-1 0,-24 0,25 0,-26 0,1 0,0 0,0 0,0 0,-25-25,24 25,1 0,0 0</inkml:trace>
  <inkml:trace contextRef="#ctx0" brushRef="#br0" timeOffset="19669.6054">8756 4787,'25'25,"0"-25,-1 0,26 0,-25 0,0 0,-1 0,1 0,0 0,25 0,-25 0,-1 0,1 0,0 0,0 0,24 0,-24 0,25 0,-25 0,24 0,-24 0,0 0,0 0,-1 0</inkml:trace>
  <inkml:trace contextRef="#ctx0" brushRef="#br0" timeOffset="31903.7455">2034 6052,'25'0,"0"0,24 0,-24 0,25 0,-26 0,26 0,0 0,-26 0,1 0,0 0,0 0,0 0,-1 0,1 0,0 0,0 0,0 0,-1 0,1 0,0 0,0 0</inkml:trace>
  <inkml:trace contextRef="#ctx0" brushRef="#br0" timeOffset="34462.6365">3349 6127,'0'25,"0"-1,24-24,26 0,-25 0,0 0,24 0,1 0,-25 0,-1 0,1 0,0 0,0 0</inkml:trace>
  <inkml:trace contextRef="#ctx0" brushRef="#br0" timeOffset="49856.0044">3522 6201,'0'25,"0"0,0 0,0-1,0 1,0 25,0-25,0-1,0 26,-25-25,25 0,-24-1,24 1,-25-25,25 50,-25-25,0-1,0-24,25 25,-24-25,-1 0,25 25,-25-25,0 25,25 0,-49-25,24 24,0-24,0 0,0 0,1 0,-1 0,0 0,0 0,0 0,1 0,-1 0,0 0,0 0,0 0,25-24,-24-1,-1 25,25-25,0 0,-25 0,25 1,0-1,0 0,-25-25,0 26,25-26,-24 25,24 0,0 1,0-1,0 0,-25 0,25 0,-25 25,25-24,-25 48,25 1,0 0,-25 0,25 0,0 24,-25-24,25 0,0 0,0 24,-24-24,24 0,0 0,0-50,0 0,0 0,0-49,0-1,24 1,1 24,-25-24,25 49,0 0,-25 50,25-25,-25 25,49 0,-24 0,0 24,49 26,-24-26,24 50,-49-49,50 0,-51-1,1-24,0 0,0-25,74 74,75 50</inkml:trace>
  <inkml:trace contextRef="#ctx0" brushRef="#br0" timeOffset="53254.2275">4986 14089,'0'-25,"0"50,0 25,0-26,25 1,-25 25,24-50,-24 25,0-1,0 1,25-25,-25 25,25-25,0 0,0 0,-1 0,1 0,0 0,0 0,0 0,-1 0,1 0,25-25,-25 25,-1-49,26 24,0 25,-26-50,1 50,0 0,25 0,-26 0,26 0,-25 0,0 0,-1 0,-24 25,25-25,-25 25,25-25,0 25,0-25,-25 24,25-24,-25 25,24 0,26 0,-25 0,0 0,-1-1,-24 26,25-25,-25 0,0-1,0 1,0-50,25 1,0-1,-25-25,25 25,-1 1,26-26,-25 25,24-25,-24 50,0 0,25-24,-1 24,-24 0,0 0,0 0,24 0,-24 0,25 0,-26 0,26 0,-25 0,0 0,-1 0,1 0,-25-25,25 0,0 0,0-24,24-1,1 0,-25-24,0 49,-1 0,-24 1,0-1,0 0,0 0,0 0,0 1</inkml:trace>
  <inkml:trace contextRef="#ctx0" brushRef="#br0" timeOffset="55572.1465">1960 14089,'0'74,"0"-49,0 50,24-1,-24 25,0-24,25 24,-25 0,0-24,0-1,0-49,25-25,-25-25,0-49,0-1,0 26,-25-1,25 25,0-24,0 24,-25 25,25-50,0 25,0 1,0-1,0 0,0 0,0 0,0 0,-24 25,24-24,-25-1,0 25,25-25,0 0,0 0,-25 25,25-24,0-1,-25 25,25 25,-24 24,24 1,-25-1,0 1,25 25,0-26,0-24,-25 0,25 0,0-50,0-25,0 1,0-1,0 0,0 1,25 24,-25 0,25 25,0 0,-1 0,26 0,24 0,26 0,48 50,26 24,-25 25,25 1,-26-1,-24 0,-24-49,-76-26,1 26,0-50,0 0,0 0,74 25,74-25</inkml:trace>
  <inkml:trace contextRef="#ctx0" brushRef="#br0" timeOffset="58420.5348">19670 12923,'0'25,"0"0,0 0,25 49,0 0,0 26,-25-1,24-25,-24-24,25-25,0 24,-25-24,0 0,0-75,0 1,0-26,0 26,0-26,-25 1,25 49,-25 25,25-25,0 0,0 1,-24 24,24-25,-25 25,25-25,-25 25,25 25,0 24,-50-24,50 0,-24 25,-1-25,25-1,-25 26,0-50,25 25,0-50,0 0,0 0,0 1,0-26,0 25,0 0,25 0,-25 1,25-1,0 25,-1 0,1 0,25 0,-25 0,-1 0,26 0,-25 0,24 0,-24 0,0 0,0 0,-25 25,25-25,-25 24</inkml:trace>
  <inkml:trace contextRef="#ctx0" brushRef="#br0" timeOffset="63692.3888">174 4787,'0'-25,"0"1,0-1,0 0,24-25,26 26,-50-51,50 50,-26-49,1 24,25-24,-50 49,49-24,-49 24,25 0,-25 0,25 25,-25-25,25 25,-25-24,25 24,-25-25,25 0,-1 0,-24 0,25 1,0-1,-25 0,25 0,-25 0,0 1,0-1,25 0,-25 0,0 0,-25 25,0 25,0 0,0 0,-24 24,24-24,0 25,0-50,0 25,25-1,-24 1,24-50,24 1,1-1,-25 0,25 0,0 0,25 1,-26-26,26 25,0 0,-1-24,-24 24,25 25,-50 25,0 0,0 24,0 1,0-25,0 24,0 1,0-1,-25 1,0 0,25-1,0 1,0-1,0 26,0-1,0-49,0 0,0 0,0-1,0 1</inkml:trace>
  <inkml:trace contextRef="#ctx0" brushRef="#br0" timeOffset="79162.758">3671 4093,'-25'0,"25"-25,-25 0,1 0,-1 25,0 0,25-24,-25 24,0 0,1 0,-1-25,0 25,-25-25,26 25,-1 0,0 0,0 0,0 0,-24 0,24 0,0 0,0 0,1 0,-1 25,0 0,-25-25,50 24,-24 1,24 0,-25 0,0-25,25 25,0-1,-25-24,25 25,0 0,0 0,0 24,0-24,0 0,0 25,0-26,0 1,0 25,0-25,25-1,-25 1,25 0,-25 0,25-25,-25 25,24-25,-24 24,25 1,0 0,0-25,-25 25,25-25,-25 25,24-1,1-24,0 25,0 0,0-25,-25 25,49-25,-24 25,0 0,0-25,24 24,-24 1,25-25,-26 0,1 0,0 0,0 0,24 0,-24 0,25 0,-25 0,0 0,-25-25,0 1,24 24,-24-25,25 0,0 0,-25 0,0 0,25 25,-25-24,25-1,-25 0,0 0,0 0,0-24,0 24,0 0,0 0,0 1,0-1,0 0,0 0,0 0,0 1,0-1,0 0,0 0,0 0,0 1,-25 24,25-25,0 0,-25 25,0-25,0 25,25-25,-24 25,24-24,-25 24,25-25,-25 25,0 0,25-25,-25 25,0 0</inkml:trace>
  <inkml:trace contextRef="#ctx0" brushRef="#br0" timeOffset="82735.8715">2108 4887,'25'0,"0"0,0 0,24 0,1 0,-25 0,24 0,1 0,-25 0,0 0,-1 0,26 0,-25 24,24-24,-24 0,0 0,0 0,0 0</inkml:trace>
  <inkml:trace contextRef="#ctx0" brushRef="#br0" timeOffset="83642.3256">2232 4887,'25'24,"25"-24,-25 0,-1 0,1 0,-25 25,50-25,-50 25,25-25,-25 25,24-25,1 0,0 25,0-25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37:57.16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3076 9252,'0'75,"25"-26,0 1,0-25,-1-1,-24 1,25-25,0 0,25 0,24-74,0 24,50-49,25-25,-25 25,-25-1,-74 76,25-1</inkml:trace>
  <inkml:trace contextRef="#ctx0" brushRef="#br0" timeOffset="2169.2479">2803 10195,'-25'0,"25"25,0 24,0 1,0-1,0-24,25-25,-25 25,25-25,0 0,0-25,49-24,1-26,49-24,24 0,-24 24,0 26,0-1,-24 0,-1 26,-50-1,1 25,-25-25,-50 25</inkml:trace>
  <inkml:trace contextRef="#ctx0" brushRef="#br0" timeOffset="7930.598">4589 9996,'50'0,"-1"0,-24 0,25 0,-1 0,26-25,24 25,-24-49,-1-1,25 1,-24-1,-26 0,26 1,-51-26,26 1,-25-75,0 50,-1 0,1-25,0 49,-25 1,0-1,0 1,0 24,-25 1,25-50,-25-25,-24 49,24-24,0 0,0 24,-24 1,24 24,-25 1,26 24,-26-25,25 1,-24-1,24 0,-50-24,75 0,-74 24,49 0,-25 1,1 24,24-25,-25 26,26-1,-26-25,25 25,0 1,1-1,-1-25,25 25,-50-24,25 24,1-25,-1 26,0-26,0-25,0 26,1 24,-1-25,0 1,0 24,0-25,-24 26,24-1,0 0,0 0,1 25,24-25,-25 25,0-24,25-1,-25 25,0 0,25-25,-24 25,-1-25,0 25,25-25,0 50,0 0,0 0,0 0,0 24,0-24,0 25,0-1,0 1,25-50,-25 25,0-50,0 0,0 0,0 0,0 1,0-1,0-25,-25 50,25-25,0 1,0-1,0 0,-25 25,25-25,0 0,0 1,0-1,25 25,0 0,0 0,49 0,0 0,1 0,-1 49,1-24,-26-25,1 25,-1-25,-49 25,25-25</inkml:trace>
  <inkml:trace contextRef="#ctx0" brushRef="#br0" timeOffset="12866.0774">1613 6300,'49'0,"26"0,-26 0,26 0,-26 0,1 0,24 0,-49 0,50-24,-51 24,1 0,0 0</inkml:trace>
  <inkml:trace contextRef="#ctx0" brushRef="#br0" timeOffset="15526.4967">1513 12229,'25'0,"25"0,-25 0,24 0,-24 0,0 0,0 0,49 0,-49 0,0 0,0 0,49 0,-49 0,0 0,24 0,-24 0,25 0,-1 0,1 0,-25 0,24 0,26 0,-51 0,1 0,0 0,0 0,0 0,-1 0</inkml:trace>
  <inkml:trace contextRef="#ctx0" brushRef="#br0" timeOffset="18205.7879">2109 10492,'0'25,"0"0,0 0,0 0,0-1,0 26,0-25,25 0,-25-1,0 1,0 0,0 25,0-1,0-24,24 25,-24-1,0-24,25-25,-25 25,0 0,0-1,0 1,0 0,0 0,25 0,-25 0,0-1,0 1,-25-50,0 25,1-24,-26-1,50 0,-25 25,25-25,-25 25,50 0,-25 25,50-25,-50 25,25-25,-1 25,1-25,-25 24,25 1,0-25,-25-25,25 25,-1-24,1-1,25-25,-25 25,-1 0,1 25,-25-24,25 24,-25-25,25 25</inkml:trace>
  <inkml:trace contextRef="#ctx0" brushRef="#br0" timeOffset="19789.8131">3200 12204,'25'0,"0"0,24 0,-24 0,0 0,0 0,0 0,-1 0</inkml:trace>
  <inkml:trace contextRef="#ctx0" brushRef="#br0" timeOffset="23697.4348">3523 6573,'24'0,"-24"25,25 0,0 0,-25 24,0 1,25-25,0 24,-25 1,24 0,1-26,0 26,-25-25,25 0,-25 24,25-24,-25 0,24 49,1 1,-25-26,25 26,0-26,0 1,-25-1,0 26,24-26,1 26,0-26,-25 1,25 0,0 49,-25-49,25-1,-25 1,24-1,1 1,-25 0,25-1,0 26,0-26,-25 26,24-1,1 25,0-24,0-26,0 26,-1-26,1 26,0-1,0 1,0-26,-25 1,0-25,24 24,-24-24,0-50,0 0,0-24,0-1,-74 1,49-26,-24 26,24 24,0-25,0 25,25 50,0 0,0 0,0 0,0-1,0 1,25 0,0 0,0-25,-25 25,24-25,1 0,-25-25,0 0,0-49,-25 24,25-25,0 26,0-1,0 1,0 24,0 0,0 0,25 25,0 0,0 0,0 0,-1 0,1 0,-25-25</inkml:trace>
  <inkml:trace contextRef="#ctx0" brushRef="#br0" timeOffset="26203.8229">4316 12179,'25'0,"0"0,0 0,0 0,-1 0,1 0,0 0,0 0,24 0,-24 0,0 0,0 0,0 0,-1 0,1 0,0 0,0 0,24 0,-24 25,0-25,0 0,0 25,-1-25,1 0,25 0,-25 25,0-25,24 0,-24 24,0-24,24 0,1 0,-25 0,0 0,24 0,-24 0,0 0,0 0,-1 0,1 0</inkml:trace>
  <inkml:trace contextRef="#ctx0" brushRef="#br0" timeOffset="27183.2119">5929 11832,'0'25,"0"-1,0 1,24-25,1 0,0 0,25 0,49-74,99-50,50 0,-24 0,-1 25,-49-1,-50 51,-50-1,-49 25,0 25,-50 0,25 25</inkml:trace>
  <inkml:trace contextRef="#ctx0" brushRef="#br0" timeOffset="29776.3625">1637 11063,'0'198,"0"-173,0 0,0 0,0 0,0-1,0 1,0 0,0 0,0 0,0-1,25-24,0 0,0 0,0 0,-25-24,0-1,0 0,0 0,0 0,24 1,-24-1,0 0,0 0,0 0,0 1,0-1,-24 25,24-25,-25 25,0 0</inkml:trace>
  <inkml:trace contextRef="#ctx0" brushRef="#br0" timeOffset="31005.5255">2307 11435,'25'0,"-25"-25,25 0,0 1,-1-1,1 0,0-49,25-1,-1 1,1-1,-25 50,24-24,-24-1,0 50,-25-25,25 1,-1 24,1 0,-25 24,0 26,0-25,25 49,-25 1,25-1,0-24,-25 24,0-24,24-50,-24 49,0-24,25-25,-25 25,0 0</inkml:trace>
  <inkml:trace contextRef="#ctx0" brushRef="#br0" timeOffset="31744.814">2580 11212,'50'0,"-26"0,1 0,50 0,-51 0,51 0,-50 0,-1 0,1 0,0 0,0 0</inkml:trace>
  <inkml:trace contextRef="#ctx0" brushRef="#br0" timeOffset="32474.736">3151 10716,'-25'0,"0"24,25 1,0 0,0 25,0-1,0 50,0 50,-25-25,25-24,0-26,0-24,0-26</inkml:trace>
  <inkml:trace contextRef="#ctx0" brushRef="#br0" timeOffset="33942.449">3299 11187,'0'-25,"0"-25,0 26,0-1,0 0,0 50,0 0,0-1,0 1,0 0,0 0,0 0,0 0,0-1,0 1,0 0,0 0,25-25,25 0,-25-25,24 0,1-24,-25-1,24 25,-49-25,25 26,-25-1,0 0,0 0,0 0,-25 25,25-24,-25 24,-24 0,49-25,-25 0,0 25,0 0,1 0,-1 0,0 0,0 25,25 0</inkml:trace>
  <inkml:trace contextRef="#ctx0" brushRef="#br0" timeOffset="34989.3083">3795 10616,'0'25,"0"0,0 49,0-49,0 25,0-1,0 1,0 0,0 24,0-24,0-1,0 1,0 0,0-26,0 26,0-25,0 0</inkml:trace>
  <inkml:trace contextRef="#ctx0" brushRef="#br0" timeOffset="36103.7985">4316 10716,'0'24,"0"1,-24 0,24 25,0-26,0 1,-25 25,25-25,0-1,0 1,0 25,0-25</inkml:trace>
  <inkml:trace contextRef="#ctx0" brushRef="#br0" timeOffset="38619.8485">4589 10790,'0'25,"0"0,0-1,0 1,0 25,0-25,0-1,0 1,0 0,0 0,0-50,0-25,0 26,0-26,0 25,0-49,0 49,0 0,0 0,0-24,0 24,0 0,25 25,0 0,0 0,-1 0,1 0,0 0,0 0,0 0,-1 25,-24 0,0 0,0-1,0 1,0 0,0 0,-24-25,-1 0,25 25,-25-25,0 0,0 0,25 24,-24-24,-1 0,25 25,-25-25,0 25,0 0,1-25,48 0,26 0,-25 0,0-25,24 25,1-25,-25 25,-1 0,1 0,-25 25,25 0,-25 0,0-1,0 1,0 0,0 0,0 0,-25-1,0 1,1-25,-1 0,0 0,0 0,0 0,1 0,-1 0,0 0</inkml:trace>
  <inkml:trace contextRef="#ctx0" brushRef="#br0" timeOffset="40490.6103">4217 11633,'0'-24,"0"-1,0 0,0 0,0 0,0 1,0-1,0 0,25 25,0 0,0 0,-1 0,26 0,-25 0,0 0,-1 0,1 0,0 0,0 0,0 0,-1 0,1 0,0 0,25 0,-26 0,26 0,-25 0,0 0,-1 0,1-25,0 25,0 0,0 0,-1 0,1 0,0 0,0 0,0 0,0 0,-1 0,1 0,0 0,0 0,0 0,-1 0,1 0,0 0,0 0,0 0,-1 0,1 0,0 0,0 0,-25 25,0 0,25-25,-25 25,0-1,0 1,0 0,0 0,0 0,24-1,-24 1,0 0,0 0,0 0,0-1</inkml:trace>
  <inkml:trace contextRef="#ctx0" brushRef="#br0" timeOffset="43457.7146">1786 12105,'0'-25,"-25"25,25 25,25-25,-25 24,25 1,0-25,-25 25,25-25,0 0,-1 0,-24 25,25-25,0 0,0 0,0 0,-1 0,1 0,0 0,0 0,0 0,-1 0,1 0,0 0,0 0,0 0,-1 0,1 0,0 0,0 0,0 0,-1 0,1 0,0 0,0 0,0 0,-1 0,1 0,0 0,0 0,0 0,-1 0,1 0,0 0,0 0,0 0,-1 0,1 0,-25-25,25 25,-25-25,0 0,25 25,-25-24,0-1,25 0,-25 0,24 25</inkml:trace>
  <inkml:trace contextRef="#ctx0" brushRef="#br1" timeOffset="64069.5842">1389 11460,'0'173,"0"-148,0 0,0 25,0-26,0 26,0-25,0 24,0-24,0 0,0 0,0 24,0-24,0 0,0 0,25-25,0 0</inkml:trace>
  <inkml:trace contextRef="#ctx0" brushRef="#br1" timeOffset="67391.0181">1389 11460,'25'0,"0"0,25 0,-50-25,24 25,1 0,-50 0,1 0,-1 0,0 0,0 0,25 25,-25-25,25 25,-24-25,24 24,0 1,0 0,0 0,0 0,0 24,0-24,0 0,0 0,0-1,0 26,0-25,0 0,0-1,0 1,0 0,0 25,0-26,0 1,0 0,0 0,0 0,0 24,0-24,0 0,0 0,0 0,0-1,0 1,24-25,1 25,0 0,0-25,0 0,-1 0,51 0,-26 0,1 0,0 0,-1 0,-24 0,25 0,-25 0,-1 0,-24 25</inkml:trace>
  <inkml:trace contextRef="#ctx0" brushRef="#br1" timeOffset="71250.9454">3275 11485,'24'0,"1"0,-25-25,25 25,0 0,0 0,-1 0,1 0,0 0,0 0,-25 25,0-1,25-24,-25 25,0 0,0 0,0 0,0-1,0 26,0-25,0 0,0 24,0-24,0 0,0 0,0-1,0 1,0 0,0 0,0 0,0-1,0 1,0 0,0 0,0 0,0-1,0 1,0 0,0 0,0 0,0 0,-25-25,0 0,0 0,0 0,-24 0,49 24,-25-24,0 0,0 0,1 0,-1 0,0 0,0 0,0 0,1 0</inkml:trace>
  <inkml:trace contextRef="#ctx0" brushRef="#br1" timeOffset="73556.1239">2059 13097,'25'0,"0"0,24 0,-24 0,0 0,25 25,-1-25,1 0,-25 0,24 0,1 0,-1 0,-24 0,0 0,25 0,-1 0,-24 0,0 0,24 0,-24 0,0 0,25 0,-1 0,1 0,-25 0,24 0,-24 0,25 0,-25 0,24 0,-24 0,0 0,0 0,-1 0,1 0,0 0,0 0,24 0,-24 0,0 0,0 0,24 0,-24 0,0 0,25 0,-26 0,1 0,0 0,25 0,-26 0,1 0,25 0,-25 0,-1 0,1 0,0 0,0 0,0 0</inkml:trace>
  <inkml:trace contextRef="#ctx0" brushRef="#br1" timeOffset="75735.9544">4589 12378,'0'24,"0"1,0 0,0 0,0 24,0-24,0 25,0-25,0 24,0-24,0 0,0 0,0-1,0 1,0 0,0 0,0 0,0-1,0 1,0 0,0 0,0 0,0-1,0 1,0 0,0 0,0 0,0-1</inkml:trace>
  <inkml:trace contextRef="#ctx0" brushRef="#br1" timeOffset="77435.1905">4936 13146,'25'0,"0"0,50 0,-26 0,26 0,-1 0,0 0,1 0,-26 0,1 0,-25 0,24 0,1 0,0 0,-26 0,1 0,25 0,-1 0,-24 0,0 0,0 0,0 0,-1 0,1 0,0 0,0 0,0 0,-1 0,1 0,25 0,-25 0,0 0,-1 0,26 0,0 0,-26 0,1 0,0 0,25 0,-26 0,1 0,25 0,-25 0,-1 0,1 0,0 0,0 0,0 0,-1 0</inkml:trace>
  <inkml:trace contextRef="#ctx0" brushRef="#br1" timeOffset="82103.0597">9699 12129,'0'25,"0"0,0 50,0-1,0 25,-25 0,25 1,0-1,0-25,0-24,0-1,0-73,0-26,0 0,0 1,0-1,0 1,0-1,0 25,0 0,0 1,0-1,0 0,0 0,0 0,25 1,-25-1,25 25,0 0,-1 0,1 0,25 0,-1 49,1 1,0 0,-26-1,26 26,-50 24,0-50,25 1,-25 0,0-26,0 1</inkml:trace>
  <inkml:trace contextRef="#ctx0" brushRef="#br1" timeOffset="82496.246">9724 12774,'25'0,"-1"0,26 0,24-24,50 24,-49 0,-26-25,-24 25,0 0,0 0</inkml:trace>
  <inkml:trace contextRef="#ctx0" brushRef="#br1" timeOffset="82947.0184">10493 11981,'0'24,"0"51,0 24,0 75,0-1,0-49,0-24,0-51,0 1,0-25</inkml:trace>
  <inkml:trace contextRef="#ctx0" brushRef="#br1" timeOffset="84426.3386">10840 12179,'0'25,"0"0,0 24,0 1,0 24,0 1,0-26,0 1,0-25,0 0,0 24,0-74,0 1,0-26,0-24,0 24,0-24,0 49,0-25,0 25,0 1,0-1,0 0,25 0,0 0,-1 25,-24-25,25 25,0 0,0 0,0 25,-25 0,0 0,0 0,0 0,0-1,0 26,0-25,-50 24,25-49,0 25,1-25,73 0,-24 0,25 25,-50 0,24 0,1-1,0-24,-25 25,0 0,0 0,-25 0,0-25,25 24,-24-24</inkml:trace>
  <inkml:trace contextRef="#ctx0" brushRef="#br1" timeOffset="86758.4659">12080 12278,'-25'0,"25"25,0 0,0 0,0 0,0-1,50-24,-25 0,0 0,24-24,26-1,-51-25,1 1,-25 24,0-25,0 25,0-24,0-1,-74 50,49-50,0 50,0-24,1 24,24-25,-25 25,25 25,0-1,0 1,0 0,0 0,25-25,-1 0,1 0,25 0,-25 0,-25-50,0 25,0 1,-25 24,0 0,25 24,0 1,25-25,0 0,24 0,-24 0,25 0,-26 0,-48 0,24-49,-25-1,0 25,25 50,25-25,24 0,-24 0,0 0,25 0,-25 0,-25 50,0-1,0 26,0-1,0 1,0 24,0-25,0-24,24-50,1 25,0-25,0 0,24-25,1-25,0-24,-1 24,-24-24,0 49</inkml:trace>
  <inkml:trace contextRef="#ctx0" brushRef="#br1" timeOffset="87978.3447">13122 12080,'0'49,"0"26,0 24,0 0,0 1,0-26,0 0,25-49,-25 0,25-25,-25-25,0-24,0-1,0 0,0 1,0-26,-25-24,25 25,0-1,0 1,0-1,0 26,0 24,0 0,49 25,-24-25,25 25,-1 0,1 0,-25 0,0 0,-1 0,1 25,-25 25,0-1,0 1,0 24,0 1,-25-25,1-1,-26-24,50 0,-25 0,25-50,50 25,-25-25,49 25,-24 0,-1 0,26 0,-26 25,-24 24,25 1,-50-25,0 0,0 24,0 1,0 24,-25-49,-25 25,-24-1,0-24,24 0,0 0,25-25,1 0,-1 0</inkml:trace>
  <inkml:trace contextRef="#ctx0" brushRef="#br1" timeOffset="88401.4141">13990 11509,'0'25,"0"25,0 24,0 25,25 25,0 25,-25 25,0-75,25-24,-25-26,0-24,0 0</inkml:trace>
  <inkml:trace contextRef="#ctx0" brushRef="#br1" timeOffset="89351.4457">14288 11559,'0'25,"0"49,0-24,25 24,-25 25,0 25,0-49,0-1,0 1,0-50,0-50,0-25,0-49,0 0,-25-1,25-48,0 73,0 26,0 24,0 0,25 25,49-25,-24 25,-1 0,1 0,0 0,-26 0,26 0,-25 75,-25-1,25 25,-25 0,0 1,0-1,0 0,0 25,24-49,-24-51,25 1,-25 0</inkml:trace>
  <inkml:trace contextRef="#ctx0" brushRef="#br1" timeOffset="90129.0061">14337 12105,'50'0,"24"-25,26 0,-1 0,-25 25,-24-25,-25 25</inkml:trace>
  <inkml:trace contextRef="#ctx0" brushRef="#br1" timeOffset="92952.3734">1712 13891,'25'0,"24"0,1 0,0 0,-1 0,26 0,-1 0,-24 0,-1 0,1 0,-1 0,1 0,0 0,-1 0,-24 0,0 0,24 0,-24 0,0 0,0 0,24 0,-24 0,0 0,0 0,0 0,24 0,-24 0,25 0,-26 0,1 0,0 0,0 0,0 0,24 0,1 0,0 0,-26 0,26 0,0 0,24 0,-24 0,-26 0,26 0,-25 0,24 0,-24 0</inkml:trace>
  <inkml:trace contextRef="#ctx0" brushRef="#br1" timeOffset="94267.7041">4192 13940,'50'0,"0"0,24 0,50 0,50 0,49 0,0 0,75 0,-25 0,-25 0,49 0,-49 0,-24 0,-26 0,-24 0,-100 0,-24 0,-25 0,-1 0,-24 25,0 0</inkml:trace>
  <inkml:trace contextRef="#ctx0" brushRef="#br1" timeOffset="126285.0282">1861 13965,'25'0,"-1"0,26 0,-25 0,0 0,-1 0,1 0,0 0,0 0,0 0,-1 0,1 0,0 0,0 0,0 0,-1 0,-24-25,25 25,0 0,0 0,0 0,-1 0,1 0,0 0,0 0,0 0,-1-25,1 25,0 0,0 0,0 0,-1 0,1 0,0 0,-25-24,25 24,0 0,-1-25,1 25,0 0,0 0,0 0,-1 0,1 0,-25-25,25 25,0 0,0 0,0 0,-1 0,1 0,0-25,25 25,-26 0,1-25,0 25,-25-24,25 24,0 0,-1 0,1-25,25 25,-25 0,-1 0,1 0,0 0</inkml:trace>
  <inkml:trace contextRef="#ctx0" brushRef="#br1" timeOffset="128378.3615">6871 13692,'25'0,"0"0,49 0,-24 0,49 0,0 0,75 0,-25 0,49 0,-49 0,-25 25,0-25,-49 0,-26 0,-24 0,0 0,24 25,-98-50,-1 0,1 0,-26-49,1 49,49 0,0 1,0-1,0 25,50 0,0 0,0 0,24 25,1-1,-25 1,25-25,-1 25,-49 0,25 0,0-1,-25 1,0 0,0 0,0 24,0 1,0 0,0-1,0 26,0-26,0-24,0 0,0 0</inkml:trace>
  <inkml:trace contextRef="#ctx0" brushRef="#br1" timeOffset="129070.49">11286 14833,'0'25,"0"25,0 24,25 100,0-26,0 26,0-25,-25-50,25-24,-25-51,0 26,0-75,0 0</inkml:trace>
  <inkml:trace contextRef="#ctx0" brushRef="#br1" timeOffset="129876.5453">11708 15205,'-25'0,"25"25,0 25,0-1,0 26,0-1,0 1,0-26,0 1,0-25,25-25,0 0,25 0,-26 0,1 0,0-25,-25-25,0 1,0-1,0 0,0-24,0 49,0-25,-25 26,0-1,1 25</inkml:trace>
  <inkml:trace contextRef="#ctx0" brushRef="#br1" timeOffset="130481.6763">11807 14684,'0'25,"50"-25,-25 25,49 25,-24-26,-1 1,1 0,-50 0</inkml:trace>
  <inkml:trace contextRef="#ctx0" brushRef="#br1" timeOffset="131422.462">12055 14684,'0'25,"-24"-25,24 25,0 0,0 0,0-1,0 1,0 0,0 0,0 0,-25-25,25 24,0 1</inkml:trace>
  <inkml:trace contextRef="#ctx0" brushRef="#br1" timeOffset="131999.163">11857 14833,'25'0,"0"0,-1 0,26 0,-25 0,0 0,-1 0,1 0,0 0,0 0,-25-25,25 25</inkml:trace>
  <inkml:trace contextRef="#ctx0" brushRef="#br1" timeOffset="132891.3033">12502 14833,'0'50,"0"-1,0 1,0-25,0 0,0 49,0-24,0-1,0-24,0 25,0-1,0-24,0 0,0 0,0 0,0-1</inkml:trace>
  <inkml:trace contextRef="#ctx0" brushRef="#br1" timeOffset="134321.6649">13172 14709,'-25'0,"0"0,0 0,0 0,1 0,-1 0,0 25,0 0,25 24,-49-24,49 25,-25-1,0 1,25 0,0-26,0 1,0 0,50-25,-26 0,1 0,0 0,0 0,24 25,-24-25,0 0,25 0,-26 0,1 0,0 25,0-1,-25 1,0 0,25-25,-25 25,0 0,0 24,0-24,0 25,-25-1,-25-24,50 0,-49 0,24 0,0-25,0 0</inkml:trace>
  <inkml:trace contextRef="#ctx0" brushRef="#br1" timeOffset="135224.7537">11435 17214,'0'50,"0"24,0 1,25-1,-25-24,0 0,0-1,0-24,25 25,-25-26,25-24</inkml:trace>
  <inkml:trace contextRef="#ctx0" brushRef="#br1" timeOffset="136041.7142">11857 17314,'-25'0,"0"0,1 49,-1 26,25-26,-25 26,25-1,0-24,0-1,25-24,-25 0,49-25,-24 0,25 0,-25 0,-1 0,1-50,-25 1,25 24,-25-25,0-24,25-1,-25 1,0 24,0 26,0-1,-50 50</inkml:trace>
  <inkml:trace contextRef="#ctx0" brushRef="#br1" timeOffset="136587.8766">12155 16594,'24'25,"1"25,50 49,-26-49,1-1,24 26,-49-51,0 1</inkml:trace>
  <inkml:trace contextRef="#ctx0" brushRef="#br1" timeOffset="137231.8387">12452 16545,'0'25,"-25"-1,1 26,24 0,-25-1,0 1,25-1,0-24,-25 0,25 0</inkml:trace>
  <inkml:trace contextRef="#ctx0" brushRef="#br1" timeOffset="137721.3451">12105 16892,'50'0,"24"0,0 0,1 0,-1 0,-49 0,0 0,0 0</inkml:trace>
  <inkml:trace contextRef="#ctx0" brushRef="#br1" timeOffset="138383.7048">12750 16892,'0'50,"0"24,0 50,0 0,0 25,25-75,-25 1,0-50,0-1</inkml:trace>
  <inkml:trace contextRef="#ctx0" brushRef="#br1" timeOffset="139190.4191">13320 16842,'0'75,"0"-1,25 50,-25 0,0-49,25-26,-25 1,0-25</inkml:trace>
  <inkml:trace contextRef="#ctx0" brushRef="#br1" timeOffset="140179.5457">13668 16842,'0'25,"0"25,0-1,0 1,0 24,25-24,-1-25,26 0,-50-1,25-24,24 0,-24 0,25-24,-1-1,1-50,-25 26,0-1,-1 25,-24-49,0 49,0-24,0 24,-24-25,24 25,-25 1,-25-1,50 0,-49 25,24 0,-25 0,25 0,1 0,-1 0,0 0,0 0,25 25,0 24,0-24,0 0</inkml:trace>
  <inkml:trace contextRef="#ctx0" brushRef="#br1" timeOffset="140803.8573">14065 16098,'74'50,"-24"-25,-1 49,26-24,-51-1,1-24,-25 0</inkml:trace>
  <inkml:trace contextRef="#ctx0" brushRef="#br1" timeOffset="141370.5457">14313 16123,'-25'0,"25"25,0 24,-25 1,0 0,0-26,25 26,0-25</inkml:trace>
  <inkml:trace contextRef="#ctx0" brushRef="#br1" timeOffset="141907.7423">14139 16346,'25'0,"0"0,49-25,-49 25,0 0,24 0,1 0,-50-24,25 24</inkml:trace>
  <inkml:trace contextRef="#ctx0" brushRef="#br1" timeOffset="142723.6813">14784 16470,'0'50,"0"0,25 49,0 0,-1 25,-24-50,0-49,0 0,0 0</inkml:trace>
  <inkml:trace contextRef="#ctx0" brushRef="#br1" timeOffset="144913.4002">15578 16371,'-25'0,"0"0,0 0,0 0,1 0,-1 0,0 0,0 0,0 0,1 0,24 25,0 0,0 0,0-1,0 1,0 0,24-25,-24 25,25-25,25 0,-25 0,-1 0,1 25,0-25,0 0,0 0,-1 0,1 0,0 0,-25 24,0 1,25 0,-25 0,0 0,0-1,0 1,-25 25,0-1,-49 1,-1 24,-24-24,50 0,24-50,0 24,-25-24,26 0,24-24,-25 24</inkml:trace>
  <inkml:trace contextRef="#ctx0" brushRef="#br1" timeOffset="149887.7091">3250 14536,'25'0,"-1"0,1 0,0 0</inkml:trace>
  <inkml:trace contextRef="#ctx0" brushRef="#br1" timeOffset="151558.0893">3795 14932,'0'25,"0"25,0 24,25 1,0-26,0 1,0-25,-1 24,26-49,0 0,-1 0,-24 0,25 0,-1 0,1-25,-25 25,24 0,1 0,0-24,-26 24,1-25,25 25,-25 0,24 0,-24 0,49 0,-24 0,24 0,-24 0,0 0,-1 0,1 0,-25 0,49 0,-24 0,-1 0,-24 25,0-25,-25 24,0 1,25-25,0 0,24-49,1 24,-1-25,1-24,24 24,-24 25,0 1,-26 24,26 0,0 0,-26 0,1 0,0 0,25 0,-1 0,-49-25</inkml:trace>
  <inkml:trace contextRef="#ctx0" brushRef="#br1" timeOffset="154006.4779">15652 17041,'50'0,"24"0,1 0,-1 0,50-25,124-25,-25-49,50 0,-50 0,-24 24,-75 26,-50-26,-49 51,25-1,-50 0,49 25,-49-25,25 25,0 0,0-25,-1 25,1-25,-50 25,-24-24,-1-1,1-25,-1 1,0 24,1 25,49-25,-25 25,0 0,50 0,0 0,24 0,26 25,-1 0,-24-1,-25-24,-1 0,1 25,-25 0,0 0,0 0,0 49,0-24,0-1,0 1,0 0,0-1,-25-24,25 0,0 0,0-1,0 1</inkml:trace>
  <inkml:trace contextRef="#ctx0" brushRef="#br1" timeOffset="155561.8838">18852 15701,'-25'25,"25"50,-25-26,25 1,0-25,0-1,0 51,25-26,0-49,0 25,0-25,-1 0,1 0,25 0,-25 0,24 0,-24 0,25 0,-26-25,-24 1,0-1,0 0,0 0,-24 25,24-25,-25 1,0-1,0 0,0 0,1-24,-1 24,0 25,0 0,0 0,25 49,-24-24,-1 0,25 25</inkml:trace>
  <inkml:trace contextRef="#ctx0" brushRef="#br1" timeOffset="156090.8962">19497 15230,'0'25,"0"49,0 1,0 24,0 25,25-50,-1 50,-24-49,25-26,0-24,-25 0</inkml:trace>
  <inkml:trace contextRef="#ctx0" brushRef="#br1" timeOffset="156628.0943">19745 14784,'25'24,"24"1,1 0,0 49,-1-24,1 0,-50-1,25-49,-1 25</inkml:trace>
  <inkml:trace contextRef="#ctx0" brushRef="#br1" timeOffset="157223.212">20043 14784,'-25'24,"0"1,25 0,-25 25,0-26,25 26,-24 0,-26-1,50-24,-25 49,25-49,0 0</inkml:trace>
  <inkml:trace contextRef="#ctx0" brushRef="#br1" timeOffset="158125.3283">19695 15081,'25'-25,"0"25,49 0,-24 0,0 0,-1-24,1 24,-25-25,24 25,-49-25,50 0,-1 0,-24 25</inkml:trace>
  <inkml:trace contextRef="#ctx0" brushRef="#br1" timeOffset="159086.3448">20588 14808,'0'25,"0"50,0 24,25 25,-25-25,25-25,-25-49,0 25,25-50,-25 25,0 0,24 24,-24-24,25 25,-25-1,0-24,0 0</inkml:trace>
  <inkml:trace contextRef="#ctx0" brushRef="#br1" timeOffset="159749.2079">20663 14015,'0'24,"0"26,0 24,24 1,51 24,-26 75,26 49,-25 75,74-26,-75 1,26-99,-26-50,-24-25,25 0,-26-49,-24-25</inkml:trace>
  <inkml:trace contextRef="#ctx0" brushRef="#br1" timeOffset="161323.1665">21432 14932,'0'25,"0"0,0 49,0 1,0-26,0 1,0 0,0-1,0-24,0 0,0 0,24-25,1 0,0 0,0 0,0 0,-1-25,-24 0,25 0,0 0,0-24,49 24,-74 0,50-24,-50 24,0 0,0 0,0 0,-25 1,0 24,0-25,1 25,-26-25,25 25,0 0,1 0,-1 0,0 0</inkml:trace>
  <inkml:trace contextRef="#ctx0" brushRef="#br1" timeOffset="162293.5573">18678 15404,'0'25,"0"-1,-25 26,-24 49,24 0,-25 100,-24 24,49-25,0-73,25-51,0-24,0-26,50-24,-25 0</inkml:trace>
  <inkml:trace contextRef="#ctx0" brushRef="#br1" timeOffset="163474.4275">21531 13469,'49'25,"1"-25,-25 25,24-25,1 24,24 1,50 0,25 49,-74 1,49 49,-50 25,1-1,-1 26,-24-75,-1 25,-24-24,-25 48,0-24,0 50,0 0,0-50,-25 0,0-50,1-49,24 0</inkml:trace>
  <inkml:trace contextRef="#ctx0" brushRef="#br1" timeOffset="166988.5519">1786 17611,'0'-24,"0"-1,0 0,25 25,25-25,-25 25,-1 0,26 0,24 0,1 0,24 0,-25 0,50-25,0 25,50 0,-50 0,25 0,-25 0,50 0,-50 0,24 0,1 0,99 0,0 0,25 100,-25-26,0-24,-49-1,-26-49,-49 0,-24 0,24 0,-75-25,1 1,-1 24,-24-25,0 25,0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06:26.3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7516 5407,'25'0,"25"0,-1 0,1 25,49 0,50 25,24-50,51 0,49 0,-25 0,24 0,-23 0,-1 0,-25 0,-25 49,-24-49,-100 0,26 25,-51 25,-24-50</inkml:trace>
  <inkml:trace contextRef="#ctx0" brushRef="#br0" timeOffset="3639.1899">3671 5804,'0'-25,"25"25,0 0,-25-24,25 24,0 0,-25-25,49 25,-24 0,0 0,24 0,-24 0,25 0,-25 0,0 0,-1 25,-24 24,25-49,-25 50,0-25,0 49,0-24,0-25,0-1,0 26,0 0,-25 24,1-24,24-1,0 1,0 24,-25-24,25 24,0-24,-25-25,25-1,0 26,0-25,0 0,25-25,0 0,24 0,-24 0,0 0,0 0,-1 0,1 0,-25-25,-25 25,1 0,24 25,-25-1,0 26,25 0,0-25,-25 24,25-24,-25 0,25 0,0 24,0 1,0-25,0-1,0 26,0-25,0 0,0 24,0-24,0 0,0 0,0-1,0 1,25 25,-25-25,0-1,0 1,25-25,-25 25,0 0,0 24,0-24,0 25,-25-1,-24 26,-26 24,25-49,1-1,-26-24,26 0,-1-25,25 0,-24 0,24 0</inkml:trace>
  <inkml:trace contextRef="#ctx0" brushRef="#br0" timeOffset="11350.9075">1662 6697,'50'0,"-25"0,-1 0,1 0,0 0,0 0,0 0,0 0,-1 0,1 0</inkml:trace>
  <inkml:trace contextRef="#ctx0" brushRef="#br0" timeOffset="12319.9318">1761 6796,'-24'0,"48"0,1 0,0 0,0 0,0 0,0 0</inkml:trace>
  <inkml:trace contextRef="#ctx0" brushRef="#br0" timeOffset="13309.8684">844 5507,'0'74,"0"0,0-24,25 24,-1-24,-24-25,25 0,0-25,0 0,0 0,-1 0,1 0,0 0,0 0,0 0</inkml:trace>
  <inkml:trace contextRef="#ctx0" brushRef="#br0" timeOffset="13904.6354">1191 5556,'0'25,"0"0,0 24,25 1,0-25,-25 0,0 49,24-49,-24 0,25 0</inkml:trace>
  <inkml:trace contextRef="#ctx0" brushRef="#br0" timeOffset="14365.812">1216 5755,'25'0,"24"0,-24 0,0 0,24-25,-24 25,0 0</inkml:trace>
  <inkml:trace contextRef="#ctx0" brushRef="#br0" timeOffset="14836.2942">1737 5482</inkml:trace>
  <inkml:trace contextRef="#ctx0" brushRef="#br0" timeOffset="15623.2483">1439 5531,'0'25,"0"25,25-1,-25 1,0 24,0 1,25-25,-25-26,0 26,24-50,-24-25</inkml:trace>
  <inkml:trace contextRef="#ctx0" brushRef="#br0" timeOffset="16977.9505">1886 5507,'-25'0,"0"0,0-25,0 25,25 25,0-1,0 1,0 0,0 0,25-25,0 0,0 0,0 0,-1 0,1 0,0 0,-25 25,0-1,0 1,0 0,0 0,0 0,0-1,0 1,-25-25,0 0,1 0,-1 25,0-25,-25 0,25 0</inkml:trace>
  <inkml:trace contextRef="#ctx0" brushRef="#br0" timeOffset="18226.0853">1613 6772,'24'0,"1"0,0 0,0 0,24 0,-24 0,25 0,-25 0,24 0,-24 0</inkml:trace>
  <inkml:trace contextRef="#ctx0" brushRef="#br0" timeOffset="18839.1557">1637 6772,'-24'0,"48"0,1 0,25 0,-1 0,-24 0,0 0,25 0,-25 0</inkml:trace>
  <inkml:trace contextRef="#ctx0" brushRef="#br0" timeOffset="20529.5091">2828 5581,'0'25,"0"0,0-1,0 1,0 25,0-25,0-1,0-48,0-26,0 0,0 1,0-1,0 1,0 24,0-25,0 1,0-1,25 50,-25-25,25 25,24 0,-24 0,0 0,0 0,-25 25,0 0,0 0,0-1,0 1,0 0,0 0,-25-25,0 0,0 0,25 25,0-1,0 1,25-25,-25 25,50-25,-25 50,-1-50,1 24,0 1,0-25,0 0</inkml:trace>
  <inkml:trace contextRef="#ctx0" brushRef="#br0" timeOffset="21048.8181">3374 5333,'0'50,"0"-26,0 51,0 24,0-25,0-24,0 24,0-49</inkml:trace>
  <inkml:trace contextRef="#ctx0" brushRef="#br0" timeOffset="21500.0841">3349 5581,'25'0,"0"0,24 0,-24 0,25-25,-26 25</inkml:trace>
  <inkml:trace contextRef="#ctx0" brushRef="#br0" timeOffset="22133.5654">3547 5407,'0'25,"0"0,0 0,0 0,25-1,-25 1,0 0,0 0,25-25,-25 25,0-1,0 1,0 0,0 0,0 0,25-25</inkml:trace>
  <inkml:trace contextRef="#ctx0" brushRef="#br0" timeOffset="24245.8824">3895 5432,'0'-25,"0"1,-25 24,0 0,0 0,25 24,-25-24,25 25,0 0,-24 0,24 0,-25-1,25 1,25-25,-1 0,1 0,0 0,0 0,0 25,-1-25,1 0,-25 25,25-25,-25 25,25-25,-25 24,0 1,0 0,0 0,0 0,0-1,0 1,-25-25,0 0,25 25,-25-25,1 0,-1 0,0 0,0 0,0 0,1 0,-1 0,25-25</inkml:trace>
  <inkml:trace contextRef="#ctx0" brushRef="#br0" timeOffset="26386.9496">2952 6573,'0'50,"0"-1,-25-24,25 0,0 25,0-1,0 1,0-25,0 0,0-50,0-50,0 26,0 24,0-25,0 1,0-1,0 0,0 26,0 48,-25 1,25 25,-24-50,-1 25,25-1,-25-24,25 25,0 0,0-50,0 0,25 25,-25-24,25 24,-25-25,24 0,-24 0,25 25,-25-25,25 25,-25 25,25-25,-25 25,0 0,25-25,-25 25,25-25</inkml:trace>
  <inkml:trace contextRef="#ctx0" brushRef="#br0" timeOffset="27308.5284">3200 6722,'174'0,"-149"0,24 0,1 0,-1 0,26 0,-50 0</inkml:trace>
  <inkml:trace contextRef="#ctx0" brushRef="#br0" timeOffset="28844.6247">3175 6945,'25'0,"0"0,0 0,24 0,-24 0,25 0,-25 0,49 0,-49 0,0 0,-1 0,1 0</inkml:trace>
  <inkml:trace contextRef="#ctx0" brushRef="#br0" timeOffset="30179.6016">1662 7838,'25'0,"0"0,24 25,1-25,49 25,25-25,0 0,0 0,25 0,-25 0,-25 0,1 0,-26 0,0 0,-49 0,0 0,0 0</inkml:trace>
  <inkml:trace contextRef="#ctx0" brushRef="#br0" timeOffset="42012.4087">4366 12700,'0'25,"25"0,0-25,24 24,1-24,-1 0,1 0,0 0,24 0,-24 0,24 0,25 0,1 0,-1 0,25 0,-25 0,25 0,-50 0,26 0,-1 0,-25 0,1 0,-1 0,0 0,1 0,-1 0,1 0,-1 0,-24 0,-1 0,-24 0,25 0,-1 0,1 0,0 0,-1 0,-24 0</inkml:trace>
  <inkml:trace contextRef="#ctx0" brushRef="#br0" timeOffset="43461.7688">9897 13022,'0'-24,"25"24,25 0,24 0,25 0,100 0,74 0,24 0,51 0,24 0,-25 0,0-25,-24 25,-26 0,-49 0,0-25,-49 0,-1 0,-24 1,-75-1,25-25,-74 25,-1 25,-24 0,0 0,0-24,-25-1</inkml:trace>
  <inkml:trace contextRef="#ctx0" brushRef="#br0" timeOffset="45603.7">3076 14139,'25'0,"49"0,26 0,48 0,100 0,75 0,49 24,25-24,149 0,-150 0,-24 0,-24 0,-51 0,-98 0,-26 0,-98 0,-25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7:57:22.1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4192 4341,'25'0,"25"0,-25 0,24 0,-24 0,0 0,0 0,24 0,-24 0,0 0,24 25,-24-1,0-24,0 0,24 0,1 0,-25 0,0 0,49 0,-49 0,0 0,-1 0,1 0,0 0,0 0,0 0,0 0,-1 0,1 25,0-25,0 0,0 0,-1 0,1 0,0 0,0 0,0 0,-1 0,1 0,0 0,25 0,-26 0,1-25,25 25,-25-24,-1 24,1 0,0 0,0 0,0 0,-1 0,1 0,0 0,0 0,0 0,-1 0,1 0,25 0,-25 0,-1 0,1 0,25 0,-25 0,24 0,-24 0,0 0,0 0,0 0,24 0,-24 0,0 0,24 0,-24 0,25 0,-1 0,-24 0,0 0,25 0,-1 0,-24 0,25 0,-26 0,1 0,0 0,0 0,0 0,-1 0,1 0</inkml:trace>
  <inkml:trace contextRef="#ctx0" brushRef="#br0" timeOffset="2842.4087">17413 6127,'25'0,"25"0,49-75,75-49,74-25,-25 1,50-1,-25 25,-75 25,-49 49,-74 0</inkml:trace>
  <inkml:trace contextRef="#ctx0" brushRef="#br0" timeOffset="11043.3149">4738 7392,'25'0,"0"0,-1 0,51 0,-26 0,26 0,-1 0,1 0,-26 0,1 0,-25 0,0 0,-1 0,1 0</inkml:trace>
  <inkml:trace contextRef="#ctx0" brushRef="#br0" timeOffset="11984.0933">6425 7417,'25'0,"24"0,1 0,24 0,1 0,-26 0,26 0,-51 0,1 0,25 0</inkml:trace>
  <inkml:trace contextRef="#ctx0" brushRef="#br0" timeOffset="12770.5604">7938 7441,'74'0,"1"0,24 0,25 0,-50 0,26 0,-26 0,0 0,-24 0,0 0,-1 0</inkml:trace>
  <inkml:trace contextRef="#ctx0" brushRef="#br0" timeOffset="13683.1318">9600 7441,'49'0,"1"0,24 0,1 0,24 0,25 0,-50 0,26 0,-51 0,-24 0,0 0</inkml:trace>
  <inkml:trace contextRef="#ctx0" brushRef="#br0" timeOffset="14922.035">11162 7417,'50'0,"0"0,24 0,1 0,-1 0,25 0,-24 0,-26 0,1 0,-1 0,-24 0</inkml:trace>
  <inkml:trace contextRef="#ctx0" brushRef="#br0" timeOffset="18849.1201">2332 8409,'25'0,"0"0,24 0,1 0,-1 0,26 0,74 0,-25 0,25 0,-25-25,-25 25,50 0,-75 0,-24 0,-26 0,1 0,0 0,0 0,24 0,1 0,0 25,-1-25,26 0,-1 0,1 0,-1 0,0 0,1 0,-1 25,-24-25,24 24,1-24,-1 0,0 0,1 0,-1 0,-24 0,24 25,-24-25,-25 0,24 0,1 0,0 0,24 0,-24 0,24 0,-24 0,-1 0,1 0,-1 0,1 0,24 0,-24 0,24 0,-24 0,0-25,-1 1,26 24,-26 0,1-25,0 0,-1 25,1-25,49 0,-25 1,1-1,-26 0,26 25,-26-25,1 0,24 25,-49 0,0 0,25-24,-1 24,-24-25,0 25,24 0,-24 0,0 0,0 0,0 0,0 0,-1 25</inkml:trace>
  <inkml:trace contextRef="#ctx0" brushRef="#br0" timeOffset="23660.425">1886 10344,'24'0,"1"0,50 0,-26 24,26-24,-1 0,0 0,26 0,-26 0,25 0,0 0,1 0,24 0,-25 0,25 0,-25 0,0 0,1 0,-26 0,0 0,1 0,-26 0,-24 0,50 0,-51 0,26 0,-25 0,24 0,1 0,0 0,-1 0,1 0,-25 0,24 0,-24 0,25 0,-25 0,-1 0,26 0,0 0,-26 0,26 0,-25 0,49 0,-49 0,25 0,-26 0,1 0,0 0</inkml:trace>
  <inkml:trace contextRef="#ctx0" brushRef="#br0" timeOffset="25725.6321">5383 10319,'25'0,"0"0,24 0,1 0,-1 0,1 0,0 0,-1 0,1 0,-25 0,-1 0,-24-50</inkml:trace>
  <inkml:trace contextRef="#ctx0" brushRef="#br0" timeOffset="28481.3247">6698 10393,'49'0,"26"0,-1 0,0 0,1 0,-1 0,1 0,-1 0,1-25,-1 1,0-1,1 25,-1-25,1 25,-1-25,0 25,-24-25,0 25,49-24,-50 24,1 0,0 0,-1 0,1 0,0 0,24-25,-49 25,24 0,-24 0,25 0,-1 0,1 0,0 0,24 0,-24 0,24 0,0 0,1-25,-26 25,1-25,24 25,-24 0,0 0,-25 0,-1 0,26 0,0 0,-26 0,1 0,50 0,-26 0,-24 0,0 0,24 0,1 0,-25 0,0 0,24 0,1 0,-1 0,1 0,0 0,-1 0,1 0,-1 0,-24 0,0 0,25 0,-25 0,-1 0,1 0,25 0,-25 0,-1 0,1 0</inkml:trace>
  <inkml:trace contextRef="#ctx0" brushRef="#br0" timeOffset="29767.5475">2233 11311,'25'25,"-1"-25,51 25,49-25,0 0,49 0,51 0,49 0,-25 0,24 0,-48 0,-26 0,-24 0,-50 0,0 0,-50 0,-24 0,-25 0,-1 0</inkml:trace>
  <inkml:trace contextRef="#ctx0" brushRef="#br0" timeOffset="33445.3592">6450 11385,'24'0,"1"0,0 0,49 0,-24 0,24 0,26 0,-26 0,0 0,1 0,-1 0,1-24,-1 24,1-25,-1 25,0 0,1-25,-1 25,1 0,-26 0,1 0,-25 0,24 0,1 0,-1 0,-24 0,25 0,-25 0,-1 0,26 0,-25 0,0 0,24 0,1 0,24 0,26 25,24-25,0 25,24-25,-48 0,24 0,-25 0,-25 0,26 0,-26 0,-24 0,-1 0,26 0,-1 0,-49 0,0 24,24-24,-24 0,0 0,0 0,49 0,-24 0,-1 0,1 0,-1 0,1 0,0 0,24 0,-24 0,-1 0,-24 0,25 0,-1 0,1 0,0 0,-26 0,1 0,25 0,-25 0,-1 0,1 0,0 0,0 0,0 0,-1 25,26-25,24 25,-24-25,0 25,49-25,-25 0,1 0,24 0,0 0,0 0,-24 0,24 0,0 0,-24 25,-1-25,0 0,-24 0,0 0,-26 0,26 0,0 0,-1 0,1 0,-25 0,49 0,-24 0,-1 0,1 0,0 0,-26 0,1 0,25-25,-25 25,-1 0,1 0,25 0,-25 0,-1 0,1 0,0 0,0 0,0 0,-1 0,1 0,0 0,0 0,0 0,-1 0</inkml:trace>
  <inkml:trace contextRef="#ctx0" brushRef="#br0" timeOffset="35270.2365">1811 12502,'25'0,"49"0,1 0,24 0,0 0,25 0,50 0,24 24,-24-24,-25 25,-50-25,-25 0,-24 0,-25 25,0-25,-1 0,1 0,0 0,0 0,0 0</inkml:trace>
  <inkml:trace contextRef="#ctx0" brushRef="#br0" timeOffset="43480.6308">8608 12700,'0'25,"0"0,0 24,0 1,0 24,0 1,24-26,-24-24,25 25,-25-75,0 0,0-49,0 24,0-24,-25 49,25-25,-24 1,24 24,0 0,0 0,0-24,0 24,24 0,1-25,-25 26,25-1,0 25,0-25,24 25,-24 0,0 0,0 74,-25-24,0 0,0-1,0-24,0 25,0-26,-25 1,-25 0,25-25,1 0,-1 0,0 0,25-25,0 0,50 25,-1 50,1-25,-25 24,24 26,1-1,24 25,-24-49,-1 49,-24-74,0 0,-25-50,0 0,0 1,25-1,24-25,-24 25,-25 0,25 25,-25-24,25 24,-25-25,0 0,0 0,0 0,0-24,0 24,0 0,0 0,0-24,0 24,0 0,-25 25,0 50,0-50,25 25,0-1,0 1,0 0,0 0,0 0,0-1,0 1,0 0,25-25,0 0,0 0,0 0,0 0,-25-25,24 0,-24 1,0-1,0 0,0 0,0 0,0 1,-24 24,24-25,0 50,0-1,0 1,0 0,0 0,24-25,1 0,0 0,0 0,0 0,-1-25,-24 0,0 0,0 1,0-1,0 0,0 0,0 50,0 0,0 24,25-24,-25 0,0 0,0 49,0-49,0 0,0 0,0-1,0 1,0-50,0 1,0-1,25 25,-25-50,0 25,0 1,0-1,0 0,0 0,0 0,25 1,-25-1,0 0,25 25,-1-25,1 0,0 25,0 0,0 0,-1 0,1 0,-25 25,25-25,0 25,-25 0,25-25,-25 49,0-24,0 0,0 0,0 0,0-1,0 1,0 0,0-50,0-24,0 24,0 0,0 0,0-24,0 24,0 0,24 0,1 25,0 0,0 0,0 0,-1 0,-24 25,25-25,-25 25,0 0,25-1,-25 1,0 0,0 0,0 0,0-1</inkml:trace>
  <inkml:trace contextRef="#ctx0" brushRef="#br0" timeOffset="46380.7855">12626 13022,'0'-24,"0"-1,-25 0,25 0,-25 25,1-25,-1 25,0 0,0 0,25 25,-25-25,25 25,0 25,0-26,0 1,0 0,0 0,0 0,0-1,25 1,0-25,-25 25,25-25,0 0,-1 0,1 0,0 0,-25-50,0 26,0-1,0 0,0-25,0 26,0-1,0 74,0 1,0 24,0-24,25-25,-25 0,0 0,25-25,-1 0,1 0,0 0,0 0,0 0,-1-25,1 0,-25 0,0 0,0 0,0 1,0-26,0 0,0-24,0 0,0 24,0 0,0 26,0-1,0 50,0-1,0 26,0 0,0-1,0-24,0 25,0-1,0-24,0 0,25 0,0-25,0 0,-1 0,1 0,0 0,0 0,0 0,-1 0,1-25,-25 0,25 0,-25-24,0 24,0 0,0 0,-25 0,25 50,0 0,0 0,0 24,0-24,0 0,0 0,0 0,0-1,0 1,25-25,0 0,0 25,24-25,-24 0,0 0,0 0,-1 0</inkml:trace>
  <inkml:trace contextRef="#ctx0" brushRef="#br0" timeOffset="47235.2288">12775 12948,'25'0,"49"0,25-25,25 0,-49 1,-26-1,-24 25,0 0</inkml:trace>
  <inkml:trace contextRef="#ctx0" brushRef="#br0" timeOffset="54550.9987">14114 12923,'0'-25,"0"1,25 197,-25-148,0 0,0 24,0 1,0-25,0 0,25-25,0 0,-1 0,26-75,-25 26,24-1,-24 0,25-24,-25 49,-1 50,1 0,0 24,0-24,-25 25,50-25,-50-1,24 1,1 0,0-25,0 0,0 0,-1 0,-24-25,0 0,0-49,0 24,0 26,0-1,0-25,0 25,0 1,0-1,25 25,0 0,0 0,24 0,1 0,0 0,-1 0,-24 25,0-25,0 0,-1 0,-24-25,0 0,0 0,25 0,-50 25,1 0,-1 0,0 0,25 25,-25 0,25 0,0 0,-25-1,25 1,0 0,0 0,0 0,0 24,0-24,0 25,50-1,-50-24,50 0,-1 0,-24-25,0 0,0 0,-1 0,1 0,-25-50,50 25,-25-24,-1-1,1 0,-25 1,0 24,0 0,0-24,0 24,0 0,0-25,0 26,0-1,0 0,0 0,0 0,0 1,0-1,0 0,0 50,-25 24,25 26,0-26,0 26,0-26,0 26,0-26,0 1,0 0,0 74,25-50,-25-24,25-25,0 24,0-24,-1-50,1 0,0 1,0 24,-25-25,25 25,-25-25,24-25,-24 26,0-26,0 0,0-24,0-1,0 1,0 49,0-24,0 24,0-25,0 25,0 1,0-1,0 0,0 0,0 0,0 1,0 48,0 51,0-26,0 26,0-26,0 1,0-25,0 0,0 24,0-24,0 0,25 24,0-24,-25 0,25 0,0 0,-25 0,25-25,-1 24,1-24,25 0,-25 0,24-24,-24-26,0 25,-25 0,0 0</inkml:trace>
  <inkml:trace contextRef="#ctx0" brushRef="#br0" timeOffset="61484.7107">9029 13940,'0'-25,"-25"1,25-1,-24 0,-1 25,0 0,0 0,0 0,1 0,-1 0,0 25,25 0,-25-1,25 26,0-25,0 0,0-1,0 1,25-25,0 25,0-25,-1 0,1 0,0 0,-25 50,25-26,-25 1,0 0,0 0,0 0,0-1,-25-24,0 25,0-25,-24 25,24-25,-25 0,26 0,-1 0,0 0,0 0,75 0,-25 0,24 0,-24 0,0 0,24 0,26-25,-26 0,-24-24,0 24,-25 0,25 0,-25 1,25-51,24 26,-49-1,50 0,-25 26,-1-1,26 25,-25 0,0 0,0 0,-1 0,1 0,-25 25,25-25,0 24,-25 26,25-50,-25 25,0-50,-25 0,0 25,25-25,-25 25,0 0,1 0,-1 0,0 0,0 25,25 0,-25 0,25 0,-25-1,25 1,0 0,0 0,0 0,0-1,0 1,25-25,0 0,0 0,0 0,0 0,-1 0,1-25,-25 1,25-26,25 25,-50-24,24-1,1 0,-25 26,0 48,0 1,0 0,0 25,0-26,0 1,25 0,-25 0,25 24,0-49,-1 25,1-25,-25 25,25-25,0 0,0-50,-25 26,0-1,0-25,24 1,-24 24,25 0,-25 0,0 75,25-25,-25-1,0 1,0 0,25-50,0 0,-1-24,-24-1,25-24,0 24,0 25,0 25,-25 25,0 25,0-25,24-1,-24 26,0-25,25 0,-25-1,0 1,0 0,0 25,25-50,-25 24,0-48,0-1,0-25,25 1,0-1,-1 0,-24 1,0 24,25 25,-25-25,25 25,0 0,0 0,-1 25,1 25,-25 24,0 0,0-24,0 24,25 1,-25-26,0 1,0-25,0 0</inkml:trace>
  <inkml:trace contextRef="#ctx0" brushRef="#br0" timeOffset="63289.1588">7392 11534,'25'50,"0"24,24 1,1 24,0-25,24 50,-24-74,24 49,-49-49,24-1,-24 1,-25 0,0-1,25-49,-25 25,0 0,0 0,0-1,25 1,-50-25,-25 0,26 0,-51 0,50 0,-24 0,24 0,-25-25,26 1,-1 24,25-25,25 50,-1-25,1 24,0 1,0-25,24 0,-49 25,25-25,0 0,0 0,0 0,-1 0,1 0,25-25,24-49,1-25,24 24,-49 1,24 24,-74 25,25 0,-25 1</inkml:trace>
  <inkml:trace contextRef="#ctx0" brushRef="#br0" timeOffset="65680.1877">9897 11559,'25'0,"50"0,49 0,49 74,1 75,49 0,0 74,-74-74,25-25,0 0,-75-74,25-1,-25 1,-25 0,26-50,-76 0,1 0,0 0,0 0,-25 24,-25-24,0 0,-24 0,24 0,0 0,0 0,0 0,1 0,-1 0,0 25,0 0,0-25,1 0,-1 0,0 0,0 25,75-25,-25 0,-1 0,26 0,0 0,-26 0,1 0,0 0,0 0,-25-25,25 0,24-49,-49 49,25 0,-25 0,0 1,0-1</inkml:trace>
  <inkml:trace contextRef="#ctx0" brushRef="#br0" timeOffset="73016.1802">12055 14213,'0'-25,"-24"0,-1 1,25-1,-50 25,25 0,25 25,-24-1,-1 26,25-25,-25 0,25-1,0 1,0 0,0 0,25 0,0-25,-1 0,1 0,-25 25,25-1,-25 1,0 0,0 0,0 0,0-1,0 1,0 0,-25-25,0 0,-24 0,24 0,-25 0,26 0,-1 0,0 0,0 0,0 0,1 0,48 0,1 25,25-25,-25 0,-1 0,26 0,0 0,-1 0,1 0,-25 0,49-25,-49-25,0 26,-1-1,1-50,-25 51,0-26,25 50,-25-25,0 0,25 0,0 25,-1 0,-24-24,0-1,-24 25,-1 0,25 25,-25-1,25 1,0 0,0 25,0-1,0-24,-25 0,25 0,0 0,25-25,0 0,-25-25,0 0,25 0,-1 0,-24 1,0-26,0 25,25 0,-25 50,0 0,25 0,-25 0,0-1,0-48,0-1,25 50,-25 24,25-49,-25 25,24-25,1 25,0-25,0 0,0 0,0 0,-25-25,24 25,-24-25,25 25,-25-25,0 1,0-26,0 25,25 25,-25-50,0 26,25-1,0 0,-1 0,1 25,0 0,0 0,0 25,-25 0,24 0,-24 24,0 1,0-25,0 24,0-24,0-50,0 1,0-26,0 25,0 0,0-24,0 24,50 0,-25-25,0 1,24 24,1 25,-50-25,25 25,-1 0,-24 25,0 0,0 0,0-1,25 1,-25 0,0 0,0 0,0-1,0 1,0 25,0 0,0-26,25 1,-25 0,0 0,50 0,-26-25,26 0,-25 0,0 0,-1 0,1 0,25 0,-1 0,1 0,0-50,-1 0,-24 26,0-1,-25 0,25 0,-25 0,0 0,0 1,0-1,0 0,-25 0,0 0,-24 1,24 24,-25-25,25 25,0-25,1 25,-1 0,0 25,25 0,-25 24,25 1,-25-25,25-1,0 1,0 0,0 0,50-25,-25 0,0-25,-1 25,-24-25,0 0,25 1,0-1,-25-25,25 50,-25-25,0-24,25 24,0 0,-25-24,0 24,0 74,0 1,0-25,0 24,0 1,24 0,-24 24,0 1,0 73,25-24,-25 25,0-25,0-25,25 1,0 48,-25-48,0-1,0-25,0-24,0-25,-25 0,0-1,-24-24,-1 0,25 0,0 0,-24 0,24-24,-25-26,25 25,-24-74,49 25,0 24,-25 0,25 1,0-1,0-24,74-26,26-24,49-49,24 24,-24-25,-25 75,0 0,-74 49,-26 50,1 0</inkml:trace>
  <inkml:trace contextRef="#ctx0" brushRef="#br0" timeOffset="78258.0977">14858 14163,'0'25,"0"0,0 0,0 0,0 24,25-24,-25 0,0 25,0-26,0 26,0-25,25-25,0 0,-25-25,25-25,-1 26,1-1,0-25,0 25,0 25,-25-25,24 25,1 0,0 0,-25 25,25 25,0-25,-25 0,49 24,-24-24,25 25,-50-26,49 1,-49-50,0-24,25 24,-25-25,25 26,-25-1,0 0,0 0,0 0,0 0,0 1,0-1,0 0,49 25,1 25,0-25,-26 25,51-25,-25 0,-1 0,-24 0,0 0,0 0,-25-25,0 0,0-25,0 26,0-1,0 0,-25 25,0 0,25 25,-25-25,25 25,-25-1,25 1,0 0,0 0,0 0,0-1,0 1,0 0,25 0,0 25,0-26,0 26,-25-25,24 0,1-25,0-25,0-25,0 1,24-26,-24 1,0 24,0 0,-1 26,-24-1,0-50,0 51,0-1,0 0,0-25,0 26,0-1,-24 0,24 0,0 50,0 49,0-24,0 0,0-1,0 1,0 24,0 1,0-1,0 1,24-1,26-24,-50-1,25-24,0-25,-1 0,-24-25,0 0,0-24,25-26,0 1,-25-1,25 1,-25 0,0 24,0-24,0 49,0 0,0 0,0 0,0 1,0-1,0 99,0-49,0 25,0-26,0 1,0 25,0-1,0 1,0 0,0-1,0 1,25-25,-25 0,0-1,24-24,1 25,0 0,-25 0,25 0,24-1,-24 1,25-25,-25 0,-1 0,26 0,-25-25,0 1</inkml:trace>
  <inkml:trace contextRef="#ctx0" brushRef="#br0" timeOffset="81514.1238">224 11385,'49'0,"1"0,-25 0,49 0,-24 0,24 25,25-25,25 25,-49-25,-1 0,-24 0,-1 0,-24 0,0 0,-50-25,0 0,1 1,-26 24,-24-50,49 50,0-25,-25 0,100 25,-50 25,25 0,0 0,24 0,-24-1,0 1,24 25,-24-1,25-24,-50 25,25-25,-1-1,-24 1,-49 0,-1 49,-24 1,-1-1,1 25,24-24,25-26,1-24</inkml:trace>
  <inkml:trace contextRef="#ctx0" brushRef="#br0" timeOffset="88831.1069">2332 6474,'25'0,"0"0,-1 0,1 0,0 0,25 0,24 0,0 0,26 0,-26 0,0 0,1 0,-25 0,-1 0,-24 0,0 0,24 0,-24 0,0 0,0 0,0 0</inkml:trace>
  <inkml:trace contextRef="#ctx0" brushRef="#br0" timeOffset="92882.8159">5656 5159,'-50'0,"25"-24,1 24,-1 0,0 0,0 0,0 0,1 0,24 24,-25 1,0 25,25-25,0-1,0 1,0 0,50-25,-26 0,1 0,0 0,0 0,0 25,-1 0,1-25,0 24,-25 1,25 0,-25 0,0 0,0-1,-25 1,0-25,-24 25,24 0,0-25,-25 0,50 25,-24-25,-1 0,0 0,0 0,0 0</inkml:trace>
  <inkml:trace contextRef="#ctx0" brushRef="#br0" timeOffset="94447.9901">4564 6400,'75'24,"49"-24,0 0,0 0,50 0,24 0,0 0,-24 0,24 0,-24 0,-25 0,25 0,-50 0,0 0,0 0,0 0,0 0,-25 0,-49 0,-1 0,1 0,-25 0,24 0,-49 25,25-25</inkml:trace>
  <inkml:trace contextRef="#ctx0" brushRef="#br0" timeOffset="99507.9659">2357 7367,'25'0,"-1"25,26 0,49-25,0 24,1 1,48 0,-23 0,-51 0,0-25,-24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8:57:59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2625 6770 205,'-3'-1'282,"3"1"11,-7 1-18,7-1-16,0 0-16,-7-3-21,7 3-16,0 0-18,0 0-14,0 0-13,0 0-14,0 0-17,0 0 0,0 0-16,0 0-13,24 0-9,-7-1-14,5 1 0,5 1-6,11-2-10,6-3-6,1 3-9,0 0-3,7 5-6,-4-7 0,21 3-8,-20 1-8,-5 2-11,1-1-22,0 1-27,-8-4-16,-9 9-12,-3-8-21,-2-3-17,-8 6-21,-2-6-14,-3 6-6,-2-6 9,-3 3-8,-1 0 6,-4 0-15,4 0-14,-4 0-25,0 0-159,-16-8-378,0 3 167</inkml:trace>
  <inkml:trace contextRef="#ctx0" brushRef="#br0" timeOffset="205.0886">2634 6815 67,'-29'5'289,"5"-3"-7,3 1 8,9 1-3,2-4-8,1 3-16,3-6-10,1 6-11,-1-3-16,6 0-27,0 0-13,0 0-8,27 0-4,14 2 10,7-2 1,26 2-12,1-4-6,4 5-17,-1-1-18,8 1-10,-5-1-9,-1 0-12,-2 1-11,-9 0-31,-20 5-45,-1-13-62,-3 3-67,-3 2-57,-12 2-73,-2-1-78,2 1-311,-5-2-686,-1 1 303</inkml:trace>
  <inkml:trace contextRef="#ctx0" brushRef="#br0" timeOffset="863.9219">6808 6315 96,'4'-11'370,"-2"0"-16,-2 5-21,0 0-32,0 3-32,0 3-27,0 0-18,-14 29-19,4 2-15,-7 13-9,0 6-15,-5 4-5,2-1-32,-11 19 1,10-23-8,-2-1-23,5-6 1,0 2-4,5-16-24,1-1-3,6-5-11,-3 0 3,5-8-12,0-5 6,2-3 11,0-1 3,-1-3 22,3 2 14,0-4 3,0 0 15,0 0 0,0 0 10,0 0 6,7-13-9,-2-12-43,2-5 21,3-1-51,3-20 21,1-4-16,3-25 0,-4 27-5,-1-3-10,1 5-1,0 2-5,-2 16-4,-3 6-7,0 3 3,0 10-3,-1-1-3,-6 4-6,2 5-2,0 1 0,0 0-7,-3 5 2,8 11 8,1 13 2,5 5 1,-4 3-6,5 16 0,-1 3-8,2-2 5,-1 3 2,1-2-7,-4-1 2,4-1 3,-1 0-4,1-4-4,-5-10-3,-2-3-17,-1-1-20,-1-2-26,0-3-22,-3-8-21,-1-5-33,1-2-22,-4-3-22,3-1-13,-3-1-19,0-4-33,-3 4-28,3-5-35,0 0-18,-17-7-8,12 1-7,-1 1-221,-2-2-607,-2-5 269</inkml:trace>
  <inkml:trace contextRef="#ctx0" brushRef="#br0" timeOffset="1011.8961">6787 6859 23,'-12'-10'178,"0"-1"11,1 2 9,1 4 15,2-2 10,-1 2 18,2 0 8,3 3-9,0-3-30,1 3-6,2 0-21,-2 0-11,3 2-29,0 0-16,7-5-10,3-1-12,5 2-13,9-1-23,4 0-37,2 0-28,8-2-51,-9 6-72,12-1-61,-1-5-59,-11 5-200,9 0-473,0-1 210</inkml:trace>
  <inkml:trace contextRef="#ctx0" brushRef="#br0" timeOffset="1486.8117">7324 6782 140,'-25'-1'312,"1"-2"-15,8 2 11,6 1 2,0 0-37,3 0-21,4-3-30,3 3-25,0 0-19,17 4-15,9 0-11,13 2-22,7-1-8,27 1-12,-3-5-17,2 2-2,-2 1-8,-2-1-9,-20 0-6,1-1-14,-2 3-1,0-4-28,-9 2-12,-10-3-10,-2-2-13,-4 1-4,-5 0 3,-1-2-1,-6 1 8,-2-1-2,-4-1 2,2 0-1,-3-1 5,-2 1-15,-1-2-11,-4-5-12,-3 3-7,1-2-10,-6-1-7,-1 0 2,2 1-5,-3 2-2,-6-3 7,0 1 1,-1 2 10,7 1 0,-2 1 6,1-1 10,5 3 12,0 0 14,2 1 15,-1 1 11,3-1 8,1 2 3,5 1-1,-5 0-1,5 0-2,0 0-1,15 9-1,-4-1 5,6 5 1,1 5 0,5 0 14,-4 0 1,3-2 2,-1 8-4,0 1 9,-7 1-17,0-1 5,-4-1-17,-3-5 12,2 4-7,-7-7-2,-3 1-5,-2 1 0,-4-2-7,-1 0 3,-5-3 0,1-2-2,-4 2-19,2-3-17,-2-1-22,2-3-42,-2-1-47,4-1-57,2-4-78,2 0-232,1-2-540,1 0 240</inkml:trace>
  <inkml:trace contextRef="#ctx0" brushRef="#br0" timeOffset="2792.6102">8775 6878 110,'-2'4'194,"2"-4"-13,0 0-13,3 5-11,-3-5-7,0 0-7,0 0-6,0 0-6,0 0-12,0 3-5,0-3-5,0 0-7,0 0-8,0 0-4,-1 5-7,1-5-2,0 0-9,0 0-4,0 0-2,0 0-3,0 0 2,0 0-6,0 0-2,0 0-1,0 0 3,0 0 0,0 0-3,4 2 0,-4-2 3,0 0-6,0 0-1,0 0 4,0 0-8,0 0-6,0 0-2,0 0-2,0 0-8,0 0 1,0 0 2,0 0-7,0 0-4,0 0 1,0 0 2,0 0-3,0 0 4,0 0-1,0 4 0,0-4 1,0 0-1,0 0 1,0 0-4,0 0-2,0 0-1,0 0 5,0 0 0,0 0-3,0 0 0,0 0-6,0 0 5,0 0-3,0 0 2,0 0-5,0 0 3,0 0 9,0 0-4,0 0-4,0 0 6,0 0 1,0 0 6,0 0-6,0 0 14,0 0-8,0 0 5,-3-13-6,3 9-2,0 4 14,-1-6-3,-1 2-7,2 0-6,-1-5 5,1 4-10,0-5 0,0 0-2,0 1 14,0-3 3,0 2-12,-3-1-6,0-6-1,3-4 4,-4 3-8,1 2-3,-2-1-15,3 5 5,-1 1-9,0-4 3,1 6 3,0 0 2,-2 0 13,1 2-9,0 1 0,-1 3-5,1-2-3,-1 3 3,4 2-12,-10 7 0,-2-3 7,0 11 11,-6 3-11,3 3 3,-4 1 3,2 2 2,0 4 10,3-2-19,-1 0 6,2 0 3,0-1-1,2-2-16,3-1 13,4-4-4,1 3 3,1-3 1,-1-2-5,6-1 2,-3-3-7,5 0-5,0-3-1,4 5-2,-1-8-8,-1 1-9,9-2-4,-4-2-11,1-3 2,1-3-7,0-2 5,2-2 5,-2-3-1,-3-2 6,4-5-6,-1-1 8,1-3 9,-2-1 2,-1 4 2,-1-8 4,-4 3 3,2 6 2,-3-6 7,-1 6 14,2 4 16,-6 1 18,1 2 16,-2 3 9,1 2 2,-1-3-7,0 3 2,0 1-9,0 1-11,0 3-3,0 0-12,0 0-1,0 0-2,0 0 5,0 0-11,-8 7 0,5 3 0,0 2 0,0 4 7,-1 5-7,1-3-5,1 0-13,0 0 15,2-2-3,0 1 3,0 3-11,2-6 7,0 2-10,-2-6 6,3 5-7,2-3 4,-3-3-10,4 1-2,-1-3-5,1-3-8,1 0 13,3-1-4,-3-3 3,7-3 1,-5-1-1,6-3-5,-2-1 13,1 1-10,-1-1-3,0-2 6,-5 4-7,3-5 6,-3 5 9,0-1-10,0 1-1,-4 2 5,2 1-3,-3-2 0,1 2-9,-1-1-2,-1 3-1,1 0-18,-3 1-23,2-5-8,-2 5-32,4-1-39,-4 1-32,3-2-55,-3 2-21,0 0-243,5 0-536,-5 0 237</inkml:trace>
  <inkml:trace contextRef="#ctx0" brushRef="#br0" timeOffset="3082.2443">9269 6581 124,'0'-10'275,"-1"2"7,-1 3-11,2 0-24,-2-2-26,2 3-16,0 4-23,-1-5-20,1 5-16,0 0-15,0 0-12,0 0-11,-4 26 1,3-7-6,-2 8-6,-1 2-1,-2 4-1,2 2 0,-2-1-6,-2 12 3,2-12 6,1-2-16,-3-2-14,0-1-6,2 1-3,4-11-6,-5 5-6,2 2-20,1-9-30,-3-4-48,1 3-56,-1-3-63,6-4-65,-2-1-62,2-1-184,-1-6-520,1 0 231</inkml:trace>
  <inkml:trace contextRef="#ctx0" brushRef="#br0" timeOffset="3716.5788">9203 6717 81,'-3'-4'200,"2"1"-16,0-2-5,1 0-9,0 0 1,2 1-5,-2-3 3,4 1-2,-2-2-6,2-2-5,0-2-5,0 2-2,-1-2 10,0 1 2,3 0 12,-3 0 12,2 0-26,1 2-14,1-3-14,-4 2-3,2 1-7,0-1-4,6-2-20,-4-1-3,4 1-15,-1 1-4,0 1-11,2 1-5,0 1 6,2 3-17,0 1-3,1 4-9,1 1-2,-2 6-1,1-2-13,-2 5 1,-3 3-6,5 6-2,-6 2 0,-4-4 10,0 7-17,-5 1-5,-6 2-6,-2-1-2,-2-4-8,-1 2-15,-5-2 7,1-2 11,-1 1-13,-4-4-4,1-2 3,0 4 3,1-9-2,2 1 3,2-3 3,0 2 23,0-2-18,4-4-4,2 0 2,-1-1 2,2 2 4,3-3 0,0 1 3,1-1 8,3-2 1,-4 0 13,4 0 8,0 0-16,0 0 11,0 0-7,0 0 6,0 0-6,18-7-5,-8 2-3,4 3 11,6-5 6,-8 1-19,5 3 7,-4 1 4,3-2 3,2 4 0,-4 0 4,7 1-2,1 3 11,0 3-11,-8-4 0,1 1-14,-1 1 15,-3 5-5,0-3 0,1 3-1,-2 3 2,0-2-2,-2 4-3,-1-1 2,1-1 8,-6 3-5,-2-4-3,0 5 6,-4-3-8,0 1 4,-5-3 16,1 2-6,-5 0 1,1-3 4,-2-1 2,-2-1-2,-2 1 3,-2-3-5,4-2-5,0 2-3,0-7 2,2 1-12,-1 0 7,-1-1-22,2 0-18,7 0-26,-4-1-20,1-3-20,4 0-27,-2 1-31,1-1-47,1 2-56,2-6-63,-2 5-284,3-2-648,-1 1 287</inkml:trace>
  <inkml:trace contextRef="#ctx0" brushRef="#br0" timeOffset="4819.323">8549 7291 228,'-7'-4'259,"0"2"-5,2 0 4,0 1-13,2 1-4,3 0-10,-4-3-11,-2 2-15,6 1-15,0 0-1,-2-3-29,2 3-11,0 0-13,0 0-17,8-3-11,2 1-18,7 4-5,4-2-5,3 2-7,0 1-6,6-1-19,-2 1 3,-3 1-10,3 0-16,-7 1-20,-3-4-18,-3 3-1,-2-2-17,-5 0-6,-1 0-13,1-1-13,-3-1-18,-2 1-25,-3-1-19,4 3-26,-4-3-24,0 0-19,0 0-1,-20 0-10,7 0-17,-8 4-128,-1-1-378,-2 1 168</inkml:trace>
  <inkml:trace contextRef="#ctx0" brushRef="#br0" timeOffset="5028.2693">8542 7370 66,'-24'4'100,"6"1"33,1 1 7,3-5 8,4 2 27,3 1 19,3-2 10,-2-1 7,3-1-3,3 0-8,0 0-8,0 0-8,0 0-20,28-2 3,-3-1-12,3 2-9,15 0-11,-2 2-13,0-2-15,3 1 2,-5 1-20,-8-2-7,-1 3-8,-1 2-9,-6-3 3,-1 2-13,-6 0-5,-2-2-6,-6-1-6,1 0 5,-5 0-26,3 0-22,-4 0-26,-3 0-19,0 0-22,0 0-26,0 0-18,0 0-22,0 0-22,-20-3-20,6 3-12,1-1-11,-8 0-10,-1 1-25,-2 1-128,1-2-395,0 3 176</inkml:trace>
  <inkml:trace contextRef="#ctx0" brushRef="#br0" timeOffset="5218.4063">8518 7458 106,'0'3'184,"0"-3"-4,-6 2-5,6-2-12,0 0-11,0 0-3,12 3-6,-4-1-8,1-2 2,6 3-9,-1-1-6,-1-1-10,4 3-12,0-3-9,-3 2-9,0 0-7,-1-4-6,1 1 1,-2 1-16,-5-2-4,3 1-4,-2 0-8,-2-1-15,0 1-23,-6 0-31,7-1-39,-7 1-51,4-3-29,-4 3-51,0 0-135,0 0-363,0 0 162</inkml:trace>
  <inkml:trace contextRef="#ctx0" brushRef="#br0" timeOffset="5379.1055">8593 7478 56,'0'0'123,"0"0"-21,0 0-7,14 4-22,-7-4-27,0 1-29,-7-1-42,6 2-57,-2-1-87,-2 2 39</inkml:trace>
  <inkml:trace contextRef="#ctx0" brushRef="#br0" timeOffset="13726.9441">11416 14214 222,'-2'-10'358,"-1"1"10,2-1 7,-3 1-3,2 3-51,1 2-29,0 0-35,1 4-31,0 0-33,0 0-15,0 21-7,1-2-25,2 13-16,1 1-17,2 1-5,-2 15-3,1-2-19,3-14 0,-3-1 1,4 15-10,-1-1 8,-2-14-10,-3-3 2,4-3-10,-5-6-5,1-3-8,0-5-5,-2-2-15,2-3 21,-3 0 18,0-2 24,0 0 22,0-1 11,3 0 17,-3-4 2,0 0-6,0 0-17,7-13-9,-2 1-13,6-12 3,0-9-24,6-10-7,0 0-4,0 1-2,-8 7-8,8-9-4,2 3-8,-7 11-3,-2-2-7,1 4-23,-2 5 17,-2 6-4,-3 2 1,1 7-2,-3-1-10,1 4-2,-2-1-17,2 2 4,-1 1-13,-2 3-11,4-4-16,-4 4-22,0 0-15,0 0-24,6 12-23,-4-3-23,1 2-66,-1-1-67,-1 6-60,2 1-54,1 0-49,-3-2-340,5 1-845,-1 0 374</inkml:trace>
  <inkml:trace contextRef="#ctx0" brushRef="#br0" timeOffset="13932.6809">11903 14766 250,'-2'3'366,"2"-3"-12,0 0-7,-1 5-15,1-5-41,-1 6-28,1-3-31,-2 6-18,2 2-8,-4 8-28,1 5-3,-2 3-31,-1 0-9,-2 3-14,-2-1-18,1 0-10,2-4-48,-3-1-50,6-4-48,-1-3-56,2 0-59,1-6-57,2-5-71,2 1-204,2-5-539,2-2 238</inkml:trace>
  <inkml:trace contextRef="#ctx0" brushRef="#br0" timeOffset="14380.1544">12418 14491 141,'-14'-4'356,"6"-3"19,0 5 12,3-1-16,0 1-23,2 0-27,-1 0-37,4 2-24,0 0-19,15-6-24,7 1-14,5 4-13,17-4-8,4 3-8,22-3-12,-19 2-10,17 1-15,-25-1-12,1 0-14,-5 2-5,-12 1-16,-3-1-9,-7-1-7,-3 1-7,-4 0-8,-3 1-4,0-1-6,-3 1-10,-4 0-18,0 0-19,0 0-30,0 0-34,-11-5-39,-4 3-17,-1 2-10,-5-1-5,-2 2-5,1-1 2,-1 2 15,1-1 9,6 1 9,2 0 11,-1-1 7,1 1 15,0-2 3,4 3 15,-3 1 19,5 3 10,-5 3 23,0-1 17,1 11 24,-3 2 5,4-1 25,-1 7 11,-2 2 22,2-1-14,2 3 5,-7 14-4,8-17-3,-1 1-5,-2-2-13,3 1-6,0-4-12,1 1 1,-1-4-4,5-5-3,-2-3-40,2-4-12,2-1-24,0-2-19,-1-2-33,2-2-24,1 2-37,0-5-22,0 3-50,0-3-58,0 0-54,11-8-262,-4 0-637,8-3 282</inkml:trace>
  <inkml:trace contextRef="#ctx0" brushRef="#br0" timeOffset="14638.6076">13127 14775 300,'0'0'350,"-6"-1"5,6 1-7,-1-3-25,1 3-26,0 0-21,-6-3-22,6 3-18,0 0-6,-4 10-17,1-1-10,-4 5-10,-3 11-11,-1 1-15,0 2-3,-3 1-23,0-1-15,0 2-16,1-1-9,0 1-20,2-5-55,1-1-66,6-7-68,-2 0-62,5 0-65,1-6-97,1-2-301,3-4-684,-1-1 304</inkml:trace>
  <inkml:trace contextRef="#ctx0" brushRef="#br0" timeOffset="14926.1111">13626 14464 56,'7'-13'299,"-2"3"3,1 2-4,-3 0-12,0 3-12,-1 0-35,1 1-12,0 4-23,-3 0 2,0 14-1,0 1 6,-4 9 0,-3 7-8,-1 0 8,-4 21-3,-1-9-5,-1-7-14,2 5-15,0-9-25,0-3-5,3 0-13,-1-3-14,3 1-19,2-10-13,-2-2-34,1-1-57,3-1-66,-1-2-62,1-3-59,0-2-67,3-1-48,0-2-61,0-3-238,0 0-657,0 0 291</inkml:trace>
  <inkml:trace contextRef="#ctx0" brushRef="#br0" timeOffset="15202.5432">13664 14540 315,'1'-14'329,"-1"6"20,1-2 21,1-3 4,-1 5-17,2-3-24,-2 3-17,5-2-33,0 2-40,6-2-19,1 0-21,8-1-17,3 2-15,0 2-16,-1 5-23,1 2-8,2 3-10,-2 3-21,-4 3-9,-2 2-13,-6 0-9,-3 2 1,0 4-16,-6 0-9,-3-4-2,-2 4-6,-4 8-2,-5-1-6,0-4-5,-9 0-3,1-6-4,-2 3-7,-2-4-11,-1 0-13,2-2-22,0-6 4,1 4-29,6-7 0,2 2-20,3-4-20,2 0-16,1-2-24,1 2-25,1-2-22,5 2-41,-7-4-9,7 1-34,0-2-23,4 2-207,-1-2-551,2-2 244</inkml:trace>
  <inkml:trace contextRef="#ctx0" brushRef="#br0" timeOffset="15460.9649">14093 14976 109,'-3'3'389,"2"0"3,1-3-17,-3 2 7,0 2-26,3-4-32,-2 3-33,2-3-34,0 2-7,0-2-16,-5 11-12,5-4-16,-2 2-15,-3 2-16,1 7-15,-4-2-18,1 1-12,-1 10-13,-3-11-20,0 3-35,-2-2-51,3-6-60,0 4-67,6-4-63,-1-2-74,1-5-74,2 0-331,2-3-714,0-1 316</inkml:trace>
  <inkml:trace contextRef="#ctx0" brushRef="#br0" timeOffset="15997.0979">14817 14490 27,'2'-6'316,"-2"2"1,-2-2 2,2 0-15,0-1-6,-4 0-21,-2-1-35,1 3-17,-3-2-35,-7-2-8,1 6-10,-8 0-14,0-2-14,-2 4-12,1 3-7,-3 2-1,2 2-5,3 3-4,0-2-15,1 6 0,6-1-14,5-2 0,-3 1-4,2 2-12,4-4-2,0 7 0,1 0 2,2 0-6,3-5-8,0 4-4,3 1-6,6-3 6,-1 1-5,3 2-1,2-3-11,5 1 11,-5-4-10,1 0-2,2-3-9,5 4 4,-1-1-5,-1-5-2,2 2-8,-5-4 11,-3 2 9,-4-2-2,1 4-3,0-5-17,-3 3 14,0 2-6,-3-2 4,2 0 0,-2 3 8,-1 1-6,0-2 16,-2 5 3,-2-2-2,-3 2-1,-2 4 5,-4 1 2,-7 1-1,0-4-5,-1-1-2,-4-1-3,-1-1-6,-1 0-8,0-5 0,0 1-4,0-2-24,3-2-38,0 0-27,6-5-50,-1 2-36,1-4-46,0 2-41,1-3-55,0-2-68,1 2-47,0-5-265,-2 4-734,0-2 326</inkml:trace>
  <inkml:trace contextRef="#ctx0" brushRef="#br0" timeOffset="16697.6504">11068 13851 274,'0'-11'306,"-6"0"-11,2 2-2,-2 2-31,-4 4-24,2 0-27,-9 4-17,-6 8-18,0 8-6,-11 20-2,-16 21-7,1 12-12,3 8-21,-4 7 39,7-3-15,3 4-13,6 6-13,4-5-4,6-9-21,14-20 3,1-1-6,7-1-5,3 0-12,4-1-8,8-6-9,1-1-3,4-3-7,5-6-13,5 2-1,6-3-15,24 8-4,-16-23-31,27 11-35,4-13-36,0-7-62,6-2-45,-1-3-43,6-11-75,-2-8-292,0 0-646,-1-6 286</inkml:trace>
  <inkml:trace contextRef="#ctx0" brushRef="#br0" timeOffset="17714.8838">14752 13989 26,'-4'-5'303,"1"0"5,-1 1 9,1-2-12,-1 2-2,1-3-5,0 4-6,3-1-5,0 4-1,-2-5-26,2 5-28,2-6-30,4 5-8,8-4-18,9 4-18,16 3-14,6 9-11,27 12-18,-3 3-8,-3 12-13,-2 3-6,-9 10-5,-5 7-7,-7 5-7,-21-9 1,6 26-10,-9 9-2,-11 0 5,-7-2-4,-9-2-11,-5-6 2,-2 3-6,1-32-1,-3-3-4,-6 2-6,-1 0 2,1-3-3,-3-10-1,-6 3-4,2-8 1,-2 2-7,6-13-1,-9 3-3,-3-3-3,2 0 4,-4-4-9,13-6-14,-1-3-34,2 4-32,-4-6-32,3 0-36,3-6-41,-3 3-41,8-3-29,-8-2-49,11 1-54,-5-3-317,-1-1-724,6 2 320</inkml:trace>
  <inkml:trace contextRef="#ctx0" brushRef="#br0" timeOffset="18952.4817">8401 14330 140,'2'-1'293,"-2"1"7,1-4-14,-1 4-10,2-4-19,-2 4-17,0 0-18,-2-5-12,2 5-16,-3-4-1,2 0-3,1 4-21,-6-4 0,3 0-10,-1 0-11,0 0-22,-2 2-7,-1-1-15,-1 5-12,-5-2-4,-3 2-12,-4 3 3,-6 6-12,0-2-5,-11 15-7,-3 3 1,1 6-2,0 0-4,2 4 6,0 2 0,8 3-9,1-6-6,2 5 9,9-12-2,3 0-12,5 0 12,1 3-2,7-3 1,2 2-8,6-5-1,2 4-5,4-6 11,6 2-9,4-3-2,1-4-5,12 2 1,-2-4-1,4-8-1,-8-3 1,-2-3-4,2-3-6,0 0-5,-4-3-1,-2-5 0,-3 1-1,-1-3-3,-8 2-3,0-2 6,-5 2 1,0-6-9,-3 0-12,-3-3-20,-2-1 6,-3-1-10,-3 1-3,-6-6 2,-3 3-3,0 0 6,-4 5-6,-4-2 16,-1 3-11,1 2 11,-6 1 12,5 2-6,1-1 5,1 8-8,8-1 18,-1 2 7,5-3 5,2 2-3,4 0 19,1 3-6,2-1-12,2 1 5,0 0 0,0 0-1,21 1 2,2-1 1,5 0-4,2 0-1,9 0 12,5 0 12,-2 0 4,2 0 14,-4 0-3,0-1 8,-12 2-3,-1-3-2,-3 3-7,0 0 4,-10-2 0,-4 2-3,0-1-6,-3 3 1,-2-3 0,-1 1-5,1 1-6,-4 3 0,-1 3 0,0 2 7,-4 7 0,-2 10-8,-2 2-22,-6 2 0,-3 14 3,-3-2-2,2 0 1,-5-3-3,9-8 1,-3 7 6,2 5-10,2-13 0,2-2-5,-3 0-6,1 3-26,3-5-23,0-4-28,0 2-48,2-5-43,4-5-60,0 2-39,1-3-47,3-5-53,1 0-53,1-2-269,6-2-750,6-1 331</inkml:trace>
  <inkml:trace contextRef="#ctx0" brushRef="#br0" timeOffset="19313.0314">9227 14582 111,'-4'4'244,"-1"-1"6,1-1 3,1 2 4,-1-3 2,3 3 5,-1 0 12,2-4 38,-3 3-2,3-3 9,0 0 9,0 5-5,5-4-5,3 2-6,8 0-14,3-1-28,11 2-18,-3-1-13,16-1-27,-2 6-6,-1-12-30,-11 4-12,-2 0-18,-2 0-14,1-4-20,-4 4-9,-7 0-6,0 0-15,-1 0-10,0 0-11,-4 0-17,-3 3-24,-2-3-22,1 0-26,-2 0-31,-4 0-43,9 1-35,-6 1-49,-3-2-36,0 0-54,5-3-37,-5 3-26,0 0-15,0 0-23,0 0-7,-15 8-8,6-2-232,-3-2-674,-1 4 299</inkml:trace>
  <inkml:trace contextRef="#ctx0" brushRef="#br0" timeOffset="19559.6951">9282 14852 47,'-19'9'295,"5"-1"5,3-2 4,1 0 27,3-3 30,0 0 11,4 0 10,-2 1-18,3-1-23,2-3-19,7 3-14,6-1-7,7 4-7,8 1-12,13-1-13,2 2-16,4-4-11,1 4-22,0-2-19,1 2-17,-3-1-18,-3-1-18,-2 1-16,-12-3-12,-1-1-17,-4 0-5,-4 3-13,-7-4 0,-2-2-17,-1 0-9,-2 2-18,-1 0-13,-1-2-13,-2-1-35,-4 1-18,7 2-28,-7-2-36,4 2-39,-4-2-50,5 0-45,-5 0-40,0 0-47,2-4-80,-2 4-110,-5-8-289,0 3-870,3 1 385</inkml:trace>
  <inkml:trace contextRef="#ctx0" brushRef="#br0" timeOffset="23822.4104">11744 14180 42,'0'-7'188,"0"-3"-8,0 3-2,0-2-13,0-1-12,-2 0-6,2 3-8,0-3-12,0 1-8,0-1-14,0 2-2,0-3-4,-2 1 0,2-2-3,0 1-13,-3-2 10,-1 3-6,1-5-11,-5 1 7,2 0 1,0 4-8,-1-7 0,1 10-1,-1-3-6,-1-3-9,2 3-3,-1 4-5,0-4-4,0 4-2,-1-2-7,-2 3-2,3 0-5,-2 0 0,-1-1-7,-1 5-2,1-2-1,-2 2 6,-2 1-11,-2 1-4,2-3 4,-3 4-8,2 1 4,-1-3 0,-1 7-1,3-2-1,-3 0-6,1 3 4,4-2 3,-3 5-7,2-5 1,-1 4-1,1-1-2,3 3 2,-4-1 3,-1 3-6,3 0 2,0-2 2,-2 8 0,0-3-4,4 0 2,-4 2 5,-1 0-2,4 3 1,0 0-7,4-5 8,-4 5-2,2 2 2,2-6-6,0-1 8,1 3-7,-2 2 0,2-4 1,-1 5-2,2-4 4,-1-1-2,-1 0 1,1 8 0,1-4-5,-1-3-5,3 0 6,-2-2 7,-1 7-6,2-7 1,2 9 2,-1-7-3,3 0 5,-1-1 1,2-1-6,-1-5 0,2 6 6,-1 0-5,1-1 6,3 4-5,-2-4 2,1 1 0,2 1-1,0-1-3,1-1 2,-3-1 2,7 1 3,-4-3-6,0 2 4,1-1 0,0-2-2,3-1 11,-1 1-6,0-1-3,-1-1-3,3-1 4,-1 0 0,2-5-1,1 0-5,-1-1-1,5 1 12,-3-2-2,8-3-4,-2 2 1,0-4 0,-5 2 7,1-2-1,-3-1 3,2 0 17,0-2-13,1-1-4,1-5 2,2 1 1,0-1 1,-6-1-1,4-1-1,1-3 3,-3-1 3,3 1 7,-2 0-3,1-1 1,-3 0-8,2-1 11,2-2-7,-4 1 18,1-1-2,-1-4 2,-2 3 13,-1 1 6,-2-2 15,0 0 3,0 5-1,-4-7-3,2-3-8,-1-4-5,-4 6-3,3-1 0,-6 0 5,1-3-18,0-1-2,1 5-1,-2-2-6,-3 7 0,4-5 7,-2 6-5,0 1-1,-1 0-2,-2-1-1,2 2-2,-3 0-8,2 5-1,-4-3-3,4 6-1,-4-8 2,2 1-2,-2 2-8,0 0 11,-1-1-7,2 8-5,0 0 7,2 0-4,-3-1-5,0-1 0,1 4 4,0 0-10,-1 0-5,0-1 3,2 2-3,-1 0-1,0 1 1,2 1 3,0 0-4,0 0 0,1-1 2,0 2 1,3 1-4,-7-4 2,4 4-1,3 0-4,-3-3 5,3 3-4,0 0 0,-7 0 1,7 0 0,0 0 1,0 0 1,0 0-1,0 0 2,-7 0 1,7 0-1,0 0-1,0 0 0,0 0-3,0 0-2,0 0 10,0 0-6,-4 0 4,4 0-3,0 0-5,0 0 3,0 0 1,0 0 1,0 0 1,0 0-4,0 0-9,0 0 7,0 0 3,0 0 1,0 0-6,-4 2 6,4-2 2,0 0-3,0 0-1,0 0 6,0 0 0,0 0-3,0 0 1,0 0-1,0 0 0,0 0-1,0 0 1,0 0-1,0 0-6,0 0 7,0 0-1,0 0 3,0 0-3,0 0 6,0 0-7,0 0 1,0 0 9,0 0-9,0 0-1,0 0 1,0 0-2,0 0 4,0 0-2,0 0 1,0 0-5,0 0 1,0 0 4,0 0-1,0 0-1,0 0-2,0 0 6,0 0 2,0 0-7,0 0 4,0 0-6,-1 3 2,1-3-6,0 0 6,0 0 2,0 0 1,0 0-1,0 0 2,0 0-5,0 0 1,0 0-2,0 0 2,0 0 2,0 0 2,0 0-4,0 0 1,0 0 0,0 0-2,0 0 4,0 0-6,0 0-8,0 0 6,0 0-4,0 5 5,0-5-8,0 0-4,0 0-2,0 0-1,0 0 0,0 0 2,0 0-2,0 0 6,0 0-9,0 0 6,0 0 3,0 0-1,0 0-4,0 0 4,0 0-5,0 0 7,0 0 0,0 0 3,0 0 1,0 0 0,0 0-4,0 0 4,0 0-1,0 0 3,0 0-4,0 0 7,0 0-8,0 0 5,0 0-5,0 0-2,0 0 11,0 0-1,0 0-5,0 0-4,0 0 3,0 0 7,0 0-2,0 0 4,0 0-6,0 0 4,0 0-14,1 5 18,-1-5-5,0 0 5,0 0-8,0 0 13,0 0 2,0 0-8,0 0-2,0 0 1,0 0 8,0 0-7,0 0-3,0 0 2,0 0-2,0 0 4,0 0 1,0 0-1,0 0-8,0 0 9,0 0-7,-1 3 6,1-3-1,0 0-6,0 0 11,0 0-4,0 0-1,0 0 0,0 0-3,0 0 12,0 0-2,0 0-6,0 0 4,0 0-2,0 0 2,0 0-9,0 0 5,0 0 5,-1 5-4,1-5-4,0 0-4,0 0 17,0 0-10,0 0 3,0 0-5,0 0 4,0 0 3,0 0-3,0 0 5,0 0-8,0 0 1,0 0 3,0 0-5,0 0 5,0 0 2,0 0-1,0 0 2,0 0-13,0 0 6,0 0 1,0 0 9,0 0-7,0 0-7,0 0 8,0 0-3,0 0 3,0 0-5,0 0 13,0 0-15,0 0 1,0 0 3,0 0 1,0 0-2,0 0-3,0 0 0,0 0 0,0 0 7,1 4 1,-1-4-1,0 0-2,0 0 2,0 0-3,0 0-4,0 0 10,0 0-6,0 0-4,0 0 6,0 0-3,0 0 4,0 0 1,0 0-6,0 0 11,0 0-9,0 0 6,0 0-2,0 0-4,0 0 1,0 0 1,0 0-9,0 0 7,0 0-4,0 0 3,0 0 3,0 0 9,0 0-15,0 0 9,0 0-5,0 0-5,0 0 9,0 0-4,0 0 3,0 0-3,0 0-6,0 2-14,0-2-8,0 0-16,0 0-13,0 6-10,0-6-17,1 4-9,-1-4-16,1 5-25,-1-5-19,4 2-21,-4 1-18,3 0-31,1 1-29,-1 1-20,1-3-23,1 1-196,0-2-532,1 3 235</inkml:trace>
  <inkml:trace contextRef="#ctx0" brushRef="#br0" timeOffset="25290.5611">12911 14282 126,'0'-7'169,"0"2"-9,-1-3-14,-2 1-7,1 0 2,-1-2-7,-2 1-10,3 0-10,-5-1-5,-1 1-9,0 2-14,2-3 3,0 3-6,-2-1-7,-2 0-6,-1 0-5,-1 1-1,0 2-6,-2-3 3,1 4-5,-1 1-8,0 1 6,-1 1-4,-1 0-7,-3 0 5,3 3 2,-1-1-5,1 3-2,1 2-8,-4 3 3,5-3-1,-1 1-7,1 1 8,-4 6-3,5-5-3,0 2-3,-3 3-8,0 3 6,2-1-5,-1 3-1,-1 1 2,2-3-1,1 2 4,-2 1-3,4-7-3,-3 8 1,-3-1 5,3 1 2,1 0-5,-3 6 1,5-4-3,-1-2 2,2 2 1,0-1-6,-3 1 3,7 1-6,-3 0 0,0 1 0,3-8 0,1 7 5,-2-1-14,0 3 8,1 2-5,3-10-3,-1 6-7,1-3 9,-4 3-2,4-2-1,-1-3 0,3-2-4,1-1 2,0 3 2,0-2-2,0 0 3,0-1 7,3 0-7,-1 0 17,1-1-13,4 0 3,-3 0 6,3-1-7,-2-6 1,3 6 8,-1-5-5,0-3 2,3 5-3,1-2-1,-1 1-5,2-1 3,0-2 1,2-1 4,0 1 5,-2-3-4,1-1-7,2-1 7,3 2-8,-7-4-1,8 2 0,-4-3 6,3-8-9,-1 8 6,7-4-4,-7 1 3,4-3 4,-1-2-6,0 0 8,0-1-12,2 2 1,-11-3-1,9-2 1,-9 3-9,8-6 6,-2-1-2,-5 2 4,4-3-1,-4-2 8,2-2-6,0-2 0,-1 0 2,2 1-6,-2-2 5,0 4-4,0-3-1,-2-2-2,5 3 4,-4-2 4,1 0-10,0 3 9,-1-1 4,-2 5 10,-1-3 5,-2 3 3,1 0 5,-1-2 0,0-5 10,-3-1 8,2 7-10,-2-3-8,-1 1 0,1 2-3,0-11 7,1 5-8,0 0-1,-2 6-8,0-1 13,-2 1-7,2 2 3,0 5-1,-2-6-2,0 5-5,1 1 2,-2-2-4,0 0 15,2 4 0,-4-1 0,2-3-5,-3 4 8,-1-1-2,1-2-2,-1 2-9,0-1-2,-2 0 0,-1-1-1,-3 0-8,2 1-6,-1 4 6,2-1-2,0 2-1,0 1-7,-1-1 6,0 0-7,0 4 3,0-2-5,-1-1 1,0 2-11,3 1-22,1 2-33,0-2-22,5 2-39,-10-4-36,10 4-42,0 0-40,-10 5-48,10-5-51,0 0-248,0 0-637,0 0 283</inkml:trace>
  <inkml:trace contextRef="#ctx0" brushRef="#br0" timeOffset="28350.5986">13986 14201 56,'-4'-12'170,"-2"3"-8,2-1-1,0-2 2,-2 4-10,2-2 0,-2-1-9,-2 1-4,-2-1-1,3 5-9,-1-2-2,-4 0-7,-2 1-5,2 0-1,-3 1-15,-1 2 1,-4-1-11,-2 3-3,2-1-5,-3 3-22,-2 0-2,1 4-5,-2 6-1,-2 1-1,1 2 2,2 2-2,-2-1-4,1 3-1,0 1-2,1-1-1,2 3 1,2 1-6,1 1 0,-1 2-3,7 2 1,-4 2-8,1-2 9,3 4-12,-3-3 0,4 3 1,1 2-6,-4 13-1,2 1-2,4-12 2,0 0-1,-4 12-4,7-13-3,-1 1 6,2-4-8,1 3 2,-1 0 0,5-1-5,-4-3 6,5 1-2,0-1 5,2 2-4,1-2-3,-1-3 3,3 1-2,0-2-1,2-1 6,0-6-1,0-2-2,0 1-3,0-3 2,3 1-2,2 0 10,0-1 7,1-1-10,3 1-2,-1-4 1,5 0-2,-5-4-3,8 0 1,1-5 1,0-1-5,2-4 3,0-2 1,0-2-7,1-2-2,1 2 2,-1-3 9,0-6-3,-2 3-5,-1 2-1,-1-4 4,-1-2-3,-1 1 0,3-1-2,-4 1-3,1-4-4,0 1 8,-2-3-3,7-9 1,-6 7-2,5-12 10,-5 11-6,6-9 5,0-3-3,-9 9 5,1 3 9,-1-1-8,0 5 4,-3-3-2,3 2 15,-4 1 3,-2-2 8,-1 0-2,-3 2 13,3-2-14,-4 4 10,3-1 1,-6 1-3,3-6 4,-2 1-9,-1-1 1,-2-1-4,-1 0-7,0-1 4,-2-3-2,-1 1-3,0 3-6,-3-1 12,1-2-13,-4 1 9,-2 0 5,1 5-19,-3-1 12,2 6 3,-6-2-10,0-1 2,-1 7-10,0-1 8,4 8-4,-7-3-2,-1 0 4,1 5-2,6 1-6,-1 3 5,2-2-2,-1 2-7,2 0 5,0 1-16,3 2 5,1 1 6,0-1-12,-1-1 9,3 4-3,0 3-16,0-4-16,2 1-15,1 1-27,1 0-17,0 1-30,1 0-23,-1 0-26,2 5-39,0-5-31,1 5-31,4 0-45,-1-2-247,2 0-607,0 2 269</inkml:trace>
  <inkml:trace contextRef="#ctx0" brushRef="#br0" timeOffset="29572.4447">15096 14282 45,'-7'-9'218,"0"3"-8,1-6-15,-1 4-10,-3 1-16,-4-4-11,5 1-7,-4 0-6,-2 3 2,3-2-5,-3 3-9,-1-2-22,-2-1 0,2 5-6,1 0-5,-1-4 1,-2 5-2,5 2-12,-4 2-8,-4-1 3,-1 3-8,2 0 1,-1 1-10,-3 3 1,1 1-4,-1 0 2,1 3 2,-3 0-12,4 1-4,-1 0 0,3-1-2,4-2-4,4-1-8,-1 1 1,-1 2-3,3 1 3,-6 7-10,0 2 11,2-1-8,-2 4 0,4 4 0,-4 0-8,3-4 4,0 2-1,-1 1-2,0 2 0,4 4 8,-3-7-5,3 3 0,-3-3 0,1 3-1,3-4-1,1 4 6,0-1-6,-1-3 1,3 3 1,0 1 5,3-2-2,-4 1-9,3-1-1,2-9 1,2 1 2,-2 7-11,0-6 9,3-1-3,-4 0-11,1 1 11,3 0-7,-3-1 9,2 5 3,1-5-1,0 1-11,1 5 20,-1-6-17,3-2-4,-3-1-6,5 4 12,-3-3-7,5 9 4,1-4 3,-3-5-1,2-2-7,0 1 1,0-4 4,3 1 3,2-1 1,-3-1-3,3 1-2,-1-2-3,0-3 1,2 2-7,-1 2 9,1-6-1,-2-1-3,3 3 2,3-4-2,-3 0 3,3-3-1,-4 1 0,4 0 5,3-2-4,-1-3 6,2-9 4,2 8-10,1-9-9,0 1 5,-2 5 17,2-8-6,-1 0 4,-1 0-2,0-2-6,0 2-3,-4-2-8,1-1 17,-1 1-4,2 1-5,-2-1 8,0-1 9,-1-1 5,0 1 5,1-2-2,-2-3-7,-2 2 10,4-3 2,-2 1 0,-1-2-2,2 1-4,-4 0 4,1-3-2,4-1 3,-6 7 18,-7 5 19,2 2 9,-1 5 1,-2-6-10,3 1-2,-2-5-8,0 2-6,0-2-6,0 2-5,-2-2-8,2 6 2,-3-3-7,-1 0 5,1-2-9,-1-6 1,-1 8-2,0-11-4,-1 5-1,-1 3 1,2 2-7,-3-8 1,1 11 1,-1-5-6,0 5-5,-3-4 6,2 4-6,-2-2-6,-1 0 5,0 2-1,0 1 0,3-1-2,-4 1 1,1 1-2,2 2-3,-2 4 0,3 0 2,0 0 2,2 1 0,-1 2-5,-1 1 1,0-2-5,2 1-1,0 1 0,-1-1-1,0-1-6,-1 2-1,1 1 0,-1-1-6,-2-1-3,2-1 1,-1 3-4,-1-1 3,0 2-4,2-3 0,-4-1-2,3 3-4,1 1-4,1-2-8,-2 1-11,3-2-15,-2 2-31,0-1-50,1 1-51,0 0-34,3 2-38,-2-5-41,2 5-66,-2-3-49,2 3-267,0 0-753,-3-6 334</inkml:trace>
  <inkml:trace contextRef="#ctx0" brushRef="#br0" timeOffset="47835.7509">6280 7349 154,'0'0'169,"0"0"-18,0 0-15,0 0-11,0 0-7,0 0-16,0 0-7,0 0-5,0 0-3,0 0-8,0 0 5,0 0-3,0 0-7,0 0 0,0 0-7,0 0-2,-3 4-8,3-4 2,0 0-8,0 0-1,6 8 0,-2-5-4,0 1-8,2 2 2,3-2-2,3 4 0,2-3-1,2 2-6,3-2 0,5 4 1,2-4 7,-1 1 6,16 3 5,-13-8-6,14 10-3,-4-6 0,6 0 2,-3 2-9,0-2 0,1 0-3,-4-1 4,3 4-3,3-2-3,-2 0 3,0 1-5,2-3-2,1 1 1,4 2-2,-4 2-4,2-8 1,2 2 1,-3 2-7,-3-2-3,0 1 1,4 1-3,-2-5 2,0 4 2,1 0-5,0 0 4,-1-3-5,1-1-2,0 6-1,-2-1 0,0-4-3,0 4 5,1-1 5,-6-4-7,1 5 0,-1-1-1,2 4-1,-12-11 2,11 9 1,-1-2-2,2 1 6,3-3-3,-1 1-2,0-1 11,3 5 3,1-11 2,-1 12 3,2-3 1,0 0-3,20 1 5,-22-2-5,-1-2 7,3 1 1,-3 4 8,0-4-1,-2 3 3,3-2-5,-1 0-3,-4-1 1,0-1-3,-1 0-7,-10 2 17,12-3-12,-14 0 7,11-1 3,1 3 1,-2-2 2,-7 2 0,10-1-4,-3 1 5,0 0-2,3-2-9,-2 2 10,1-1-9,-10 1 4,9 0 0,-1-1-1,-10 0-5,10 1 18,-11 0-25,1-2 3,-4 2-3,0-3 8,-1 0 4,-2 1-1,-7 1 3,6-5-3,-8 3 2,-3 0 3,-1 0-4,-1 0 10,2 0-12,-4 0 1,1 0-12,-2 0 12,-4 0-4,8 0-10,-5 0 1,-3 0-9,0 0-3,6 1 1,-6-1 0,0 0-2,6 2 4,-6-2-3,0 0 3,4 1 2,-4-1-10,0 0 8,4-4-6,-4 4-4,0 0 4,0 0 3,0 0-6,0 0 3,0 0 2,0 0 0,0 0-6,0 0 5,0 0 1,0 0-2,0 0-3,0 0 5,0 0-5,0 0 3,0 0 2,0 0 0,0 0-1,0 0 1,0 0 6,0 0-1,0 0 7,0 0-7,0 0 0,0 0 0,0 0 2,0 0 1,0 0-7,0 0-1,0 0 5,0 0-6,0 0 8,0 0-10,0 0 2,0 0 0,0 0 0,0 0-5,0 0 1,0 0 0,0 0 2,0 0 3,0 0 9,0 0 9,0 0 0,0 0 12,0 0 5,0 0 10,0 0 3,0 0 12,3 0 0,0-3-5,-2-1-5,2-1-5,3-4-5,2-3-11,1-1-1,0-1-4,3-6 1,-3 3-10,4-4-1,1-4-2,-1-1 1,-3-1-11,1 1 4,3 0-3,-4-2 2,0 0-6,0-5 0,-2 0-1,-1 2-2,-4-5 0,1 2-4,-5-3 5,1-12-7,-3 13-3,0-9 0,0 10 0,-2-11 3,-1 12-5,1-16 4,0 14 1,2 2 0,-2-1-1,-1-1-3,3 2 3,-1 0 5,1 1-6,-1 3-1,1-1 0,-1 2 1,3 2-1,-1 0-1,-1 8 4,3-2 3,-1-5-2,-2 6-2,2 4-2,-1-2 2,1 3 5,0-2-4,-1 1-1,1 4 2,-1 2-4,1 1 5,-2 1 0,2 1-3,0 4 5,0-2-6,-2-1-5,2 2 1,0 0-1,1 4 2,-2-3-6,2 3 2,-3-5 6,3 5-9,0 0-1,-1-4-7,1 4 6,0 0-2,-3-2 1,3 2-2,0 0 2,-3-2 3,3 2-3,0 0-2,0 0 0,-4-1 5,1 0 1,-4-1-4,-3-3-1,-1 1 4,-4 3 9,1-3-9,-2 0-3,-5-2-2,-4 3-2,1-2-3,-3-1-3,-1 3 6,-10-5 0,7 4 5,-12-3-4,4 2 1,-5 3-1,2-5-2,1 3 7,-1-2-8,0 2-2,-4-2 2,-1 4-7,2-1 5,-2-1-4,1 3-1,-3-5 4,-22 3-4,23 0-6,-1-4 2,0 7 2,-1-4 0,-17 1 8,20-1-5,2-4 7,-3 8-3,-2-5 12,3-3-8,-21 6-1,22-3-1,-22 0-8,19 1-1,1 1 2,-3 1 2,2-3 3,-20-4 1,24 6 0,1 1 8,-3-2-7,2-2 11,-2 0-4,2 4-2,-5-2-3,-20-3 14,24 4-12,-2 2 13,1-1 11,-1 2-19,5-4-4,-5 4 2,7 0 4,-4 0 4,4-3 3,0 6-9,2-2 2,1 2 3,0-1 5,-2-2-2,2 5 9,-1-2-5,-1 2-8,1-6 2,-5 0 2,2 5-3,-2-6 4,1 0 0,-1-1-3,-1-1 5,0 0 4,-1 0 0,0 3-4,1 0-2,0 1 1,3-5 1,1 5-4,2 0-5,9-2 8,2 1 14,1 1-12,2 0-4,1 0 0,-2 0-2,1-4 10,1 4-13,3 0 14,1 2-8,6 0 2,0-2 6,1 1-7,5 2 2,0-4-1,-1 2-2,6-1-1,-4 1 7,2-3 0,5 2-3,-9 0 2,9 0-6,-7 0 5,7 0 2,-3 1-7,3-1 4,0 0 7,-5 1-3,5-1-2,0 0 8,0 0-4,0 0-4,0 0 3,0 0 4,0 0 6,0 0-10,0 0-7,0 0 11,0 0-3,0 0-3,0 0 12,0 0-20,0 0 10,0 0-5,0 0 8,0 0-6,0 0-2,0 0-1,0 0 3,0 0-9,0 0 8,0 0 3,0 0 1,0 0-8,0 0 3,0 0-2,0 0 1,7 7 5,-7-7-10,4 7 5,-3 0 3,1 3-2,2 2 5,0 3-4,2-1 6,2 9-1,-2-6-7,0 9 6,2-1-3,0 1 1,1-1 3,-5 4-5,6 2 3,0 2-3,-1-4 2,2 3 11,-2 0 4,1 4-19,-1-5 6,2 1-5,-1-3-2,-3 4 9,4 1-4,-5-1-3,-1-2-2,1 0 10,0 6-12,-1-3 9,1-1 0,-2-2 11,0 3-6,1-3-8,0-4-3,-3 6 3,2-2 3,2-3-5,-1 1 4,-1-4-6,1 4 8,-3-10-12,3 7 3,-2-9 4,-1 3 9,3-3-3,-1 7-2,0-7-5,-1 1 8,2 2-3,-2-4-5,0 1 4,-1-1 2,2-2 12,-3-2-14,3 1-2,-2-1 3,2 0-3,-4-2-17,3-2 18,-2 5 1,2-4 1,0 1-6,-3-2 16,2-1-12,-2-1-4,2 1 4,-2-3-3,4 2 0,-2-2-3,-2 3 5,0-3 0,1 0-6,-2 1 6,2 0 0,1-2-1,-1 1-4,-1-2 3,0 2 2,0-4-6,3 6 0,-3-6 12,0 4-3,0-4-18,0 0 26,0 6-12,0-6 0,0 0 0,1 4-1,-1-4-2,0 0 3,0 0 1,0 0 8,0 0 1,2 0-8,-2 0 8,0 0 8,0 0 4,0 0 3,0 0-6,0 0 3,0 0-1,0 0-4,0 0 5,0 0-4,0 0-3,0 0-6,0 0 16,0 0-12,0 0 1,0 0-5,0 0 12,0 0 11,0 0 0,0 0 5,0 0 4,0 0 0,0 0-2,0 0 4,0 0-2,0 0-9,0 0 3,0 0 1,0 0-2,0 0-6,0 0 0,0 0-3,0 0-1,0 0-9,0 0 7,0 0 2,0 0-5,0 0-1,0 0 7,0 0-10,0 0-6,0 0 0,0 0 0,0 0-5,0 0 5,0 0 0,0 0-7,0 0 9,0 0-5,0 0 0,0 0 3,0 0-12,0 0 13,0 0-7,0 0 6,0 0-2,0 0-7,0 0 9,0 0 0,0 0-8,0 0 1,0 0-5,0 0 7,0 0 3,0 0-3,0 0 0,0 0-1,0 0-2,0 0-1,0 0 5,0 0-2,0 0 2,0 0-8,0 0 2,0 0-8,0 0 12,0 0 1,0 0-5,0 0 2,0 0-3,0 0 0,0 0 2,0 0-6,0 0 7,0 0 2,0 0-3,0 0-2,0 0 0,0 0 1,0 0 3,0 0 0,0 0-3,0 0-6,0 0 5,0 0 3,0 0 0,0 0-2,0 0 1,0 0 1,0 0-4,0 0 2,0 0-2,0 0 5,0 0-5,0 0 4,0 0 0,0 0 0,0 0 2,0 0-4,0 0-3,0 0 2,0 0 1,0 0 4,0 0-2,0 0-4,0 0-6,0 0 6,0 0-1,0 0-8,0 0 6,0 0 2,0 0 0,0 0 2,0 0 0,0 0-7,0 0 4,0 0-2,0 0 2,0 0-2,0 0 2,0 0-1,0 0 10,0 0-6,0 0 5,0 0-9,0 0-1,0 0 6,0 0 1,0 0-2,0 0 2,0 0-1,0 0 0,0 0-7,0 0 7,0 0-1,0 0 4,0 0-2,0 0-1,0 0 10,0 0-10,0 0-1,0 0 4,0 0-1,0 0 1,0 0 2,0 0-3,0 0-3,0 0 5,0 0-4,0 0-1,0 0 6,0 0-3,0 0-11,0 0 16,0 0-6,0 0 4,0 0 2,0 0-5,0 0 2,0 0-1,0 0-3,0 0 1,0 0 1,0 0 2,0 0 1,0 0-4,0 0 2,0 0-1,0 0 2,0 0-4,0 0 2,0 0-1,0 0-2,0 0 1,0 0 4,0 0 1,0 0-2,0 0 0,0 0 0,0 0-1,0 0-4,0 0 3,0 0 3,0 0 2,0 0-7,0 0 1,0 0 3,0 0-1,0 0 3,0 0 1,0 0-8,0 0 5,0 0-2,0 0 3,0 0-11,0 0 18,0 0-11,0 0 3,0 0-2,0 0-1,0 0 0,0 0-5,0 0 10,0 0-1,0 0-1,0 0-1,0 0-2,0 0 1,0 0 4,0 0-4,0 0 0,0 0 4,0 0-3,0 0-3,0 0 4,0 0 1,0 0-6,0 0 1,0 0 2,0 0 1,0 0 0,0 0-2,0 0 2,0 0-7,0 0 6,0 0-3,0 0 4,0 0-1,0 0-2,0 0 5,0 0 0,0 0-4,0 0 2,0 0 0,0 0 4,0 0 2,0 0-5,0 0-3,0 0-1,0 0 3,0 0-3,0 0 1,0 0 4,0 0-2,0 0 0,0 0 0,0 0-2,0 0 6,0 0-3,0 0-3,0 0 3,0 0-3,0 0 4,0 0-1,0 0-1,0 0-3,0 0 0,0 0-2,0 0 5,0 0-1,0 0 2,0 0-1,0 0-1,0 0 1,0 0 1,0 0 10,0 0-12,0 0 2,0 0 7,0 0-8,0 0 1,0 0 1,0 0 0,0 0 5,0 0-6,0 0-5,0 0 4,0 0-2,0 0 1,0 0 2,0 0-2,0 0 0,0 0-1,0 0 9,0 0-10,0 0 8,0 0 0,0 0-8,0 0-2,0 0 4,0 0 10,0 0-14,0 0 5,0 0 1,0 0-2,0 0 1,0 0 2,0 0-2,0 0 0,0 0-2,0 0-1,0 0-2,0 0 7,0 0-6,0 0-12,0 0 8,0 0-5,0 0-5,0 0-7,0 0-20,0 0-33,0 0-5,0 0-18,0 0-27,0 0-23,0 0-21,0 0-25,0 0-47,0 0-48,12-9-56,-5 6-245,2 1-643,5-4 285</inkml:trace>
  <inkml:trace contextRef="#ctx0" brushRef="#br0" timeOffset="49329.9075">7158 8164 67,'-13'9'200,"-5"10"-12,-1 7-13,2 2-11,-5 11-12,-1 3-14,2 2-9,2 2-14,0-6-12,4 4-3,5-17-7,0 3-6,0-2-12,3-3-1,1-8-3,2 0-14,-1-6-1,3-2-4,-1 1 0,2-4 1,1-1 22,-1-1 12,1 1 22,0-5 8,0 0 1,0 0-7,0 0-10,5-14-5,-2 3-9,4-7-1,3-7 1,-2-4-13,4-4-4,3-12-12,1-1 1,1 1 0,-2-3-11,3-1 2,-2 6 4,2 0 0,-7 11-3,1 4-2,0 3 6,-6 8 4,0 3 17,-1 3 8,-2 3-12,1 1-12,-3 1-3,1 3-23,1 0-6,-3 3 8,0 0-11,7 22-4,-4 3 6,1 6-4,2 6-6,2 9 6,-1 4-9,-2-2 2,3 1 4,-1-2-3,-4-12-6,5 1 6,-1 0-4,2-4-6,-4-3 4,-1 3-1,2-5-3,-2-3-4,-1-5 3,1-2-1,-2-3 1,-1-3 3,-1 0 5,3-3-17,-3-1-1,0-2-11,0-1-9,0 1-14,0-5-15,1 5-18,-1-5-16,0 3-21,0-3-52,0 0-50,0 0-48,1-13-52,1 4-265,-2-3-620,-2 0 274</inkml:trace>
  <inkml:trace contextRef="#ctx0" brushRef="#br0" timeOffset="49498.7338">7051 8592 220,'-5'2'223,"5"-2"-7,0 0-11,-5 2-16,5-2-20,0 0-15,18-4-18,-4 1-10,7-1-15,3 0-10,3-1-11,1 3-14,0-1-12,-1-4-43,1 4-63,0-3-59,-1 3-67,0-2-131,2 3-323,-3-3 143</inkml:trace>
  <inkml:trace contextRef="#ctx0" brushRef="#br0" timeOffset="50237.7922">7759 8525 59,'-15'-5'242,"1"0"6,-1 3-5,4-3-11,3 3-15,-1 0-11,4 2-9,-2 0-14,4-2-14,3 2-7,-6 0-8,6 0-11,0 0-10,-3-1-13,3 1-6,0 0-14,0 0-2,23 1-12,-1 1-6,5-2-4,14-1-10,3 0-2,1 5-8,1-6-6,6 4-5,-5 0-4,2 1-4,0-1-5,2 4-3,-2-6-3,-5 1 0,2 2-2,-16-3-1,-2 0-1,-1 1-3,-4-1-6,-8-1 14,-1 1-16,-5-2 1,-1 2 5,-2-1 1,1 0 10,-5 1 13,-2 0-6,5-1-2,-5 1-4,5-3-7,-5 3 2,0 0-14,0 0-2,0 0-20,0 0-8,-10-8-9,2 5-15,1 1-10,-3-1-17,2 3-18,-5-4-11,3 0-8,-4 2-16,0-2-11,0 0 7,1-2-3,-2-1 9,1 0 3,0-3 17,0 1 3,1 0 19,0 0 3,3 0 12,-2-1 12,3 3 27,1-1 7,1 3 15,0-4 18,-1 2 13,2 2 11,1-1 19,0 4 8,1-2 10,-1 1-5,2 0 6,3 3 0,-4-4-2,3 2-9,1 2 0,0 0 5,0 0-8,0 0-6,0 0-2,0 0-4,0 0 0,14 6-6,-4-3-1,2 5-1,5-2-2,3 5 0,1 1-3,-1 0-4,4 0-1,-2 2-1,0-5-6,0 5-5,1-2-3,-2-1-3,-2 0 0,-6-3 2,3 0-6,-4-2 8,-3-3-5,-1 2-2,0 0 12,-2-1-11,-1-1-4,-3-1 7,1-1-10,1 1 11,-4-2-3,3 3 2,-3-3-1,0 6 0,0-6-3,-3 8-3,-2 1-3,-2 2-2,-3 4 4,-4 6 1,-2 0-1,-1-2 3,-1 4 11,0 1-10,-2-2-3,3 2 2,0-2 5,0-3-16,2 0 7,-2 1-2,4-2 2,1-4-8,1 0 8,-1 0-6,3 0-5,1-6-22,-2 4-37,6-2-32,-2-3-39,1 0-39,1-2-35,2-2-44,4 0-280,-2-3-578,9 1 255</inkml:trace>
  <inkml:trace contextRef="#ctx0" brushRef="#br0" timeOffset="51037.0858">8991 8635 104,'6'-5'187,"-4"-1"-9,0 2-5,3-1 12,-4-1-5,5-2-11,-4-1-4,3-3-3,-1 3-13,-1-4-14,0-3-9,1 0-7,0-2-5,0 2-10,-4-2-6,0 0-11,0 1-3,0 2-6,-4 2-4,4 2 0,-6-3-13,-1-1-7,-1 8-6,-3-4-7,2 7 1,-6 1-5,1 4-10,-3 1 6,-4 5 1,2 5-17,-2 1 4,-1 3 5,5 5-4,-4 2-5,2-1-3,4 1 4,-1 2-6,2 0 7,2-3-1,2 4 1,4-9-1,3 2-2,0-3 1,-1 0 2,3 1-4,1-1-4,4 2 9,-3-8-1,2 1 1,0 0 11,1-4-6,3-1 2,-4-1-10,7-2 7,0-1 11,3-4-8,2-3-1,5-4 2,-2-6 13,2 0-14,-2-5 2,-4-2-4,2-1 2,-1-6-8,-1 3 5,-1-1 2,0 0 3,-5 2 11,0 2 16,-2 7 16,0 1 4,-4 0 4,1 7 10,0-3-8,-3 6-5,0-1-14,0 2-7,0 4-10,0-3-2,0 3-13,-8 11 1,2 0-4,-1 4 3,-3 9-9,2-1 6,1 2-5,0-1-4,1 1 1,3 0-2,1-5 3,1 5 5,2 4-3,1-5 0,0 1 2,5 1 0,0-12-3,1 3 0,2-2-3,1-3-3,8 2 5,0-5-7,-3-1 0,4-1-1,-5-4-7,6-4-4,-4 0 7,-1-4-4,3-3-3,0-4-1,-1-2 0,-3-2-13,-3 3 0,3-4-23,-1 0-17,0-3-15,-4 8-39,4-11-19,-5 12-29,-2 2-28,-2-1-25,0 1-30,-1 0-22,-3-2-29,1 4-15,-5 0-18,-1-2-172,-4 3-532,-4-3 236</inkml:trace>
  <inkml:trace contextRef="#ctx0" brushRef="#br0" timeOffset="51544.4428">6597 8049 50,'4'-12'252,"-2"3"-11,-1-1-12,-1 4-21,3 1-19,-2 1-23,-1 4-17,0 0-17,0 0-11,-2 19-14,-3 8-3,0 3-2,-4 17-4,0-1-4,1 8 1,-3-1-22,5 4 8,-9 31 5,5-32-5,0-5-7,3 3-8,-2-4-8,1-3-2,1-12-4,0-4-8,2-1-3,2-2-2,-2-3-6,1-6 3,1 0-10,2-9-3,-2 1-14,1-3-22,2 0-23,-1-4-19,1-3-35,0-1-55,0 0-58,3-13-54,3-5-146,-1-8-436,5-3 192</inkml:trace>
  <inkml:trace contextRef="#ctx0" brushRef="#br0" timeOffset="52613.4569">6622 7972 113,'0'-4'164,"0"-1"1,0 2-8,0 3-5,1-7-4,-1 4 4,0 3-10,2-4-4,-2 4-6,3-6-11,-2 2-10,3 2-9,1 0-14,3-2-4,2-1-11,6-1-4,-1 5-7,8-7-5,2 3 1,3 2-8,13 2-6,3-3 3,-2 1-5,7 1-3,19 1-4,2 4-4,-2 0-4,-2 1-2,6-1-5,-4 2 0,1 1-1,4-2 1,3 0-2,0 0 4,0 4-10,4-5-1,-1 6 0,0-5-2,3 0-3,-6-1 5,1 1-2,-2 3 1,1-4-4,4 1 1,-5 2-1,-3 0 1,0 2 1,1-5-5,-5-1 1,3 2 0,-3 0 2,-20-1-3,25 1 3,-22-3-5,18 2 3,-20 1-1,20-3-3,-1 0 2,-25 0 1,1 2-9,0 1 7,-3-4 2,-1 4-3,1 0 4,-11 0-1,-2-2-2,2 1-3,-4-1 2,1 0 0,-3 1 1,0-1 0,-1 1-1,-2-3-1,0 4 4,-5-4-1,7 2 3,-9 0-6,0-2 2,3 2-8,-3 0 7,0 0 1,1-2-1,-4 0 0,0 3 6,-4-3-5,2 0 8,-2 1 1,-3-1 3,0 0 0,-4 0 7,7 0 4,-7 0-2,7 2-2,-7-2 3,4 1 2,-4-1-4,0 0-1,5 0 1,-5 0-5,0 0 1,4 2-4,-4-2 0,0 0-4,0 0 2,0 4-4,0-4-1,0 0-3,-4 10 3,2-4-3,-1 4 1,-2 6 3,-1 0-2,-1 6-1,-3 5 9,0 2-5,-2 1 3,-4 19 1,1 0-1,-2 4 3,1-2-7,-1 7 3,-1-1 0,3 0 1,-1 0 0,2 0 2,3-5 1,2-3 5,-1 2 2,3-15-6,3 8 3,-6-10-1,5 0-6,-2 0 7,0-3-4,2-1 9,0-2-10,1-2-2,-2-7 2,3-2 0,0-2 3,2-5-11,-3 3 4,4-5-4,-2-3-3,2 2 3,-1-2 1,-1-1 3,1-1 4,0 0 8,1-3 6,-1 5 10,0-3 10,1-2 7,0 0 3,0 0-4,0 0-7,-4 3 0,4-3-5,0 0-1,0 0-14,0 0 2,-6-6-18,2 4-3,-2-2 5,-1 1-5,-5-2-4,-4 2 9,-8-3-20,0-1-2,-5 4-8,-1 0-3,-12-4-2,-3-2 2,0 1-9,-26 0-8,22 0-3,-26-6-1,0 6 2,-3-5-4,-2 4 4,1-1 2,-6-4 4,-5 3 1,0 2 7,-4-3 0,-2 3 0,1 0 6,-3 3-1,-4-1 9,0 2-6,-1-5 4,1 6 2,5-1 3,3 0 0,1-3 4,3 4 4,8 1 3,0-2 7,3 3 3,5-1-4,6-1 6,19 4 14,1-3-16,-3 3 8,3-6 7,-1 6-12,0-3 2,1 1-5,4-1-2,-1 3 2,3-1 0,2-3 0,9 1-8,-7 2 7,10-2-6,3 1 2,-2-1-2,5 1 6,6-1-2,3 1 13,2 1 4,3-1 6,2 1 11,0-1-13,2 2-3,-2-2-2,6 2-6,-5 0-12,5 0-4,-4-3-15,4 3-24,0 0-31,0 0-42,-2-5-51,2 5-63,6-6-55,-3 3-259,1-2-581,2-2 257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8:58:59.0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1850 1961 2080,'-11'15'31,"0"-1"-29,1-1 13,4-4 3,-1 0 35,3-4 14,0 0 6,1-1 8,0-1-10,3-3-3,0 0-6,0 0-4,9-16 5,3-5-9,5-4-4,1 0-3,9-16-1,-1 2-1,6 3 0,-4 5-22,-7 5 8,-1 3 6,-2 3-1,-4 4-11,-3 2-4,-2 4-2,-2 3 5,-4 0-13,1 2 3,-1 3 9,-2-2-19,-1 4-10,3-4-5,-3 4-29,0 0-16,3-3-12,-3 3-14,0 0-5,1-4-7,-1 4-14,0 0 9,0 0 1,0 0 6,0 0 10,0 0 16,-15 2-1,15-2 13,-11 6 7,4 0 1,1-1 18,0 2 1,1 1 9,-2 4 1,1 9 1,3 1 12,2 7 5,4 5 10,1 12 3,0-12 2,5 2 13,0 15-3,6-7 2,-6-10 0,6 8-6,-3-12 4,4 1-1,-4 1-3,0-6-5,0-2 3,0 1-2,-4-6-6,-1-6-4,0 1-26,-3-5-39,3 1-33,-4-5-67,1-2-175,-4-3-357,0 0 158</inkml:trace>
  <inkml:trace contextRef="#ctx0" brushRef="#br0" timeOffset="317.9544">2315 1852 183,'-6'10'221,"1"-1"-12,1 8-14,1 2-22,0 5-9,3 2-9,0 4-11,4-3-17,2-7-10,1 2-4,1-4-12,2-3-20,0-3 10,0-4-12,3 3-14,-4-8 3,4 2-3,-3-5-6,-2-7-6,5 4 6,-3-9 4,1 0 0,-2-1 25,-4-3 5,0-3-8,-5 3 11,4-4-9,-6 1 15,-2-1 12,1 5-1,-2-4 5,3 4-10,-6-1-1,2 8-6,-1 0-23,0 2-20,0 1 2,0 1-13,1 3-18,-5-1-27,4 4-21,-3 1-19,3 1-16,2 0-24,-1 4-21,2-3-32,-1-1-33,5-4-11,-1 11-25,1-11-52,6 4-236,-6-4-527,0 0 233</inkml:trace>
  <inkml:trace contextRef="#ctx0" brushRef="#br0" timeOffset="756.5924">2829 1646 208,'0'-7'241,"2"-5"-12,-4 4-9,-1-1 7,1-3-8,-3 4-19,1-1 0,-3-1-19,0 2-17,-3-4-4,-1-1-8,1 1-12,0 7-12,-4-2-23,4 4-5,-1 3-12,1 0-14,0 3-8,-3 11 0,0 6-7,-2 3-15,3 8 5,2 13 2,0-9-8,3 1-8,4-2 4,-1-3-5,2-4-17,4-2 11,4 0-3,-2-8-5,0-8 3,3 2-1,0-2 0,0-4-22,0-2 18,2-3 1,1-5 0,2-5-7,2-8 0,-2-4-1,0-7-2,-2-4-13,-2 4 14,-2-4 1,-6-3 8,0 1-11,-3 0 6,-8-16-5,1 5 11,0 12-2,-7-7 6,-2-1-2,6 20 21,-2 3 10,9 5 6,-4 0-10,5 6 20,0-1-9,1 8-21,1-7 0,0 5-14,3 3-2,0 0-1,-1 14-13,5 0 2,-1 3 7,5 10 3,1-2 4,1 7-15,1-2 0,0-6-23,4 5-15,-2-5-34,3-2-28,-2 2-25,4-3-46,2-1-39,-2-5-34,2-2-49,3-1-48,-8-8-169,6 3-542,0-7 241</inkml:trace>
  <inkml:trace contextRef="#ctx0" brushRef="#br0" timeOffset="1436.458">3035 1368 107,'-13'-21'203,"-1"11"13,3 1-16,-2-3-4,5 6-18,-1 4-14,-2-1-16,4 6-12,1-1-20,-3-2-12,4 9-1,-2 4-13,0 2-11,4 5-2,-1-2-4,4 2-5,3 6-5,-2-9-11,2-2-11,4 2 3,0-2 4,-4-6-12,4-1-4,-3 3-2,2-5 4,1-4-16,-3 1 4,-4-3 0,0 0 0,16-11-5,-11 4-1,1-8 1,-2 0 3,-1-1-10,-2 1 7,1-4 1,-2 2 21,0 5-5,0-3-3,0 3 9,-3 3 13,1-1-4,1 5-1,1-1-15,0 6-3,0-5-1,0 5-3,0 0-8,0 0 0,7 19 3,-5-10-13,6 3 11,-1 3 1,-1-6-5,1-1-2,1 6 3,2-10 0,4 4-20,-4-3 18,4-2-4,3-9-6,-6 1 4,3-1 1,-1-5-13,1-6 8,-4 7 5,-2-7-11,1-6-2,-5 6 6,0-10-7,-1 1 5,-3 2 4,-2-4-5,0 8 12,-1 3 20,0 5 15,-1 2 14,3 5-3,-1-3-16,-1 6-2,3 2-20,-2-3 7,2 3-9,0 0 8,1 18-8,0-10-8,4 5 11,0 2-1,2 0-14,0-3 6,3 1 1,0-1 0,3-4-20,-2-2 18,2 1-2,-2-6-8,-1 0 9,1-1 5,-1-1-1,-1-5-3,-2 0 3,3 0-5,-2-9-5,0 3 4,-1 0 3,-5 0-2,2-7 16,-5 0-10,1 1 15,-1-1-2,-3-1 20,4 4 11,-4-1 4,4 8 22,-3 1-11,3-1-8,-4 3 1,4 4-11,0 2-10,-4-4-15,4 4 0,0 0-9,7 16-6,-3-1 4,4 9-5,2 2 3,3 7 10,1 12-14,6-6-10,1 4 8,0 0 4,-1 1 1,2 2 3,-6-14-5,8 8 4,-3-1-12,3-1-6,-7-10 9,-4-5 3,-2-1 5,0 0-12,2 1-63,-8-12-46,-2 1-40,4 4-42,-5-8-40,0 0-35,-2-3-32,0-5-61,0 0-212,-11 6-613,11-6 272</inkml:trace>
  <inkml:trace contextRef="#ctx0" brushRef="#br0" timeOffset="1962.7741">3067 664 166,'0'0'183,"0"0"-6,0 0-23,-4-22-17,4 22-25,0 0-2,0 0-17,0 0-2,0 0-11,0 0-9,20 56-1,-12-29-9,2-1-12,0 4-10,-2 4-46,1-4-50,-1 0-31,2-2-44,1-2-87,-1-4-236,-1-6 105</inkml:trace>
  <inkml:trace contextRef="#ctx0" brushRef="#br0" timeOffset="2305.0704">3466 790 233,'0'0'259,"0"0"-19,1-23-17,-1 23 1,0 0-7,0 0-33,0 0-15,-7-17-16,7 17-23,0 0-11,0 0-14,0 0-13,0 0-9,0 0-8,-31 34-3,31-34-19,-7 22 0,6-11-4,1-11-8,3 21-2,-1-13-1,3 4-3,3-4-9,5-1 2,4 5 1,-2-3-7,5-2-2,1 1-1,-2 0 2,-3-2-6,1-3-2,-4 6 1,-3-6-2,-2 1-3,2-2-5,-2 1 3,-3 1-3,0 0-9,-5-4-5,7 5-1,-7 2 8,2-3 1,-2-4-2,-6 19 6,1-4-5,-3 0 5,0-1-11,-5 6-26,0 2-21,1-1-26,-1-1-39,-4-2-35,0 7-28,1 2-52,-10 12-134,-1-2-400,-2 2 178</inkml:trace>
  <inkml:trace contextRef="#ctx0" brushRef="#br0" timeOffset="2690.6359">2277 2796 154,'-21'14'231,"4"3"0,4-9-6,2 1-8,4-5-18,1 1-15,2-3-12,4-2-5,-4 5-11,4-5-7,0 0-11,0 0-3,0 0-1,0 0-5,30-24-6,-8 2 3,12-12 2,1-3 2,21-14-9,2-10-7,4 0-10,4 1 3,6-10-13,3-3-3,1 3-21,7-4 4,0-4-2,3 1-2,7-4-12,-6-8-13,4 5-2,-7 0-2,-1-7-3,0 16-7,-8-2-9,2 3-9,-2 5 18,-9 1-5,-4 2-18,-3 5 8,-8 5-14,-17 19 4,-5 1 9,-9 9-9,1 3 6,-4 2-9,-4 1 3,-5 8 4,1 1-6,-9 12-3,7-13-1,-7 13-8,0 0-12,4-15-24,-4 15-35,0 0-40,0 0-44,0 0-33,-15-3-38,15 3-26,-19 15-44,2 2-206,-4 4-551,2 3 244</inkml:trace>
  <inkml:trace contextRef="#ctx0" brushRef="#br0" timeOffset="3338.6275">2422 2967 2827,'-25'21'2,"4"-3"-47,1-5-75,0 1 38,6-4 30,3-3 8,0 2 23,5-2 7,3-4 18,-1 0 1,1 0 4,2 1-3,-2-3 10,-1 3-2,4-4 12,-2 3 3,2-3 12,0 0 4,-1 4 10,1-4-2,0 0 9,0 0 2,0 0 9,0 0 6,0 0 7,0 0 8,0 0 7,13-14-1,-5 8 3,7-10 13,5-1-7,11-12 7,1-5-7,5-2-20,18-20 14,4-6-1,3-2-8,6-7-5,2-6-12,-1 3-3,10-1-8,4-9 0,6 1-3,4-9-14,6 3-36,-6 2-7,1 1 5,0 2-26,-2-8 21,-2-4 5,0 10 8,-6 0 3,-4 10 13,-9 7-1,0 4 6,-8 1 15,-5 5 11,-10 2 6,-10 15-6,-3 3-5,-2-1 5,3-1-9,-5 3 4,-3-2 1,0 6-6,-1-2-6,0 4 3,-7 7-2,-1 2-2,1 1-1,-3 0-5,0 6 1,-7 1-4,1 2-2,-2 0 2,-4 5-3,-5 8-5,11-11-1,-11 11-5,0 0-3,9-13-4,-9 13-4,0 0 1,0 0-3,0 0-3,0 0-1,0 0-7,0 0 4,13-8-3,-13 8 0,0 0-3,0 0 3,0 0-1,0 0-7,0 0 5,0 0 0,0 0-9,0 0 9,0 0-5,0 0 1,0 0 5,0 0-2,0 0-2,0 0 2,0 0-2,0 0 0,0 0 5,0 0-6,0 0-4,0 0 11,0 0-2,0 0 0,0 0-3,0 0-8,0 0-18,0 0-27,0 0-17,0 0-23,0 0-43,0 0-19,0 0-34,0 0-43,0 0-37,0 0-19,0 0-29,0 0-37,0 0-326,-36 56-740,19-34 328</inkml:trace>
  <inkml:trace contextRef="#ctx0" brushRef="#br0" timeOffset="5139.5252">398 9486 63,'0'0'250,"-13"13"2,13-13 4,0 0 1,0 0 1,0 0-28,0 0-17,0 0-21,0 0-26,0 0-3,23-39-24,-2 16-16,10-11-5,7 1-16,18-15-21,-15 16 3,18-11-7,2-1-10,1 1-3,-3 2-1,-18 14-10,24-12-11,-2 0 7,-25 13-11,24-11-9,-28 18 3,1-3-5,-11 6 4,0 2-20,-4 5-4,-5-5-4,-5 6-4,-3-1-18,-1 1-30,-5 0-25,2-1-16,-6 0-3,-4 0-4,0 1 7,-6-4 12,-2 3 6,0 2 5,-5-1 6,0-1 11,5 6 9,-1-2 4,2 1 17,1-1 23,2 3 19,1 1 19,3 1 12,-3 0 0,6 0-5,4 0-1,-6 0-11,6 0-3,-5-3-5,5 3 0,0 0-4,0 0-2,0 0-2,22 3 1,-12-2-9,4 5 4,3-1-1,4 3-4,-7 1-3,6 3-5,1 5 1,-4-2-2,-3 4-4,3 1 2,-3 1 1,0-1-1,-5 4-2,-2-7 2,-3 2-2,0 5-2,-4-3-12,-1 4-16,-3-2-19,-3 5-13,4-1-32,-6-3-40,1-1-30,-5 5-38,3-5-193,-2 0-428,0 3 189</inkml:trace>
  <inkml:trace contextRef="#ctx0" brushRef="#br0" timeOffset="5632.8097">794 10562 110,'0'0'162,"0"0"-15,-6 1 1,6-1-23,0 0-11,0 0-11,-4 5-8,4-5-9,0 3-11,0-3 3,-3 4-1,3-4 6,0 0 3,0 4 10,0-4 2,0 0 3,0 0 28,-3 6-4,3-6 3,-1 0 8,1 0-4,0 0 6,0 0 1,0 0-7,0 0-5,0 0-8,0 0-8,11-5 2,-1 0-14,4-3 3,5-6-23,4 0-2,4-6 1,11-2-13,6-4 0,19-13 12,-22 14-23,0-3-10,21-11-4,-18 13-2,-1-3-11,21-7 8,-21 11-5,1 1 7,-2 2-13,-4-4 8,-1 6-11,-15 6-6,1 0 8,-2 3-9,-8 2 9,-5 4-9,2-2-6,-3 2-30,-3 2 43,2-1 6,-6 4 4,7-4 9,-7 4 17,0 0-8,4-4-3,-4 4-12,0 0-10,0 0-4,-3-8-45,3 8-50,-8-4-48,2-3-39,-5 6-36,0-3-52,-5 2-46,2 0-59,-10-1-192,2 1-591,-1-2 262</inkml:trace>
  <inkml:trace contextRef="#ctx0" brushRef="#br0" timeOffset="5962.8172">1149 10086 251,'-6'1'250,"2"1"-19,1 2-12,3-2-24,0-2-21,0 0-25,0 0-3,0 0-10,10-13-13,3 2-9,6-3-9,5 4-10,2-4-9,10 0-10,0-4-7,3 10-5,-12 0-8,1 4-8,-1-5-3,2 2-4,-5 2-9,3 1 2,-6-1-5,4 3-1,-2-1-1,-9 1 4,0-3-11,0 5 0,-1-3 2,-3 1-7,1 1 0,-7 0-5,1 0 0,-5 1-3,8 0-1,-8 0-1,0 0-7,5 3 2,-5 2 11,0 5 12,-2 6 16,-1-4-8,-2 5-2,-1 10-2,0 0 18,-1-1-5,1 4 2,-2 1-3,-2 0-11,3 1 6,-3 2 0,3-1-3,-3-1-13,3 2 10,-2-1 0,1-3-21,-2-1-41,2 3-28,2 1-39,-1-5-41,0-4-53,3-4-49,1 3-213,-2-9-494,-1 3 219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8:59:14.9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1394 10701 49,'0'0'57,"4"4"3,-4-4 4,0 0 2,0 0 12,0 0 11,0 0 14,0 0 1,0 5 10,0-5 2,0 0 18,0 0-7,0 0 0,0 0-4,0 0-6,0 0-18,0 0-6,-10-9-14,6 8-7,-2 0-8,-1-3-6,0 3-12,-2-1-2,0-1-10,-8 3-6,3 0-1,-3 1-5,0 4 0,3 1-3,-3-2-2,-4 4-9,0 1-2,3 4 0,-2-1-1,3 3 1,0 1 0,0 0-3,3 2 1,0 5 1,1 0-5,-1 1 3,6 3-4,-1 2 1,2 0 2,2 1-1,-1 1-1,1 0 3,0 0 0,2 1 19,2 2 3,1-3-5,0 3-1,0-4 0,3 5-1,3-3-2,-1 0-1,5-3 1,-4 0-3,7 2 0,-2-2 3,1-4-8,2 0 2,-1 3-3,0-2 2,2-1-5,-1 0 1,-1 0-1,2 4 3,-2 0 1,1-2-2,-4 4 3,1-2-9,-3 2 4,-2 1-2,0-1-2,-2 1 3,-4 2-4,0-2 6,-3-2-1,-1 4 0,-2-2 1,2 0-2,-5-3-1,0 0-1,-1-1 9,0-3-10,-4-1 3,4-7-2,0-5 1,2 1-7,-2-1 8,-4-3 0,4 1 2,-1-5-2,1-1-3,3 1 11,-1 0 9,1-5 2,1 3 3,0-3 4,2 0-1,0 1-4,4-1-6,-6 4 1,5-3-6,1-1 0,0 0-5,0 0-10,-4 3 7,4 1-3,1 1 2,3-1 2,3 5-7,-1 3 4,2 4 0,6 8-2,-1 6 0,0 2 6,1 11-5,-1 6-3,1 5 0,-6-3 0,2 3 2,-1 4-3,3 24 3,-6-30 0,-1 5 1,0-6-2,0-2 0,-2-11 0,1 9 0,-1 1 0,1 0 9,-1-14-3,-1 13 6,-4-12 6,2 11 7,-3-11 3,3 0 10,-4 12 12,3-11-6,-4 10 11,4 0 6,-5 0 0,2 1-17,-1-13 1,0-2 8,1 0-6,0-2 4,-2-4-7,2-2 3,3-5-9,-5 5 1,5-9-7,-1-3-2,2-2 7,-3 1-8,2 2-6,1-7 4,-2 0-20,4 4 28,-2-5-16,-2-1 3,4 6-10,-2 0-7,0-3 18,1 3-8,2 6-4,-3-5-3,2 1 3,-2-1-6,1 1 6,3-3-4,-1 2-5,-1-2 4,2 3 5,0-4 4,-2 3-2,3-5-21,-4 0 28,4-1-22,0 0 19,2 2-1,0-1-4,3-2 9,3 4 7,2-4-19,2 1 2,-1-1 11,4 0-5,-5-8-2,7 6-3,0-3 5,0-4 18,3-1-45,2-4 25,0 0-6,0-2 3,1-2-1,-1 1 1,9-9-5,-9 8-15,0-2 15,-2 0-4,-1-1 5,0 4 5,-3 0-10,0 3 7,-7 2-6,-1 0 1,-2 4-1,-5-1 0,5-1 0,-8 3 6,1 0-15,-4 3 12,6-4 11,-6 4-19,0 0 9,7-3-6,-7 3 0,0 0-11,5-4 13,-5 4-8,0 0 3,0 0 3,0 0 1,0 0-6,0 0 7,0 0-5,8 0 7,-8 0-7,0 0 13,0 0-5,0 0 2,0 0-10,0 0-9,0 0 9,0 0 13,0 0-17,0 0 1,0 0 13,0 0-8,0 0-1,0 0-2,0 0 4,0 0-8,0 0 9,0 0 3,0 0-3,0 0-4,0 0 7,0 0-8,0 0 5,0 0-15,0 0 12,0 0-5,0 0 16,0 0-7,0 0 8,0 0-14,0 0 9,0 0-2,0 0-7,0 0-23,0 0 27,0 0 7,0 0 4,0 0-2,0 0 11,0 0-2,0 0-2,0 0 7,0 0-6,0 0-2,0 0-1,0 0-2,0 0-9,0 0 13,0 0-1,0 0-1,0 0-6,0 0 0,0 0 3,0 0 4,0 0-14,-12 14 3,12-14-5,0 0 7,0 0 2,0 0-5,0 0-3,0 0 0,0 0-10,0 0 15,0 0-8,0 0-1,0 0 12,0 0-10,0 0-16,0 0 27,0 0-5,0 0-7,0 0 5,0 0-7,0 0 0,0 0 7,0 0 0,0 0-5,0 0 6,0 0-3,0 0-3,-4 5 5,4-5-4,0 0 0,0 0-17,0 0-20,0 0-37,0 0-55,0 0-51,0 0-62,0 0-87,0 0-325,0 0-708,0 0 313</inkml:trace>
  <inkml:trace contextRef="#ctx0" brushRef="#br0" timeOffset="25248.0832">4307 12591 177,'-6'0'252,"3"-2"-14,-1 1-9,4 1-16,-8 1-15,8-1-12,-6-1-19,6 1-18,-6-2-8,6 2-14,-4 2-1,4-2-11,0 0-7,0 0-12,-4 3-8,4-3-6,0 0-7,0 5 7,0-5 5,12 3 3,-3-1 2,5 6-1,9-1-6,2-3-6,3-2-18,9 1 0,4-3-5,2-3-5,-3 3 31,2-1-23,-3 0-26,1 2-16,-12-4-21,-1 0-18,0 0-15,-5-1-13,1 0-13,-2-1-16,-8 4-13,1-1-12,-5-1-19,0 1-17,-2 2-20,-3-2-23,1-3-28,0 2 2,-2 1-10,-3 2-131,0 0-379,0 0 168</inkml:trace>
  <inkml:trace contextRef="#ctx0" brushRef="#br0" timeOffset="25508.1288">4272 12722 185,'-15'4'296,"6"-1"9,2-3 3,1 1-6,2 0-15,-2 0-22,6-1-19,0 0-3,0 0 1,0 0-26,24 5 7,-1-4-2,3 2-18,17-3-9,0 0-5,1-4-23,1 5-4,-3-1-21,2 0-11,-6 0-8,-7 3-24,0-3-4,-6-3-15,2 3-12,-6-2-9,0 2-23,-7 1-14,-5-2-21,1-2-11,-5 3-33,2 0-7,-4 1-23,-3-1-23,7-2-22,-5 1-34,-2 1-48,0 0-62,-3-9-66,-3 3-309,-1 1-689,-4-6 304</inkml:trace>
  <inkml:trace contextRef="#ctx0" brushRef="#br0" timeOffset="26069.2598">4044 11521 110,'-2'-3'265,"-1"2"-4,3 1 4,-7-6 2,6 5-14,-1-1-5,2 2 0,0 0 5,0 0-32,0 0 6,0 0-13,0 0-5,0 0-29,10-6-13,4 1-25,10 1-2,3 1-9,14 0-12,1-6-13,3 7-4,1-1-7,0 1-13,0-1-11,-1 6-9,0-3-15,-4-3 4,-4 0-1,-12 0-7,-2 6-9,-4-3-2,-3 3-11,-8-6-2,2 3-7,-3 0-13,1-3-4,-3 6-3,-2-6-6,2 3 6,-5 0-21,0 0-10,0 0-23,0 0-19,0 0-30,-11-9-8,1 9-15,-5-2-21,-1-2-21,-5 1-36,-3 2-23,0 2-32,-2 3-249,-14 1-558,13-3 248</inkml:trace>
  <inkml:trace contextRef="#ctx0" brushRef="#br0" timeOffset="27411.4335">3932 11642 215,'-6'1'233,"2"-1"8,3 1 4,1-1-8,0 0-1,18 3 1,2 0-2,8-2-10,10-5-8,4 4 4,1 0-7,-1-3-17,4 6-1,-1-3-29,-2 0-6,0 0-17,-2 0-12,-4 3 0,-6-3-24,0 2-9,-2 0-13,-5-1-1,-1 2-7,-2-4-10,-7 1-3,0 1-1,-5-1-6,-1 0 6,-2 1 3,-1-2 6,-2 2-2,-3-1 3,6 0-7,-6 0-1,5 0-6,-5 0-3,0 0-9,0 0-8,6 3 5,-6-3-12,0 0 2,0 0-3,0 0-7,4 0 4,-4 0-10,0 0 1,0 0-5,0 0-2,0 0 0,0 0-3,0 0 2,0 0-2,0 0-1,0 0 1,0 0-8,0 0 6,0 0-3,0 0 0,0 0 1,0 0 4,0 0-10,0 0 9,0 0-2,0 6-6,0-6 2,0 0 1,0 0-2,0 0-2,0 0 1,0 0 0,0 0-3,0 0 3,0 0-6,0 0 8,0 0 2,0 0-3,0 0 1,0 0-3,0 0 0,0 0-2,0 0 2,0 0 1,0 0 0,0 0 0,0 0 0,0 0 3,0 0-1,0 0-3,0 0-5,0 0 1,0 0 8,0 0-5,0 0 1,0 0 0,0 0 0,0 0 3,0 0-1,0 0-1,0 0-6,0 0 7,0 0 1,0 0-3,0 0 3,0 0-3,0 0 0,0 0-1,0 0-2,0 0 7,0 0 0,0 0-2,0 0-1,0 0 11,0 0-14,0 0-1,0 0 2,0 0-1,0 0-3,0 0 6,0 0-3,0 0 2,0 0 5,0 0-3,0 0-3,0 0-1,0 0-1,0 0 2,0 0-7,0 0 3,0 0 4,0 0-2,0 0 5,0 0-4,0 0 2,0 0 0,0 0 1,0 0-6,0 0 4,0 0-2,0 0 3,0 0 3,0 0-1,0 0-1,0 0-5,0 0 5,0 0 2,0 0-6,0 0 4,0 0-3,0 0 6,0 0-7,0 0 2,0 0 3,0 0-5,0 0 2,0 0 1,0 0 2,0 0 0,0 0 1,0 0-4,0 0 3,0 0-6,0 0 3,0 0 1,0 0 2,0 0-5,0 0 12,0 0-7,0 0-7,0 0 5,0 0-1,0 0 0,0 0 1,0 0 2,0 0 1,0 0-5,0 0 10,0 0-8,0 0 1,0 0-4,0 0 5,0 0 0,0 0-3,0 0-2,0 0 8,0 0-5,0 0 0,0 0-8,0 0 6,0 0 3,0 0-3,0 0 2,0 0-5,0 0 7,0 0-4,0 0 6,0 0-2,0 0 5,0 0-10,0 0 3,0 0-1,0 0 0,0 0 6,0 0-10,0 0 3,0 0-9,0 0 15,0 0-6,0 0 0,0 0 4,3 2 5,-3-2-7,0 0 0,0 0 1,0 0 0,0 0-2,0 0 0,0 0-4,0 0 6,0 0-2,0 0 4,0 0-1,0 0-6,0 0 8,0 0-4,0 0-2,0 0 3,0 0 0,0 0-1,0 0 0,0 0-3,0 0 5,0 0 1,0 0-6,0 0 2,0 0 3,0 0-7,0 0 5,0 0 5,0 0-5,0 0-2,0 0-3,0 0 6,0 0 3,0 0-7,0 0 0,0 0-1,0 0 4,0 0 2,0 0-4,0 0 5,0 0-3,0 0-3,0 0 3,0 0 6,0 0-6,0 0-2,0 0-1,0 0 4,0 0 1,0 0-2,0 0-6,0 0 3,0 0 2,0 0 2,0 0-6,0 0 4,0 0-3,0 0 2,0 0 3,0 0-5,0 0 6,0 0 3,0 0-7,0 0 3,0 0-1,0 0-2,0 0-8,0 0 8,0 0 3,0 0-5,0 0 3,0 0 3,0 0-2,0 0-1,0 0-4,0 0 0,0 0 8,0 0-4,0 0 2,0 0 1,0 0-1,0 0-1,0 0 3,0 0-4,0 0-8,0 0 8,0 0-1,0 0 1,0 0 2,0 0-6,0 0 9,0 0-6,0 0 6,0 0-6,0 0 4,0 0-14,0 0-9,0 0-6,0 0-8,0 0-5,0 0-18,0 0-9,0 0-22,0 0-31,0 0-9,0 0-38,0 0-20,0 0-27,0 3-6,3 0-3,0 1-8,1 1-33,0 3-30,4-1-245,1 1-583,-5 1 258</inkml:trace>
  <inkml:trace contextRef="#ctx0" brushRef="#br0" timeOffset="28460.1861">4684 12787 19,'0'0'52,"0"0"-5,-1 2-5,1-2 3,0 0-7,0 5 0,0-5-6,0 0-3,1 7-9,-1-7 1,0 3 3,3-1-12,-3-2 0,0 7-10,0-7-4,0 5-2,0-5-7,-3 4 0,0-1-11,2-1-7,1-2-30,-6 3-65,2 0 29</inkml:trace>
  <inkml:trace contextRef="#ctx0" brushRef="#br0" timeOffset="29031.8862">4556 13263 110,'3'5'284,"-3"-5"-8,0 0-9,4 0-18,-4 0-10,0 0-18,11-8-14,-2 2-13,5-3-13,1-8-19,2 0-20,-2-3-12,3-2-16,-3 0-7,-1-2-12,-1-3-6,-3 1 0,-6 2-15,3 0-11,-4 7-7,-2 1 0,-1 4-9,-1 1-12,-2 0 1,0 2-3,-1 0-7,0 6 0,-2-2-6,3 3-3,3 2-1,0 0-3,-11 7-8,11 3-2,0 2 3,-3 0-9,9 5 11,-2 2-3,6 6-4,1-4 1,-1 4-4,3-6 11,1 3-4,-3 0-5,-1-5 0,0-1 3,-2-3-3,-2 2 1,-2-3-2,0-3 1,1 0 1,-2-1 0,-1 0 0,1-2 10,-1-3-11,-1 4 2,2-2-4,-1-3 2,1-2-12,-3 0 1,3 3-4,-3-3-6,13-8-6,-6 3-5,2-7 5,3 0-2,1-1-2,-1 0 7,1-8 5,1 0 0,0 2 8,-1-2 11,-3-1 14,-6 2 15,3 6 4,0-1 15,-3 6 13,-1-5 9,0 5 9,0 2 3,-2 3-14,2-1-6,-3 2-6,0 3-9,1-4-3,-1 4-2,0 0-12,-1 14-7,-2-2-1,2-1 14,0 6-18,-2 0 2,1-1-3,2 3-3,3-2 15,0 0-17,1-2-5,-1 3 1,5-2-6,2-4-10,1 0-23,0-3-31,2-2-34,0-2-33,3-5-38,-1 0-32,-1-4-26,2-5-36,-2-1-13,1-8-2,-1 1-174,-1-4-487,-2-4 216</inkml:trace>
  <inkml:trace contextRef="#ctx0" brushRef="#br0" timeOffset="29130.0908">5235 13026 1193,'4'-26'-45,"0"6"21,2-2 17,-5 3 27,1 5 32,-2 1 22,0 1 3,0 5 7,0-2-3,0 4-5,0 2-9,0-2-12,0 5-4,-8 0-9,8 0-34,-6 8-60,3-4-82,0 6-136,0-3-292,2 5 129</inkml:trace>
  <inkml:trace contextRef="#ctx0" brushRef="#br0" timeOffset="29600.8259">5376 13076 21,'-3'-10'303,"-1"-1"2,2 2-8,-2-1-4,3 0-22,-4-2-22,3 2-26,-4 0-12,6 1-13,-4 1-24,-2 2-11,2 1-21,-2 0-11,-3 3-18,-1 2-12,-6 4-9,-4 1-20,0 2-1,1 1-4,-1 3-13,6-1 1,4 5-5,-1-5-9,1 5-8,3-6 1,3 3-9,1-2-10,3-1 6,0-2-6,0-2 2,6 0 0,2-1-4,2-1 3,3 0 1,1-3-1,0 0 1,0-1 8,3-5-18,3-2 13,-6 3-5,-1-6 11,0-2 4,-1 4 22,-1-3-13,-4 3 9,0 1 6,1 1 2,-3-1 6,-2 3 16,2 1-4,-2 3-5,-3-3-14,0 4-2,0 0-25,0 0 5,4 14-7,-8 9 0,0 7-1,-3 0 0,2 5-3,-3 12-4,-2 2-4,3-4 2,2-9-3,-2 13 4,4-3-11,0-13 12,0-1-14,-1 4 9,1-7 7,-1 5-4,-2-7 9,2-3-7,1-5-5,0-2 16,-1-6-8,1 1-4,3 0 3,-7-3 6,4-4-7,-2 3 2,-2-4 1,-2-2-9,1-2-29,-2-4-37,-1-5-54,-2-4-53,3 0-48,2-5-54,2-8-56,6-7-47,4-3-271,9-13-688,1 1 305</inkml:trace>
  <inkml:trace contextRef="#ctx0" brushRef="#br0" timeOffset="30132.5777">5483 13048 19,'15'-24'256,"-2"-2"4,0 4 19,-3 0 15,0-3 18,-2 8 2,-1 1-4,0-1 3,-1 9-29,-5 2-28,3 0-20,-2 0-30,0 3-35,0 3-18,-2 0-7,3 9-16,-5 2-13,1 15-14,-5 3-2,-2 1-10,-5 19 2,1-5-16,-3 0-5,1-1-27,8-16-11,-2 0 13,1-4-2,2-1-1,-1-5-4,3-7-5,0 0-5,3-5 2,-3 2 1,3-5-3,-1 2 9,1-4-3,0 0 3,0 0-4,16-18-17,-4-3 7,5-7-5,3 2 0,-3 3-6,1-3-22,0 0 26,-1 5-6,-3 3-4,-4 6 4,-1 3-5,-3 2-5,0 3 2,-2 0-9,-1 4 0,2 0-2,-1 5 5,0-1-4,-1 7 4,-1 1 0,3-3-15,-2 10 19,-1 1 1,3-3-6,-4-1 2,3 4 3,-2-8 1,3 1-1,-2-1 1,3-3-25,1-1-13,1-4-16,1 2 14,1-3 1,1-2-2,3-2 10,-1-2-7,0-6 9,-1 0-1,6-8-2,-1-5 4,-1-2-3,1-6-6,1-9 6,0-4 9,-4 12-4,-2 0-8,-2-2 29,-1 7-7,-3 0 17,-2 9 17,-1 2 15,-1 5-15,-2-1-5,0 6-1,-2 0-3,-1 4-1,3 1-8,-14 8-2,3 4 4,-4 5-2,0 5-1,0 2-2,5 0 3,-1 2-3,2 2 1,5 1-3,0-3-1,4 2 8,4-1-16,-1-7 12,5 4-9,-3-7-20,3-4-34,-1-1-27,6-3-26,-1 2-24,-3-7-24,1-2-30,2-2-40,0 0-21,1-5-19,0-1-34,-4-2-219,2-2-564,-4-4 249</inkml:trace>
  <inkml:trace contextRef="#ctx0" brushRef="#br0" timeOffset="30366.5545">5973 12939 132,'-3'-2'369,"-1"-1"31,1 3 11,3 0-28,2-5-28,3 2-22,5-1-18,6 2-22,9-3-21,0 2-15,5 3-21,9-4-19,-10-1-11,10 2-25,-12 4-15,-2-1-17,-1-1-13,-10 2-20,2 1-6,-4-2-10,-2 1-5,0-2-17,-6 1-10,2-2-10,-2 2-18,2 2-12,-6-2-22,7 2-25,-7-2-10,4-2-36,-4 2-39,0 0-31,7 0-31,-7 0-39,0 0-46,0 0-62,0 0-76,0 0-250,0 0-693,-17-7 306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8:59:48.1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3915 5612 60,'-5'-2'221,"-1"1"-4,3-1-15,3 2-7,-7-2-21,3 1-21,4 1-13,0 0-23,0 0 1,0 0-4,20 0-2,-2 1-10,7 3-1,5-1-2,9 2 1,1-2-5,2-1-2,0 3-10,-1-1-4,7-4-11,-4 3-2,0-1-5,-4 1-2,1 0-8,-10-3-8,-4 1 3,-3-1-6,0 0-3,-6 0 1,-7-1 5,-1 1-3,0-1 2,-3-1 7,-3 2 0,2-2-8,-2 0 7,-4 2-5,6 0-5,-6 0-7,5-1-1,-5 1-12,0 0-11,3-2-17,-3 2-12,0 0-16,0 0-24,-6-6-18,6 6-13,-7-2-22,2 0-17,-3 1-28,0 0-30,-3-1-27,-2 2-15,-3 3-137,0-2-400,-5 2 177</inkml:trace>
  <inkml:trace contextRef="#ctx0" brushRef="#br0" timeOffset="425.4558">3860 5720 121,'-14'1'202,"6"2"-9,1-3-12,1 0-9,3 0-9,3 0-11,-5 1-1,5-1 6,0 0 1,12 8 0,4-3-3,6-2-12,5 1 0,13 1-6,2-1-3,-1 0-13,4 0-5,-3-2-7,-2 1-15,0-3-7,4 3-3,-2-6-11,2 6 0,-4-6 2,-11 3-27,-1 0 15,2-2 1,-4 1-4,-6-3-1,-2 3 11,-3 0 1,0 0-1,-8-1 10,3 1-2,-3 1 4,-3-1-8,1 1-2,1 0 4,-6 0-12,6 1-12,-3-1-1,-3 0-10,0 0 10,7 1-6,-7-1-3,3-2 2,-3 2 3,0 0 2,0 0-8,0 0 8,3-3-2,-3 3 6,0 0 6,0 0-3,0 0-2,0 0-3,0 0 2,0 0-3,0 0-4,0 0 1,0 0-2,0 0-2,0 0-2,0 0 2,0 0-1,0 0 3,0 0-7,0 0-2,0 0-5,0 0-5,0 0 4,0 0-12,0 0 5,0 0-9,0 0-24,0 0-29,0 0-44,0 0-38,1-4-51,-1 4-47,4-5-81,-4 5-81,2-9-49,-1 1-259,2-2-746,1-1 330</inkml:trace>
  <inkml:trace contextRef="#ctx0" brushRef="#br0" timeOffset="1507.8808">3797 4463 198,'3'-14'229,"-2"2"-15,-2 2-14,2 4-21,2 2-28,-2-1-17,-1 5-19,0 0-11,2 11-7,-2 7-6,3 9-9,-5 5-3,-1 16-9,-1-12-12,-2-1 2,0-2-7,4 1-8,-2-2-15,2-1-15,1-2-18,-2-11-42,3-1-36,2-5-27,-1-2-26,3-4-47,-1-2-95,5-8-298,1-1 132</inkml:trace>
  <inkml:trace contextRef="#ctx0" brushRef="#br0" timeOffset="2005.761">3902 4640 36,'2'6'107,"-1"5"8,2-6-11,3 1 13,-2 0-9,3 0 9,-1-3-4,2-1 4,2-3-8,3-3-13,1-5-6,-2 0-13,4-2-1,-2 1-5,-1-3-9,2-7 0,-5 5 11,0 1-1,-3-1 23,0-1-9,-3 6 0,1 1 5,-1 1 3,-3 3-4,1 0-9,-4-1-7,-3 3-15,5 3-4,-12 9-12,-2 1-6,-6 10-13,2 1-23,-2 1 0,6 1-11,-1-5-5,5 4-1,3-5 1,4-1 5,-1-5-4,4 0-3,4 1 11,-1-3-2,5 0 0,1-5-3,6 0 11,1-4-6,3-5 0,4 2 1,-1-6 0,1-1 0,-3-3 0,-2-1 7,-1-5-1,1 3 4,-5 3 12,-2-1 2,-1 1 12,-6 1 15,1 3 8,0-1 7,-2 4-5,-3-1-3,3 2-6,-6 0-6,3 5-10,-3-5-5,3 5-4,0 0-1,-11 15-6,5-8-3,6 3-5,-4-2-2,1 4-4,3 0 2,3 4-8,1-1 10,-1 1-4,0 1 2,3-2-2,-1-5 4,1 2-2,-2-4 0,3 1 2,-3-4-2,3 2-2,-5-2 0,2-2 3,3-1-2,-3-2-1,6-2-7,1-3-7,-1-1-14,2-5-12,0 0-34,4-5-18,2-1-33,-1 0-24,-2-2-21,1 1-26,-6 5-20,1-1-116,-1-3-360,-3 1 160</inkml:trace>
  <inkml:trace contextRef="#ctx0" brushRef="#br0" timeOffset="2210.1537">3625 4616 83,'0'0'226,"0"0"-10,0 0-9,32-3-13,-5-4-7,0-3-16,17-1-19,2 3-16,-1-4-16,-1 4-47,2-7-51,-2 3-50,-3 0-67,-3 3-66,-13-4-90,-2 5-271,-1 0 120</inkml:trace>
  <inkml:trace contextRef="#ctx0" brushRef="#br0" timeOffset="2805.6035">4366 4590 64,'-3'-5'266,"3"5"-16,0-6-19,0 2-8,0 4-23,0-4-21,0 4-28,-3-4-20,3 4-18,0 0-10,0 0-12,6 15-7,-5-10-2,5 7-8,-2 0-8,-4 0-7,3-1-3,-3 5-7,1-4-7,1-3 0,-2 1-5,0-3-4,0 0 2,-2-2-2,2 0 6,0-2 18,0-3 13,0 0 2,0 0-8,0 0-11,5-10-5,-4-3-9,1-1-5,3-5-5,-1 2-2,2-1-5,1 0-3,4 3-7,-2 2-3,1-1-1,1 5-4,-3 3 7,2 0-10,0 5 1,0 0 6,3 5-10,-5 3-2,3-2 2,-1 6 1,0 0 1,-3 2 1,0-3-2,-1 1 4,-2-1-3,-2 2 6,-2-5 1,0 4 6,0-3-8,-2-3 6,2-1-5,-3 1 6,2-2-2,1-3 5,0 0-5,0 0-3,-6-8-2,6-1-1,0-3-3,-3 0-5,6 1 4,0-1-3,1-6 3,1 1-6,4 2 2,0 4-5,-2 0 2,1 6-5,-2-2 2,2 2-2,2 5 7,-1 0-6,-1 3 6,5 6-4,-5-5 2,-1 4-2,3 0 2,-3 4 2,0 1 2,0 1-1,-1-4-14,1 0-19,-3 1-27,-4-1-36,6-2-37,-2 0-44,-1-2-24,1 1-36,-3-2-145,4-1-418,-4-1 185</inkml:trace>
  <inkml:trace contextRef="#ctx0" brushRef="#br0" timeOffset="2962.7745">4853 4475 177,'3'-4'253,"-3"-1"-29,3 2-23,-3 3-27,0 0-12,0 0-17,0 0-13,0 0-10,0 21-15,-3-10-8,3-1-9,-3 3-14,3-1 0,-1 5-25,1-4-39,0-1-38,1 0-63,2-4-34,-3-4-45,3 4-115,-2-3-306,1-1 135</inkml:trace>
  <inkml:trace contextRef="#ctx0" brushRef="#br0" timeOffset="3083.2539">4912 4261 70,'0'0'95,"0"0"-61,0 0-49,0 0-16,2 21-33,-2-13 14</inkml:trace>
  <inkml:trace contextRef="#ctx0" brushRef="#br0" timeOffset="3386.3521">4942 4389 123,'-1'5'212,"1"-5"-15,-2 11-20,2-8-14,-1 6-19,1 1-7,0 2-18,1-2-12,-1 2-3,0-2-17,2-1-6,-2-1-6,1-1-8,-1-2-8,0 1-2,1-1 0,-1-5 17,0 5 24,0-5 15,0 0 6,0 0-8,0 0-10,0 0-4,0 0-11,6-21-8,-5 11-12,1 0-5,2 2 1,-4 2-7,4 1-2,-1-2-9,1 3 2,-1 0-19,0-1 0,4 4-6,-3 0 2,5 1 1,-5 2 5,4-1-16,-1 3-1,3 1-4,-3 3 0,2 1-5,-2-2-18,-2 1-17,1 2-24,-3 1-31,0-3-48,0 3-57,-3 0-56,2-2-196,0 1-480,1-5 213</inkml:trace>
  <inkml:trace contextRef="#ctx0" brushRef="#br0" timeOffset="3913.7263">5274 4308 33,'-8'-12'257,"-2"6"-16,3 1-26,-4 2-22,-3 6-17,1 3-18,-5 9-14,5-5-13,-4 7-12,3 2-11,3 4-3,1-7-16,4 0-9,1 1-10,3 0-4,1-1-10,2-6-1,1 1-9,1-1 2,4-3-3,0-3-5,5-1-4,2-5-6,-1-2-18,7-7-6,-6 4-5,3-10-5,-6 5-13,3-8 8,-7 4 3,0-2 4,-1 2 4,-2 3 14,0 2 15,-4 1 12,0 3 2,3 1-11,-4 2-4,1 4 0,0 0-6,-12 9-3,7-4-2,-2 10-6,1-1 2,0 4-2,2-2-8,1-4 1,1 3 1,0-5-6,4 0 2,-2-1-4,4 0 8,0-4 20,2 0 13,2-2 12,2-1 8,3-4 1,2-3 0,1-2-9,2-5 3,-1-2-6,0-3 0,1-1-1,-5-4-5,2-3 0,-1-3 5,0-1-14,3-17-4,-4 0 0,-1-1-7,-6 14 2,0 1 9,-3 4 10,-2 3 1,-1 9 14,0 0 11,3 7-1,-3 1-4,0 4-20,-3 0-4,3 4-12,0 0 5,-15 21-12,2 5 4,0 3 6,1 5-24,-4 9 15,8-10-7,2 1 1,3-3-12,3 0-14,3-4-5,-2 0-2,7-1-4,0-2-16,-2-5-7,2-6-13,2 0-1,-3-1-7,0-2-15,1-2-16,-2 0-15,1-3-23,-3-4-24,3 3-25,3-4-41,-3-3-24,-1 1-30,-2-1-154,-4 3-466,0 0 206</inkml:trace>
  <inkml:trace contextRef="#ctx0" brushRef="#br0" timeOffset="4696.9254">5356 4971 149,'-1'-8'185,"-1"-1"12,2-3-10,-4 3 7,1-4-6,2-3-7,-2-1-4,-4 0-5,4 0 9,-4 2-10,-1-2-14,1 0-18,-2 0-5,-2-4-9,0 7-12,1-2-12,0 4-9,-7-5-13,0 6-3,-1-4-12,-3 7-8,0 1-4,-3 0-4,4 3-3,-3 1-5,0 1-2,1 2-8,-6 2 2,4 5 1,0 0-6,2 2-7,-1 4 2,1 4-5,1 1 0,-2 1-3,0 5 3,2 1-6,-5 8 2,0 5 1,9-13 2,-5 13 9,-1 0-12,4 3 3,1 3 0,3-1 1,-2 0 4,3-1-6,3-9-1,1 3 6,2 14-3,-2-5 1,7 2 7,0-14-12,3-3 1,-1 5-2,5 1 1,3 0 4,0-2-5,6-5-4,-1 0 4,5 0 0,4-5 4,0-2-3,2-1 5,1-6-2,1 0 4,13-5 7,-12-4-11,13-3 0,-1-5-2,3-8 0,-3 2 3,4-9-1,-4-4-6,5-6 1,-4-2 10,-4-3 7,-1-4-2,0-6 7,-7-3-11,-1-1 11,-2-4 7,-4 1 11,-2 1 4,-4-3-3,-3 5-5,-6 10 7,3-10-3,-5 13 2,-1 0-1,-2 4-2,0 0 0,-3-2-10,1 4-3,0 7-4,-4-6 5,3 9-12,0 0-3,-2 3-8,-2-1 1,4 3-27,-3 3 8,3 1-5,-5 1-6,1 2-21,-2 1-28,-5 0-13,0 7-25,-6 0-11,6 2-22,-1 1-24,1 2-36,2 1-42,0-1-38,5 1-33,-1 0-260,6 2-614,-1-4 273</inkml:trace>
  <inkml:trace contextRef="#ctx0" brushRef="#br0" timeOffset="5076.5769">5353 4985 39,'0'0'343,"-4"-4"-10,4 4-26,0-3-33,0 3-26,10-14-24,0 5-27,2-4-14,10-1-21,2-3-17,2 4-9,12-12-20,-1 2-9,-2 4-13,0 0-10,-8 8-13,-1-2 0,-1 3-4,-1-2-9,-4 0-5,-6 4-6,-2 2 6,-2 0-12,-3-1-1,-3-2-5,-1 4-11,-1-3-3,-4 0-12,1-1-6,-5 2 4,1-1-4,-1 2-7,-1-2 0,-3 1 0,4 2 0,-3 3 1,6-1-6,-2 2-6,4 0-14,1 1 5,0 0 3,0 0 4,10 7 2,4 0 4,4 2-2,3 3 8,2 1-1,-3-1 12,1 3-11,-4-3-1,-6-3-6,2 5 10,-8-3-3,1-1 1,-6-1 1,0 3 11,-3 1-1,-1-2 0,-5 2-3,1-3-15,-5 1-20,4-4-33,3 3-33,-3-4-41,2-2-57,2-1-42,-1-1-203,3 0-474,3-2 209</inkml:trace>
  <inkml:trace contextRef="#ctx0" brushRef="#br0" timeOffset="5375.2365">5913 4530 32,'4'-17'306,"1"0"6,-2 5 0,2 3-27,-3 2-38,1 5-29,0-1-18,1 3-24,7 3-16,-2 6-18,2 5-12,2 6-7,1 1-10,-3 4-11,-1-2-10,0 2-9,-3 0-5,3-1-6,-5-5-9,-2-7-7,0 0 2,0-4-6,1 0 0,-3-2 10,1-2 27,1-1 60,-3 0 42,0-3 23,4 1-5,-4-1-21,3-14-22,2 0-17,-2-2-13,1-2-16,2-10-15,0-1-9,0 0-10,0-1-11,1 6-5,-1-1-8,-2 7-12,2 3-13,-3 5-15,2-2-16,-2 3-32,1 0-37,-1 4-31,1 2-45,-1 0-37,1-2-20,1 5-20,-5 0-30,11 2-29,-7 6-34,2-1-23,-2 3-281,-1 0-663,-3 2 294</inkml:trace>
  <inkml:trace contextRef="#ctx0" brushRef="#br0" timeOffset="6301.9722">6325 4542 180,'3'-14'231,"2"2"6,0 0-4,-2-7-11,2 4-11,0-3-2,-3 2-4,3 0-5,-3 3 8,0-2-22,-1 4-11,-1 1-7,0 0-18,-1 0-10,-2 4-25,0-1-12,-1 2-7,-2 4-15,6 1-8,-23 10-6,1 3-12,1 3 1,0 4-3,1 1-11,3 1 6,3 0-19,2-3-6,3-2-4,5 2 0,0-2-4,0-4-7,2 1 2,2-2-3,4-1 4,-1-2-7,3 0 6,1-2-1,0-2-2,3-2-1,0-1-14,6-6-5,-3-1 2,1 0-12,-2-5-8,1-2 0,3-7-6,-2-1 6,-7 5-2,3 1 4,-3-4 2,2 1 4,-4 4 3,-2 2 17,0 1 7,-2 2 7,2 3-15,-3 0-2,0 3-1,0 2 9,0 0-11,0 0 0,-15 8 2,6-1 1,5 1-6,-2 2 7,2 0-5,1-2-2,1 1 0,1 2 0,2-1 1,1 0 3,1 0 1,2-2 3,1-2 2,1 1 0,3-2 3,0-4-4,3 1 12,2 0-10,6-4 0,-4 0-1,-1-4 2,3-5 7,0-2 5,-1 0-12,-2-1-1,0-3 6,-1-1-5,-3-3 1,-2-2-2,-3 8 1,-3-2 0,2 0-7,-5 1 6,-1-1-4,-1 7 4,-1-1-4,-3 2 1,0 1-8,-1 2 4,0 2-2,0 2 1,2 2-5,4 0-1,-5 8 2,2-4 5,4 5-5,5 3 3,1 3 2,1-1-2,6 8 11,-1-1-9,3-1 1,-4 0 0,-2-4 0,0-1 3,-6-5-3,3-1 3,-4-1 5,3 0-6,-5-2 3,2 1 5,0-2 6,-2-2 22,2 2 8,-2-1 11,-1-4 3,6 3 4,-6-3 10,4 4-4,-4-4 4,0 0-11,12-10-3,-4 8-13,-1-3 8,1 0-1,2 0-8,-4-1 20,2 2-21,0-3 7,-2 1-2,1 2-6,1-2 10,-3 4 1,1-3-6,1 0 9,-3 1-23,0 1 15,-1-1-1,-3 4 9,7-3-6,-7 3-2,6-2-1,-6 2-4,4-3-3,-4 3-1,0 0-5,0 0-7,0 0 7,0 0-2,6-2-9,-6 2-2,0 0 4,0 0-3,0 0 6,0 0-13,0 0-6,0 0 6,0 0-2,0 0 4,0 0-13,0 0 0,0 0 3,0 0-10,0 0-9,0 0-6,0 0 0,0 0-12,0 0-11,0 0-6,0 0-5,0 0-13,0 0 3,0 0-9,0 0 5,0 0-10,0 0-3,0 0 1,0 0 3,0 0 0,0 0 2,0 0 12,0 0-15,0 0 9,0 0 1,0 0 4,0 0 7,0 0-8,0 0 6,0 0 0,0 0-3,0 0-4,0 0-3,0 0-9,0 0-2,0 0-16,0 0-2,0 0-11,0 0-8,0 0-13,0 0-8,0 0-19,0 0-24,0 0-153,0 0-363,0 0 161</inkml:trace>
  <inkml:trace contextRef="#ctx0" brushRef="#br0" timeOffset="7885.7065">4886 5617 275,'-3'0'316,"3"0"-12,-7 0-16,7 0-24,-6 1-25,6-1-24,0 0-16,0 0-12,0 0 1,14 3-17,3-2-7,3 2-12,8 1 8,10-1-19,0-1-17,0-1-6,-10 0-20,2-1-10,-2-2-2,-4 2-16,2 0-14,-4-3-17,-5 1-20,-3 2-13,-4 0-12,-2 0-16,-1 0-5,-4-3-24,0 2-40,-3 1-39,0 0-32,-13-7-14,2 7-17,-6 0-13,-5 4 5,-1-2 7,-6 3 3,4-2 22,-3 1 17,0 2 31,0-2 19,1 2 29,2-1 24,2 4 25,4-4 32,3-2 23,3 1 14,5 1 14,2-2 13,2-2 6,0 2 8,1-2 22,3 3 24,0-4 11,10 7 13,1-5 4,3 1-1,10-1 12,3 1-14,1-1-2,10-4-5,-10 2-18,2 2-6,8 0-16,-13-1-17,2-1 3,-6 0-29,-9 0-32,-1 0-24,-1-1-28,-3 1-20,-2 0-22,-3 1-19,-2-1-18,0 0-21,0 0-10,-24 3-11,10-2-5,-9 2 6,-1 1 8,0 2 6,-3 1 20,2-1 5,-3 1 7,-9 1 18,-2 2 20,14-3 23,2-1 19,3 2 23,6-5 12,4 2 16,2-3 12,5-1 2,-3 3-4,4-3 15,2-1 15,7 4 18,2-4 11,7 3 1,8-5-9,14 1-13,4-3 9,3 3-20,24-5-10,-21 0-13,24-1-35,-25 0-40,2 0-53,0 2-86,0-5-100,-5 4-272,-1-2-576,0-2 255</inkml:trace>
  <inkml:trace contextRef="#ctx0" brushRef="#br0" timeOffset="8562.2452">6897 5620 128,'0'0'283,"-4"0"-11,4 0-18,0 0 2,0 0 3,11 7-6,3-3-12,3-3-6,7-1-22,4 2-3,9-2-16,-9 2-24,11-2-13,1 5-18,-12-4-9,-1 0-13,1 2-13,-4-1-16,-9-1 0,1-2-14,-8 2-14,2-1-18,-6 0-9,2 2-23,-2-2 14,-4 0-23,7 0-25,-7 0-31,0 0-39,0 0-41,-14 1-45,0 1-23,-1 0-27,-8 2-4,-1-1 14,-1 2 17,1 0 14,-2 3 23,-2-2 14,0 2 24,1 0 17,4-2 31,-3 4 21,4-4 34,2 1 33,4-3 25,2 1 20,8-4 19,0 2 23,3-1 23,1 1 26,2-3 27,10 5 17,2-2 18,10 1 3,5 1-3,1-2-5,16-1-19,-1 2 11,1-4-15,-3 0-15,1 1-14,-5 1-19,-10-2-8,2-2-13,-5 0-11,-3 2-9,-4 0-20,-4 0-23,-5 0-32,1-1-30,-4 1-62,0-2-46,-2 2-71,-3 0-94,0 0-101,0 0-228,0 0-668,-15-1 297</inkml:trace>
  <inkml:trace contextRef="#ctx0" brushRef="#br0" timeOffset="9509.3172">4549 6846 29,'-10'0'227,"-1"0"-6,1 0 0,2 3-3,1-3-2,2 0 3,1 1-3,0 1-10,4-2-10,0 0-18,-7 1-11,7-1-7,0 0-7,0 0-6,31-3-9,-9 3-12,7-1-14,9-5-8,3 5-17,-11-4-2,0 5-9,1-3-5,-3 1-12,-4-1-14,-4 1-16,-6-1-13,-6 3-9,1 0-11,-4-2-10,1 1-26,-6 0-25,0 1-30,0 0-15,-20 1-14,6 0-17,-1 4-14,-9 0-6,-2 4-1,1-1 5,-6 3 13,-3 7 17,8-6 21,0 2 22,4-1 23,3-2 22,5-3 8,6-1 22,1-4 19,2 1 28,1 2 41,7-1 23,0-3 16,7 0 15,11 3-3,3-4 6,4-1-1,0 0-1,10 1 3,3-2-2,-3 0 1,-10-2-3,-1-1-14,1 3 5,-4-1-17,-1-1-11,-6 3-6,-5-4-6,-2 4-13,-3-3-10,-2 6-4,0-3-37,-2 1-14,-3-1-20,0 0-13,4 2-18,-4-2-21,0 0-21,-20 4-15,6 1-16,-4 7-4,-6-5-4,-3 4-5,2 0 6,-2 3 5,-1 0 15,0-3 16,5 4 3,-1-3 11,9-3 6,2-2 16,5-1 8,2-1 21,2-1 25,5-1 39,-1-3 4,12 4 2,4-4-3,10-3-6,3-4-7,15-2 4,-4 2 5,3 0 4,5 0 1,3-2-9,19 2-2,-22 0-12,-1 0-26,-1 6-42,-4 1-49,-13-4-88,10-3-85,-14 2-157,2 0-460,0 4 203</inkml:trace>
  <inkml:trace contextRef="#ctx0" brushRef="#br0" timeOffset="10028.3488">6132 6967 306,'0'0'322,"0"0"3,-5 0-9,5 0-3,0 0-5,0 0-2,0 0-39,0 0-10,12-11-18,8 1-20,1 4-18,4 0-9,1-1-30,5 1-15,8 0-15,-9 3-14,-3 2-19,2-3-12,-2 4-37,-6-1-30,-4-1-9,-3 1-27,-5 1-17,-1 1-27,-1-1-20,-3 0-43,-1 0-45,-3 0-26,0 5-36,0-5-33,-12 2-40,-3 3-186,-6 3-528,-1 0 235</inkml:trace>
  <inkml:trace contextRef="#ctx0" brushRef="#br0" timeOffset="10487.9622">6162 7064 89,'-6'5'175,"-1"-2"27,2-1 21,2 1 12,1-1 9,2-2-4,0 0 3,0 0-5,13 7-13,-3-7-10,3 2 28,2-2-31,9 0-16,0-2-19,3 2-18,2-2-7,0 1-27,0 0-9,-2-4-7,-2 5-10,-4-3-15,-4 3-5,-3 0-28,0 0-1,-7 0-19,-1 0-30,-2 0-7,-1-2-25,-3 2-18,0 0-41,0 0-20,0 0-24,-31 2-14,7 1-14,-1 1-14,-2 1 8,0 3 10,2-2 28,0 4 2,2-5 17,7 3 10,4-3 17,2-1 23,1-4 32,5 2 31,3 1 33,0-1 27,1-2 22,8 2 14,2-1 4,5-2 5,2-1 14,-1 1 2,9-3-7,-1 2 10,0-1-12,0-2 9,3 1-4,1 4-18,-3-5 12,-4 3-9,3 2-7,-7 0-9,-4-1-3,-2 0-15,0 1 1,-5-1-4,1 2-6,-2-2-7,-2 2-10,-3-1-2,9 1-2,-9-1-18,0 0-14,4-1-8,-4 1-22,0 0 5,4-1-24,-4 1-10,0 0-8,0 0-8,0 0-10,0 0-3,6 1-4,-6-1 4,0 0-1,0 0 8,0 0 3,0 0 6,0 0 2,0 0 2,0 0 5,0 0 2,0 0-1,0 0-6,0 0-8,0 0-19,0 0-19,-11 4-18,6-4-16,0 2-37,1 1-23,-1 0-45,-2-2-152,-1 0-430,1 1 191</inkml:trace>
  <inkml:trace contextRef="#ctx0" brushRef="#br0" timeOffset="14021.0344">3904 6979 108,'-3'-5'210,"2"1"-25,-1 1-23,2 3-15,-8 11-11,2-1-7,2 6-10,-3 8-6,1 2 2,2 3-6,-2 3-13,5-1 1,0 0-5,2-1-9,0-1-10,5 0 0,-2 0-9,3-6-5,3 0-5,4-1 5,2-3-5,2-4 1,3 1-2,6-6-3,1 0-3,13-1-2,-1-4-3,3-1-7,1-5-1,2-3 0,0-6 4,4-1-5,16-7-4,-21 2-4,3 0 4,21-7-2,-21 6-2,18-6 5,-18 8-8,-3 1 6,0 7-3,-4-1 2,3 4 0,-2 3-5,0 2 0,-2 6 1,0 0-5,0 1-1,-4 6-3,1 0 1,-7-2-2,4 8 0,-8-5-3,1 2 2,-5 0-2,1 1-1,0-1 7,-3-1-13,1 2 2,-3-6 1,0 3 3,-6-5-4,-5-3-2,1 0 0,-1-1 1,0-2 0,-4-1 7,1-2-2,-1 0 12,2-1 4,0-2-4,1-3-6,-1-3-4,5-4-1,1 0 2,6-7-8,-1 0 2,2 0 1,3 3-4,4 1 0,-2-1-2,12 0 2,-7 6-5,10-3 0,3 5 5,-3 3-5,-7 5 4,9-1 0,1 4-3,-3 0 2,1 1-3,-11 0 4,10 2-4,6 1 2,-4-1 0,6 0 2,0-1-2,-2 0 0,7 2 2,22-5-4,-25 3 5,25 1-1,-4-6-1,2-3-1,0-2-3,-3 1 0,4-3 3,0 2-1,2-4-1,-3 0-1,-1 2-2,2 0 2,0 4 0,-4 0 2,-23 2-1,26-2 7,-21 3 5,23 0 9,-4 0-4,1 3 4,-24-2-2,4-1 7,0 0 0,-2-1 2,3-2 3,-3-2 7,-3 2 5,2-4 5,-5-3 1,2 1-2,-2-2 3,0-2-1,-1-2 5,-3-2-8,-10 4 13,-1 1-14,-2-2 10,-1 2 15,-5 0 1,-1 0 0,-4 4 9,-3 0 5,-4 3-2,-1 1-4,0 0-4,-2-1-8,0 0-7,-2 5-10,-1-3-18,2 1-24,-3 2-43,0-10-65,0 10-58,-6-5-53,1 4-75,-3-3-66,-3 0-295,-4 1-704,-1 2 312</inkml:trace>
  <inkml:trace contextRef="#ctx0" brushRef="#br0" timeOffset="14831.5106">6094 7729 302,'2'-11'308,"-2"4"-6,0-1-14,-2 3-22,2-2-30,0 5-29,0 2-27,0 0-24,0 0-9,-3 26-12,1 1-10,-4 19-15,2 2-10,-3 1 30,1 1-26,-1-3-10,4-11-4,0-3-8,-1-2-9,0-1-8,0-10 5,4-4-8,-3 1-6,0-1 0,3-7 6,-1 0 0,-1-4 35,1 2 18,1-2 25,0-3 23,0-2 9,0 0 9,0 0-14,0 0-22,-4-16-19,0 0-5,2-2-15,-2-11-14,-2-3-6,6-5-14,-4-9-6,4-1-6,0 10-11,-3-9-5,6 12-4,1 1-12,2 3-3,2 2-2,5 5-14,0 0 1,3 6-4,4 4-5,4 6-3,-3 3-9,2 7-28,-1 5-22,-2 2-1,-3 7-11,-7-2-15,1 8 0,-11 5-18,-4 3-46,-9-1-36,-12 13-35,-6-2-18,-4-5-9,-3-5-2,1-4 14,-1-7 13,1-4 32,13-6 12,-2-2 29,4-6 35,7-4 34,2-2 28,2 2 27,5-4 10,3 0 8,3 1 12,2 0 16,5 0 10,1 0 7,4 4 7,3 0 6,6 3-5,-1 3 6,3 1 2,2 6 9,-1-2 14,-2 2-7,1 4-6,-2-1-4,0 0 0,0 0-11,-2-2-3,-6 0-6,-1-1-2,-3-2-14,2 1-16,0 1-19,-6-4-19,1 1-29,0-1-34,0-1-31,-1 0-35,2 1-45,0-4-49,-1 1-211,0-5-505,1 0 223</inkml:trace>
  <inkml:trace contextRef="#ctx0" brushRef="#br0" timeOffset="15022.3271">6473 7882 138,'6'-26'364,"-5"6"18,2 5 32,-3 6-20,1-1-32,0 4-38,-1 3-28,0-2-45,0 5-31,0 0-23,0 0-11,-5 14-17,4 4-23,-3 9-15,-1 3-20,0 0 1,-1-1-7,1 5-32,-1-1-11,2-1-37,-1-2-44,1 1-46,1-3-30,-2-3-38,3-4-40,-2-4-47,1 2-32,2-7-26,1-2-35,-2 2-173,1-4-526,-2-2 233</inkml:trace>
  <inkml:trace contextRef="#ctx0" brushRef="#br0" timeOffset="15313.0201">6399 8240 13,'0'-5'105,"-2"-2"15,-1-2-9,2 1 26,-1 0 15,1-1 8,1 1 15,0 1 9,-1 1-15,2-2-14,0 3-13,5-4-12,-2 2-6,9-4-11,-2 0-8,8 1-7,2-1-8,1 0-7,2 0-6,0 1-9,-1-2-8,-3 4-4,2-4-3,-8 7-4,1-3 1,1-1 6,-5 2 9,-1-2 8,0-1 5,1-5 0,-5 1 5,-1 0 13,0 2 11,-1-1 11,-2 3-4,-1 2 11,0 2 1,-1 0-7,3 0-10,-3 3-12,0-1-15,0 4-21,0 0-4,0 0 5,0 0-20,-4 17-6,3-1-8,-1 1 4,1 7-2,-2 2 1,1-1 7,0 1-15,1-1-2,1-4-4,-2 4-2,2-5-21,0-4-37,0 1-24,0-2-37,0 2-28,-3-5-47,3-1-51,-3-1-49,4-3-44,-2 1-250,1-6-620,0 3 274</inkml:trace>
  <inkml:trace contextRef="#ctx0" brushRef="#br0" timeOffset="15703.8811">6976 7879 191,'4'-16'296,"3"1"-4,-7-1-6,3 1-6,0 2-15,-3 4-22,0 0-3,0 2-19,-3 1-3,0 0-32,-1 0-27,0 1-10,1 1-21,-3 1-11,-4 4-17,2 2-17,-5 1 2,-1 4-16,6-2-3,-2 6-1,4-2-18,-1 0-7,1 2 1,2 0-12,0-3 1,2 4-10,1-2-1,1 2 17,3 3-16,1-5-5,1 5 0,2-3-1,0 1 3,1-3 2,2 2-1,2-3 1,-1-2 11,-2 1-18,1-1-3,3-3 9,-5 3-10,-1-3 5,1 2-5,0 1 1,-1-2-1,0 2 12,-1-5-11,-1 2 8,-2-1-20,0 1 6,0-2-10,1 1 17,-4-2-4,3 2-6,-3 0 8,0-1 3,-3 3 0,0-1 2,-2 1 2,-4-2-16,2 3 11,-3-1 5,0-2-19,-4-2-7,-1 2-24,7-2-20,-7 1-20,1-2-22,1-1-30,-1 0-25,4 0-39,1 0-42,0 0-44,-1 3-246,2-3-565,-1 0 250</inkml:trace>
  <inkml:trace contextRef="#ctx0" brushRef="#br0" timeOffset="16763.8193">6060 8335 185,'-12'1'261,"2"-1"3,0-1-6,5 1-25,2 0-7,3 0-20,-6 0-16,6 0-12,0 0 11,0 0-17,27 0 4,1 5-17,18-5-12,25-4-2,1 4-11,2 5-12,3-5-17,-1 3 12,2-5 9,-6 4-25,0 0-6,-4 1-22,-19-1 12,2-1-9,-1 0-12,-2 4-4,0-2 1,-4-3-8,-16 0-12,0 0 2,-4 2-6,-10 0-8,0-3-9,-3 0 7,-4-1 3,-2 2-10,2 0 2,-3-3-14,0 2-6,-4 1-26,6-4-13,-8 2-18,2 2-21,0 0-12,-4-7-16,0 3-14,-3 1-21,-3 2-21,0 1-20,-4-1-31,-4 1-26,-5-3-24,-5 3-214,3 0-516,-15 0 229</inkml:trace>
  <inkml:trace contextRef="#ctx0" brushRef="#br0" timeOffset="17018.3063">5953 8491 197,'-7'-1'222,"3"3"-3,-2 0-8,6-2-7,0 0 2,0 0-5,20 1-2,2-1-1,18 2-3,4-2-12,5 0 2,20 2-5,4 0 6,-1-2-8,0 2-23,0-2 3,-2-1-12,2 5-15,-24-2-10,25 1-12,-26-1-8,-2-2-7,-2 0-16,-2-2 4,-3 2-16,-12 0-6,-1-3-6,-5 3-6,-5 0 2,-6 0-5,-1 0 5,-5-1-18,2 1-32,-2-3-51,-3-2-47,-5-2-65,-9 1-73,-7-5-59,-22 4-73,-23-14-188,-10-2-602,-5-3 266</inkml:trace>
  <inkml:trace contextRef="#ctx0" brushRef="#br0" timeOffset="17917.5989">4163 7844 19,'2'-4'228,"-2"3"-8,0 1-9,0-7-15,0 7-17,0 0-19,-5-2-19,5 2-3,0 0-10,-14 9-13,7 1-14,-3 3-6,-2 10-10,-1 0-7,3 1-4,-1 0-1,5 1-4,-1 0-3,0-7-10,7 0-4,-1 1-8,-1-2-5,5 0 1,1 0 3,2-3 3,2 0 6,4-1 5,-1-3 3,3-1 0,0-4 4,3-1 2,4-3-2,0-1-4,-1-4 14,3-1 2,-4-7 3,1 2 11,-7 0 2,4-5 0,-2-4 6,-5 7-7,-2-5-6,-3-3 5,-3-3-17,-2-4-9,-4 2-6,-3-1-15,-2 2-20,-3-1-9,-3 2-11,-3 3-17,-1 2 7,-1 3-2,-1 4-2,1 2 5,-1 4-10,0 5 1,4 4 8,3 4-7,-6 4 2,2 6 1,1 1-1,3 3 1,4 3 3,3-4-5,0 6 5,4-1-6,5-8 3,-1 0 1,6 1-6,-2-2 0,4-3 21,7 7-2,-1-7-1,5-2 7,1-2 1,3-3 0,3-6 9,2-2 10,0-2-4,10-4 0,-11 0-2,0 2-1,-1-5-5,-2-1 6,-2-1-2,-2-1 11,-3 0 14,-5 4 7,-2 1 10,-2 2 2,-2 0 7,-3 0-11,2 1 10,-1 2-6,-2 3-16,-1-1-10,-2 1-9,0 0-7,0 0 8,0 0-19,0 0-5,5 6-1,-5-2-2,0 1 3,0 6-6,0-2 3,0 0 1,-1 2 2,-1 1-7,2-3 6,0 1-3,0 0 4,0-2-3,0-1-1,0-1-2,0-1-1,0-1 11,0 0-11,0-4 2,0 5 3,2-3 1,-2-2 14,0 0-11,0 0 11,0 0 4,0 0 1,15-10 1,-4-1-2,5-6-7,1-1 0,0-2 1,1 3-10,-2 1 4,-2 6-3,-3-2-1,-3 6-3,1-1-6,-3 3-2,-1 1-9,-1 1 14,-1 1-15,-3 1 4,7 5 1,-2-1-3,0 4 6,-2 0-2,1 2-2,0 0 3,-1 1 0,1 1 3,1-3-19,0 2 26,-2-1 0,0-3-10,0 2 4,1-3-4,-1-1-2,1 1 11,3-1-9,-1-2 4,-2 1-1,2 0 6,2-2 2,0-2-6,2-2-8,3-3-23,-5 1-6,5-5-5,1 0-17,0-4-20,3 1-17,-4 2 2,5-5-5,-8 6-6,-3 2-13,0 1-22,0 0-26,-3 2-43,-1 1-37,1 0-28,-4 3-14,9 3-234,-9-3-565,7 7 250</inkml:trace>
  <inkml:trace contextRef="#ctx0" brushRef="#br0" timeOffset="18085.5394">5193 8096 139,'6'-1'327,"2"-2"2,-4 1-11,-1 2-21,-3 0-34,0 0-16,7 5-25,-4 1-25,-2 4-21,2 1-6,-3 3-7,0 6-14,0 5-8,-4 0-21,1 3-14,0-5-3,-4 5-40,3-2-57,-4 0-59,6-2-73,-5 1-80,3-6-87,1 0-184,0-2-516,3-2 229</inkml:trace>
  <inkml:trace contextRef="#ctx0" brushRef="#br0" timeOffset="18858.6258">8152 8165 36,'-4'-9'297,"2"0"3,0 1-15,0 0-21,2 3-27,-4 1-25,2 1-26,2 3-18,0 0-17,6 12-12,-2-3-13,1 8-15,0 1-8,1 8-12,-3-1-4,-1 3-16,0-2-24,-4 0-31,2 0-40,-1 0-43,-1-6-56,0-3-53,1-2-48,-1-3-162,2-7-418,2-1 185</inkml:trace>
  <inkml:trace contextRef="#ctx0" brushRef="#br0" timeOffset="19125.6404">8427 8065 114,'5'-12'305,"1"3"-22,-2 2-20,-4 2-23,4 2-24,-1 2-2,-3 1-13,9 7-19,-2-1-3,-2 5-15,2 4-15,-1 1-13,1-1-12,0 2-10,2-1-14,-3-1-8,0-1-9,0-4-7,-3-3-9,0 1-1,1-4-9,-1 1 1,-2-3 29,2 1 31,1-3 23,-4 0 10,0 0-5,7-5-13,0-4-18,4-6-9,2-4-11,1-2-11,0-5-11,0 7-10,0-2 1,-4 6-21,-1 3-23,1 0-23,-3 5-29,0 0-38,0 2-31,1-1-29,-4 5-35,3 1-24,-1 3-36,1 1-40,0 0-40,2 1-269,-4 0-620,1 2 275</inkml:trace>
  <inkml:trace contextRef="#ctx0" brushRef="#br0" timeOffset="19735.8371">8975 8003 189,'5'-9'270,"0"0"16,1-6-9,0 3-3,-6 1-10,2 0-10,0 0-20,-2 1-6,-2-1-21,0 2-11,2 3-26,-6-1-15,1 4-14,-2 1-20,-8 4-16,2 1-10,-1 6-8,-5 6-7,2 4-12,-1 1-7,3 2-1,1 0-14,5 3-3,1-7-6,1-1-7,5 1-10,-1 0 4,5-1 0,1-1 4,1-5-7,2-1-8,5-1 6,-3-4-2,2-1-4,1-4 0,2-1-3,1-2 8,0-3-7,-3-5 17,-1 0-18,3-10-9,-5 5 2,1-6 7,-1-5-3,-2 2-6,-1 0 3,-2 0 5,0 10 10,-3-1-1,2 4 33,-4 6-6,2-1 0,0 1-17,0 3-5,0 3-4,0 0 1,0 0-8,0 0 2,-6 20-1,6-3-7,0 3 2,0-2-11,2-2 9,2 2-11,2-1 10,0 0 2,3-1 6,0-5-11,2 2-4,0-5-7,1 2 25,-1-6-13,4-1-2,-2 0 6,1-2 0,2-5 13,8-2-24,-5-5 5,0-4 5,2 1-5,-3-3 4,-3 0-3,2-4-8,-4 0-1,-4 5 13,-4-2-15,-1 5 0,1 3 3,-5-2-8,0 0-3,-2 3-4,-4 1-9,0 3-6,-3 2 8,-1 3 5,2 3-9,-1 4-4,-2 3-8,1 4 6,3 1 5,3 2-1,1-2 9,3 3 8,4-3-7,3 2 1,1-2 4,3 1 1,-1 0 1,0-2 5,2 0-4,-2-2 4,-5-2 4,3-3-2,-3 1 1,0-1 3,-1-4 6,-1 1 8,1 0 1,-3 0 2,2 0-3,-3-4 3,3 5 5,0-5-7,-2 3-12,-1-3 7,11 0-16,-7-3-18,6-3-18,3-2-40,-2 0-31,4-1-30,2-6-21,6 0 2,0-2-13,13-4-12,1-1-32,1 5-232,-8 4-495,5-3 220</inkml:trace>
  <inkml:trace contextRef="#ctx0" brushRef="#br0" timeOffset="20862.1863">10152 8007 123,'0'-4'220,"2"-1"-21,2-2-11,-3 1-7,1-5 8,0 1-8,1-2-1,-1 0 11,-2 3-5,1-4 6,0 3-4,-1 6 1,0-1-20,0-2-9,-1 4-24,0-1-18,1 4-17,0 0-8,-12 12-7,5-1-6,-5 5-5,-2 6-18,1 2-3,3-1-3,2 2-9,3-7-1,1 2-9,4-2 2,-1 0-11,1-6 7,4 4-4,2-5 7,-1-2-12,4-1 5,2-3-6,2 0 1,1-2 0,1-4-5,0-3-5,4-4 0,-5 0 1,0-2 1,3-5 6,-4 3 1,-2-7-3,0 4 2,-1-8-1,-4 5 5,0-4-5,-1-5-6,-4 2 3,-2 6 5,-2 1-3,-2 1-4,-2 3-6,1 5-4,-3 0-1,1 3 2,-2 1-6,0 5-3,-5 4 10,1 3-8,-2 7-4,-2 3-1,7-2 0,-1 6 4,5-3-3,2 1 2,3 6 5,4-7 0,0 2-6,8 1 7,3-2 7,-2-6-8,2 0 5,5-1 2,-2-5 1,5-2 0,1-2 4,1-5-10,2 0 7,-1-3 8,-1-3 3,-2-2 13,0-3-2,0-1 14,-1 1 8,-2-7-5,-2 2 22,-1-2 9,-6 11 11,-1-4 5,-1 2 8,-1-1 11,-1 6 3,-2 1-14,-1 1-11,-1-1-15,-1 3-17,0 2-7,0 0-9,0 0-6,0 0-4,0 14-7,-3-3-1,0 0-4,-1 3 2,1-2-4,0 5 0,2 0-4,-1 0-2,2-5-5,0 0 0,0-1-8,0-5 6,0 2-1,1-3-2,-1 2 1,1-3-6,-1 0 5,1-2 1,-1-2 3,2 5 8,1-5-7,-3 0 4,11-7-6,2-7-1,7-4-6,2-4-18,10-13 6,-10 13-1,0 0 0,-1 1 0,-4 4-9,-3 6 10,-4 3 2,0-1-5,1 6-1,-5 0-10,-2 5 9,2 1-2,0 7 4,-3 0 3,3 6-3,-3 2 4,4 7 6,-3-2-5,-2-3-7,1-2 16,1 8-3,1-8-6,1 0 2,1-3 1,0-1-15,-1-5-10,2 5-13,-1-8-24,2 1-29,-1-7-34,3 4-34,-1-2-34,0-2-28,-1-2-39,0-2-63,4-3-44,-4 1-237,0-5-663,3 1 294</inkml:trace>
  <inkml:trace contextRef="#ctx0" brushRef="#br0" timeOffset="21496.791">11359 8133 84,'-5'3'282,"-1"0"-7,3-2-10,3-1-11,-4 1-18,4-1-11,0 0-6,0 0-25,0 0-4,11-8-10,-2 1-5,2-2-13,-1-4-24,7-3-10,-6 3-12,4-5-17,0-4 10,-8-2-21,5-1-11,-3-4-5,-4 3-8,-2 6-2,-1 1-3,-4 0-14,-1 2 0,1 5-7,0 1 0,1 5-10,-1 0-8,0 4-8,2 2-5,0 0-1,-8 11 3,7 0-4,2 9-5,-1-2 3,5 9 0,2 1-6,-2 0 7,2-1-1,3-1-2,-2 0 1,1-1-6,-2-5 6,-3-2-4,1-2-4,-2 0-6,-1-1-10,-2-2-9,3-4-5,-3-1-12,0-3-9,0 0 6,2-1 4,0 0-6,0-4-21,-2 0-23,8-5-17,2-3-1,1-4-8,6-6 3,1-2-1,4-1 14,-3-6 12,8-7 23,-6 8 31,-4 1 35,0 2 35,-1 0 19,-4 2 40,0 9 29,-5 4 27,-2 0 8,-1 3-16,-1 1-3,0 2-20,-3 2-14,0 0-3,0 0-18,0 18 18,-3-5 7,0 5-11,-1 0-4,1 7 4,1-6-16,0 5-3,1 2-10,2-6 2,3-2-14,-2-1-1,3-2-4,2-3-17,1 1-23,-1-5-9,2-4-35,3 1-45,-2-5-32,5 0-35,-2-5-23,0-3-17,-1-1-18,-1-3-24,3-6-14,-2-4-6,0 0-1,-6-3 19,2-4 20,0-1 20,-3 0 17,-1-2 21,1 3 51,-3-2 22,-2 12 35,0-6 10,0 8 37,0 6 23,-1 1 17,1 3 0,1 1-9,-1 1-11,-1 2-2,1 3-7,0 0-14,0 0-22,0 0-41,0 0-41,1 17-144,2-9-272,-3 2 121</inkml:trace>
  <inkml:trace contextRef="#ctx0" brushRef="#br0" timeOffset="22048.2573">12221 8006 114,'5'-12'299,"-2"1"-10,-1-5-14,-2 0-18,1 5-15,-3 0-23,-1 0-22,-1 1-19,-3 4-16,-2 1-22,-6 0-10,-8 4-15,2 5-4,-1 0-18,4 5-4,-3 4-10,3 4-7,-1 5-3,2 1-10,1-3-3,9-1-9,3-1 0,1 0-12,4-2-2,0-4-3,4 0-1,2-3-3,6 1 0,1-5-1,3-1-2,2-1-4,-2-3-5,4-4 10,-5 1-9,5-4-6,-8-1 10,-2 1 6,-1-3 7,1-2 1,-2 0 4,-1-3 2,-2 0 20,0-1 0,-3-1 7,0 0 13,0 0 2,-1 0 18,0 1 13,-2 5-5,0 2 11,2 1-1,-2 2-7,1-2-10,-1 4-2,0 0-16,-1 0-8,1 4-15,0 0-6,0 0-10,0 0 2,-17 21-10,6 4 6,-1 1 6,-6 18 18,1-1-1,-4 6 27,4 5 12,-4-2-6,-3 32 6,-5-6-3,0 8 9,1-9-9,1 0-5,9-23-2,-7 23-8,6-21 17,0-3-7,0-2 1,1-3-2,4-4-17,4-12-8,-1-2-9,0-4-8,4-8 4,0-3-13,2 1-8,1-8 12,1-2-2,-1-2-7,3 0 9,-2-1 0,1-1 3,2-2-7,0 0-23,-7-8 20,3-8-29,-5-6-36,-2-8-4,2-3 1,-2-16-14,5-3-10,0-4-11,3-4-23,6-20-18,3 22-22,8-22-15,-2 29-16,5-2-24,4 0-18,8 4-48,0 8-30,2 5-28,4 4-41,5 3-48,5 6-35,-2 0-331,0 4-823,0 1 364</inkml:trace>
  <inkml:trace contextRef="#ctx0" brushRef="#br0" timeOffset="22549.7732">12531 7887 181,'9'-17'274,"-2"3"16,-4 5 30,2 1 21,-3 2-28,0 2-37,1-1-36,-3 5-26,0 0-8,-3 15-18,-2 2 10,-5 9-18,-2 7 3,-1 15 0,-6-4-2,2 1-10,-4-2-13,4-2-12,3-12-13,1-2-8,3-1-14,-1-4-16,4-8-3,3-4-13,-2 0-2,4-2-5,-1-1-1,1-3 2,2-1 9,0-3 0,0 0-15,0 0-5,13-16-16,-2-6-21,8-2-12,-1-4-11,10-10 0,0 3 8,-11 13-9,2 1-2,-3 4 4,-4 5 4,-4 4 4,-1 4-6,-1 0-4,-1 4 4,0 4 10,0 4-13,0 6 12,-3 5-3,3 8 12,-2-3-4,-3 3-3,0 0 4,2-1-5,-2 1 2,3-1-1,-3-10-5,3 2 1,1-1-6,0-2 3,3-6-5,3 3 6,4-5-4,0-6-23,8-5-11,-1-3-20,3-2-7,-6-5 9,4-6-8,2 1-4,-2-7-2,6-9 4,-4-8 4,2-1 2,-2-6-3,-3-2 7,2 0 6,-2 4 23,-4 5 22,-6 18 17,-4 8 37,0 1 16,-2 7 0,-4 0-14,0 3-13,-1 4-9,0 2-2,0 0-12,-9 17-1,2 0 4,-4 12-15,-1 5 5,-6 8 3,6-9 1,3 1-2,3-3-5,-3-2-1,5-1-3,1-2 1,1-1 1,2-8-18,1 1-32,3-9-38,-1 4-32,4-2-55,0-5-55,2 2-56,-1-4-68,3-3-59,3-1-297,-4-4-755,3-1 334</inkml:trace>
  <inkml:trace contextRef="#ctx0" brushRef="#br0" timeOffset="22763.2776">13019 8032 16,'-10'-7'377,"1"2"39,6 0 56,-1 2 11,0-1-6,4 4-28,1-5-47,4 4-37,9-4-27,10-1-8,15 4-22,0-1-44,0 2-9,-10 1-22,-1 0-25,10 4-19,-10-3-22,2-2-9,-4 1-20,0 0-9,-10 0-21,0 1-27,-1 0-20,-5-3-29,-1 4-26,-3-2-36,-1 0-25,-2 0-35,4 0-25,-7 0-23,0 0-52,8-1-39,-8 1-33,0 0-38,0 0-46,0-1-51,0 1-322,0 0-778,-16-7 344</inkml:trace>
  <inkml:trace contextRef="#ctx0" brushRef="#br0" timeOffset="23815.0733">7753 2938 53,'-21'1'180,"7"1"-8,6 1-9,-1-3-11,4 0-11,2 4 3,0 1 12,6 0 12,0 0 0,9 7-3,10-5-2,6 5 6,18-2-7,25 2 20,0-9-9,8 6-18,7-9 0,11 5-18,8-5 10,6 2-12,5-6-3,6 8-7,-1-1-11,9-3-14,-1 2-5,-5-1-4,-5 1-18,-8-1 3,-8-2-12,-12 1-12,-8 1-2,-11 0-3,-25-2-3,-5 0-11,-14-1-5,-3 2-3,-3-3 11,-9 5-9,-3-2-2,0-2 4,-5 1-2,-1-1-9,0-2-7,-4 3-37,0 1-17,-3-9-29,-2 9-36,-4-5-30,-2 2-28,-5 3-34,-6-1-30,2 1-38,-5 1-37,-3 1-196,-1-1-543,0 3 240</inkml:trace>
  <inkml:trace contextRef="#ctx0" brushRef="#br0" timeOffset="24109.1193">8687 3216 33,'-10'0'339,"5"0"0,-1-2-11,6 0-13,0 2-36,0 0-1,23-7 1,15-1-9,7 3-11,28-2-10,3 5-5,12 2-7,3 0-15,7 4-9,1 1-13,-1 0-10,3-2-18,2 4-15,-2 3-15,-2-5-15,-9 3-10,1-1-16,-9-5 0,-5 1-13,-9-1-6,-20 2-12,-8-4-3,0 3-10,-14-3-6,-2 0-1,-8 0-10,-1-3 3,-7 5-1,0-6-5,0 4-4,-3 0-7,2-2-16,-4 1-21,-3 1-31,8-1-46,-5-2-35,0 2-84,-1-3-77,6 1-88,-2 0-85,3 0-261,16-1-776,5 7 343</inkml:trace>
  <inkml:trace contextRef="#ctx0" brushRef="#br0" timeOffset="24646.9412">11392 3255 62,'-12'-5'113,"4"-1"-11,0 1-23,-1 3-16,1-1-9,-2 1-14,1 2-5,-5-1-15,-3 0-19,-7 0-3,-1-2 6,-6 2-5,-10-3 11,-2 0 9,3-1 16,-4 1 15,4-1 23,9 2 22,-7 0 16,9 1 27,1-1 14,6-1 21,1 3 17,5-1 15,3 0 14,6 1 8,0 0-3,7 1-4,-5 0-2,5 0-16,0 0-3,0 0-14,32-3-11,9-2-12,27 1-21,5 5 14,3 5-18,8 3-6,4-1-8,-1-2 6,4 7-6,4-4-6,1 4-9,-2-6-2,5 3-9,-4-2-12,-3 8-7,-3-6-5,-1-3-3,-2 3-10,-4-3-7,-7 1-1,-3-4-6,-2-2-4,-25-4-1,-3 2-6,1 0-4,-5-1 6,-12 0 9,1-1 4,-6 1 14,-7-2 4,-1 3 3,-2-1 2,-4-2-3,2 3-4,-5-3-4,2 3-14,-2 0-5,-4 0-3,5 0-10,-5 0-12,6 0-14,-6 0-15,4 0-9,-4 0-12,0 0 1,0 0-10,5 3-10,-5-3-6,0 0-5,0 0-9,0 0-10,0 0-1,0 0-11,0 0 7,0 0-7,0 0-5,0 0-25,0 0-18,0 0-25,0 0-36,0 0-24,0 0-30,0 0-44,0 0-37,0 0-49,0 0-219,0 0-656,10-7 291</inkml:trace>
  <inkml:trace contextRef="#ctx0" brushRef="#br0" timeOffset="25531.6597">13852 3072 15,'-22'-2'259,"0"-2"4,7 2 10,1 0 33,3 2 2,1-3 3,4 2-19,2 0-12,-1-1-8,5 2-28,-3-2-20,3 2-39,0 0 4,0 0-7,25 2 5,5-2 8,38 8-1,8-4-5,11 3-7,8 3-10,12-2-6,3 1-10,10 3-6,4 0-10,6 0-1,6-7-12,12 5-9,-3-3-6,7-4-13,6 0-20,-3 0-1,-3 2-1,-7-5-12,-7-2-8,-6-1-6,-6-1-3,-8-5 0,-11 0-4,-5 1-10,0-5 2,-10 1-8,-2-1-2,-9 2-4,-4-4 0,-1 0-4,-1-6 1,-6 9-2,-3-5 0,-18 0 11,0 0 9,-2 1 10,-17 7 21,-1-3 18,-3 4 21,-5-2 5,-6 7 7,-4-2-7,-2 0 14,-1 1-11,0 1-5,0 2-14,-5-1-7,3-1-8,-5 3-15,4 0 0,-1-3-55,-3 3-11,0 0 0,3-1 0,-3 1 0,0 0 0,0 0 0,0 0 0,0 0 0,0 0 0,0 0 0,0 0 0,0 0 0,0 0 0,0 0 0,0 0 0,0 0 0,0 0 0,0 0 0,0 0 0,0 0 0,0 0 0,0 0 0,0 0 0,0 0 0,0 0 0,0 0 0,0 0 0,0 0 0,0 0-20,0 0-18,0 0 3,0 0-8,0 0 1,0 0-13,0 0-11,0 0-2,0 0-1,0 0-2,0 0-9,0 0-1,0 0-7,0 0-7,0 0-14,0 0-11,0 0-31,0 0-12,0 0-29,-10-3-28,10 3-41,0 0-38,0 0-37,0 0-40,0 0-78,0 0-323,0 0-841,0 0 372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9:00:21.0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4422 10955 84,'5'-9'109,"-1"2"6,0-3 4,0 0 4,0 1 5,-2-2-14,2-1-6,-1 0 2,0-5 3,-2-2 2,0 2 2,1-2 0,-1 2-4,-1-1-6,-1 1 0,-1 1 4,0-1-6,-3-1-9,0 1-8,-1 1-7,-1 0-2,-3-7-15,-1 9-4,4-3-4,-10 0-3,0 0-6,3 5-1,1 3-4,-5-5-2,4 5 2,-1 1-4,0 2 3,-4-1-5,-2 3-4,5 0-4,-2 7-6,-2-1 16,3 1-5,0 2-4,3 3-4,-7 3 0,3 6-8,-1-1 0,1 1 0,-1 5-4,-2 1 5,3 5-4,0-1-5,1 2 1,3 0-2,1 2-2,-5 9 3,3-7-3,3-4-1,-3 1 1,5 1-3,-3 2 2,2 0 0,1 2 4,3-2-4,-1-1-2,-1 0 1,4 2-3,0-1 3,-1 0-1,0-5-1,1 3 2,1 1-2,0-2 3,3-1-2,-1 4-3,5-2 2,-2 1 3,1-6 0,1 3 2,-1-2-2,4-1-1,1 1 7,-3-11-1,2 2-5,1 0 4,0-2-3,4 5 4,-1-8 7,1 1-2,2-2-1,4 5 4,-4-7-2,1-3-2,0 3 8,7 0 1,-7-6 2,7-1-2,0-2 2,-1 0 6,4-1 0,-7-1 1,-2 0 0,8-5-4,-2-2 6,0 2-2,0-7 4,-1 1-1,-2 0 6,5-5-7,-2 0 5,-2 0-2,1-3 10,-1-2-3,0-1-15,1 1 7,0-3-4,1-1 9,-4 0-3,1 0 2,-1 0 7,1-2 7,-5 1 4,0 2-2,2-2 13,-5 2-4,0-3-1,0 0-10,-3 0 0,0 1 3,-1-4-7,-2 2-10,0 0 7,2-2-5,-3 1-18,-1 2 12,3 4 6,-3-4-6,1 2 0,-1 0 7,-2 7 2,0-6 4,-2 0 4,1 0-3,-1 4 1,0-5-12,-2-3 9,1 10-5,-3-5-1,3 6 5,-4 0-5,0 1-2,1 4 0,-1-6-4,0 4-5,0 2-5,0-3 0,0 2-7,-4-1-3,1 4 2,5 1-2,-3 1 5,1 1 1,-1 1-7,1-1 1,-3-1-2,2 2-3,-5 2 0,0-3 1,-1 4-6,0 1-2,-3 3-2,-3-5 3,5 1-3,1 4 2,1 0-1,2 2-2,2-4 0,1 4 1,1-4-2,1 4 0,-2 0 0,4-2 0,-1 2-2,1-1-1,4-1 1,-7 2 2,7-2-2,-7 1 0,4 0-6,3-1 0,-5 1 0,5-1 0,0 0-15,-5 0 3,5 0-17,0 0-7,0 0-17,-3 3-20,3-3-21,0 0-19,0 0-25,0 0-37,0 0-27,0 0-25,0 0-36,-4 5-24,4-5 8,4 7-26,-1-3-47,-3 5-220,0-4-629,0 0 278</inkml:trace>
  <inkml:trace contextRef="#ctx0" brushRef="#br0" timeOffset="2165.4569">3380 10351 114,'0'-12'170,"1"1"-11,-1 1-8,0 3-6,0-2 0,3 4-3,-3 0-4,0 0-7,2 0-12,-2 2-5,0 3-8,1-6-6,-1 6-10,3-5-3,-3 5-8,0 0-7,0 0-4,0-5-2,0 5 0,0 0-3,0 0-2,0 0-4,0-3-6,0 3-3,0 0-2,0 0-7,0 0-6,0 0 1,0 0-6,0 0-3,0 0-1,0 0-3,0 0-2,0 0 0,0 0 6,0 0 3,0 0 7,0 0 12,0 0 12,0 0 4,0 0 9,0 0 18,0 0-6,0 0 4,0 0 3,0 0 6,0 0 10,0 0-11,0 0-3,0 0-9,0 0-3,0 0-8,0 0 1,0-6-12,0 6-7,0 0 2,0 0-11,0 0 0,0 0-25,0 0 16,0 0-9,0 0 6,0 0-3,1-3-3,-1 3 8,3-3-1,-3 3-1,0 0 1,0 0-14,0 0 1,0 0-8,0 0-4,0 0-5,0 0-7,0 0-1,-4 22 10,1 2-21,0 12 18,-1 10-8,-6 1 1,7 4 5,-4-3-2,4-13 1,1 0-1,0-1-5,2-3 8,0-2-5,2-4-4,-1-6 5,2-2-4,0-5-9,0-4-1,2 1 1,-2-4 1,4-3 1,-7-2 6,17-10 6,-6 1-5,2-1 5,-3-3-3,1-1-16,3-10 30,-4-1-7,1-2 5,-2-1-9,-4 1 5,3 2-11,0 3 1,-4 6 8,-1 2-2,0 5 1,-2 0-5,0 2 13,2 1-20,-1 1 0,-2 2-13,0 3 1,0 0-6,0 0 0,0 0 2,0 0 6,-6 21 5,3-11-5,0 1 17,2-1-15,-2 0-14,2-2-3,1-1 13,0 3-5,1-3-12,3 2 13,-1-2 3,0 0 7,1 0 4,0-2 7,2 3-12,1-4 3,0 1 6,-1 0 0,2-1 4,2-3-1,0-2 2,-3 0 11,4 0-13,-4-2 8,6-5-3,-5 3-3,2-1 1,-3 0 8,3 0-4,-3-3 4,0 1-5,-1 0 0,0-1 0,-1 1-2,-1 1 3,-1-3 4,2 3 0,-3 1 8,1-2 1,-3 5-12,2-3-4,0-1 6,-2 4 7,0-2-12,0 0 3,0 0-1,3 3 2,-3 2-1,0-7-1,0 7-6,0-7 25,0 7-17,0-3 9,0 3-19,0 0 3,0-6 4,0 6-16,0 0 7,0 0 10,0-4 1,0 4 4,0 0-14,0 0 4,0 0 1,0 0-1,0 0-3,0 0 4,0 0 8,0 0-9,0 0 2,0 0 4,0 0 1,0 0-7,0-5 4,0 5 1,0-5 0,-3-2-14,3 3 24,0-3-11,0-3 1,0 0-1,0-2-1,-2-1 10,0 2 6,2-4-15,0 3 4,0 1 1,0 0 8,0 4 0,0 2-8,-3-2 0,3 0-12,-1 4 15,1 3-18,0-5 0,0 5 1,0 0 0,0 0 2,-1 13-3,2-1 0,0 14 8,-1 3-4,-1 5-8,-2 13 10,0 0-5,3-11-1,-5 11 1,3 6 21,-1-7-12,2-12-2,-2 0-3,-1-3 2,3-2 3,2 3-15,-1-8 15,-1-5-2,2-4 1,-1-2-3,0-4 15,3 1-16,-2-5-1,0 1 1,1 0 1,-1-1-1,2-1 1,-3-2 4,2 1-2,-2-3 6,8-5-7,-1 1 3,0-7-1,-3 2 7,2-4-4,1-5-2,-1 1-5,-2 1-14,-1-2-4,1-2-8,-4 2-1,-1 0-1,-1 3-2,1-1 1,1 5-6,-3 1-2,-1-1 4,-2 3 3,4 1 8,0 2-2,-1-4 2,3 4 7,0 5-4,-3-7 3,3 3 2,0-3-5,3 1 2,1-2-8,3-1 0,6-3-2,-2-1 2,6-6-6,0 4 6,1-4 2,-1-2 1,-1 1 4,-1-1-3,2-4 10,-3 4 1,2-6 0,-2-3 6,-3-1 1,-2 2 2,0-2 8,0 6 25,-5 6 13,2 2 2,-2 1 17,-3 4-2,0 4 1,1 1-4,-2 1-22,2 5-3,-2 1-10,0 0 1,-2 21-1,0 4-1,-3 6-3,1 3-5,-3 11 13,4-10-7,-1 11-12,4-10 7,0-3 1,1-3-13,1 2 8,-1-5-4,0-6 1,2-3-4,1-1-8,-1 0-16,0-6-16,1-1-14,-1-2-6,1-3-12,2-2-15,1-3-34,3-4-31,-2-1-22,5-5-10,-2-3-10,4-3-17,0-3-11,-5 4-14,1-8-133,-4 7-399,0-1 177</inkml:trace>
  <inkml:trace contextRef="#ctx0" brushRef="#br0" timeOffset="2368.6591">3993 10425 12,'-7'-4'277,"2"1"14,2 3-6,-1-1-13,3-2-25,1 3-21,-1-6-23,5 1-20,6-4-20,8-6-13,6 3-10,1 0-19,3-4-9,1 3-10,7-2-11,-10 4-8,0 1-9,1 1-6,-6 1-3,1 2-12,-7 1 3,-1 1-13,-6 0-5,2 1-6,-3 3-18,-3-1-33,1-1-33,-5 2-40,8 0-40,-8 0-28,5 3-2,-5-3-21,2 7-29,-2 0-187,-2 1-431,0 2 192</inkml:trace>
  <inkml:trace contextRef="#ctx0" brushRef="#br0" timeOffset="3151.35">3670 11601 145,'-3'0'184,"3"0"-13,-5 5-14,-1 3-12,0 6-10,-1 1-12,0 3-7,0 8-9,0-3-14,2 4-4,3 0-6,2-6-4,3-3 1,4 8-5,6-3-5,-1-3 4,5-1-3,6-4-5,2-3-1,6-5 3,9 1-8,3-8 0,2-3-7,6-6-12,-4-5 4,20-7-6,-19 3-5,20-11-1,-1 4-7,-3 2 1,-16 7 0,19 0-2,-23 8-5,7 4 0,-2 3-2,-3 3-2,1 5-2,-4 3-4,-2 7 2,-3-3-1,-11 2-3,0 2 7,-3 0-7,-2 3 1,-5-1-4,2-3 2,-5 1-3,-3-4 2,0-1-6,-5-6-1,-1-1 4,1-1 2,-2-4-1,-1-1 2,-3 0-3,6-12-11,2-3 5,-1-3-3,0-6 0,3-2-8,1-3 9,2-3 1,11-7 1,-8 11-2,9-9 2,0 3 1,-5 9-3,3 3 6,-1 4-4,4 3 4,-1 3 0,-1 3-2,1 3-2,2 4 1,1 2 5,3 2 3,8-3-2,-2 10 11,1-1-8,-10-3 1,13 6 5,0-7 0,-2 5 11,2-2 5,-1-6 9,0 1-1,3-4 5,-1-2 7,-4-8-2,1-1-1,-2-5 6,-3-4-1,-2-2 2,1-9-5,-5-1-1,-1 2 0,-8 7-7,-2-1-3,-3-2 6,2 6-5,-6 0 34,-2 8-7,-4 5 8,2-3-15,-3 3-1,-3 1-9,4 3-8,-4 1-31,3-2-38,-3 4-42,0 2-23,0 0-31,0 0-29,-10 12-30,3-5-39,3 4-37,-3 2-227,2-2-527,0 4 234</inkml:trace>
  <inkml:trace contextRef="#ctx0" brushRef="#br0" timeOffset="3710.2189">6456 11562 4,'9'-7'337,"-2"-1"-11,0 3-14,-3-1-20,0 3-13,-1-1-17,1 1-25,-4 3-24,6 3-9,-6-3-27,0 13-9,-3 0-12,3 7-18,-3 9 11,-1 3-18,0 0-12,1 0 7,-1 3-26,-2 2-4,3-2 14,0-1 29,-1-3-16,1-5-5,0 0-14,1-7-5,0-5-12,1-2-17,0-2 7,-1-3-1,1-2 10,-1 0 27,2-1 22,-2-1-4,2-3 3,0 0-10,0 0-13,-2-12-13,2 0-10,-3-5-7,3-2-7,2-9-8,1-3-8,1 1-5,2-6-9,3-14-12,5 4 4,2-1-3,-1 5-2,5-2-8,1 2-4,2 6-7,-2 15-2,-3 0 0,3 5-6,0 5-2,2 4-3,-1 1-5,-6 4-10,2 5-18,-4 2-21,0 2-9,-4 7-8,4 5-13,-11-1-18,0 3-6,-6 3-20,-1 0-21,-9 0-19,-1-2-26,-7 3-13,-10 2-14,-4-3 1,-2 0 12,9-10 23,1 0 18,3-6 38,6 3 34,3-7 31,6 1 20,2-1 7,0 0 17,3-2-7,1-1 0,0 2-4,3-3 10,3 9 8,7-3 9,3 3-1,4 8 11,1 0-7,3-1 3,-2 7-1,-1-4 1,-2 2-6,1 1 12,0 1 3,-1-3 1,-1 1 5,-1 0 9,-1-1 4,1 1-4,-3-8-1,-2-1 1,2-3-6,-3 4 2,-2-3 8,3-4-19,-1-2 7,-1 5-5,-2-5-4,4-1-6,-2-2-24,-1 0-41,3-1-42,-1-2-51,2-1-47,1-6-62,0-2-233,2-2-538,1-6 239</inkml:trace>
  <inkml:trace contextRef="#ctx0" brushRef="#br0" timeOffset="3960.7675">7086 11746 272,'7'-27'276,"-3"4"1,2 3 21,-1 3 6,-2 0 23,-1 3-3,2 5-15,-3 1-2,1 1-21,-1 0-37,-1-1-21,3 5-24,-2 2-22,-1 1-15,0 0-12,-3 16-19,1 2-14,-3 10-11,0 1 0,-1 0-26,-1 3 2,3 4-2,-2-1-9,-1 0-8,2-2-1,0 0-11,-2 1-2,1-2-8,1-4-2,-2 0-6,3-4-9,1-6 6,-1-1-1,2-6-5,-3 2-3,2-4-3,0-2-23,-1 1-29,4-3-40,0 0-36,-2-2-41,2-3-50,-4 2-54,4-2-34,0 0-11,-5-10-11,3 8-11,1-6-1,1 1-218,1-2-579,-1-3 256</inkml:trace>
  <inkml:trace contextRef="#ctx0" brushRef="#br0" timeOffset="4322.8835">7010 12048 1250,'1'-16'-3,"0"-1"45,2 0 6,-1 5 30,-2-4 30,0 4 7,4 1-5,-4-1 3,4 1-5,0 1-9,1 1-11,2 1-9,4 0-8,4 3-6,1 0-7,7 2-5,2 2-5,0 1-1,1 0-9,-4 0 1,2 0-3,-1 0-2,-2 0-6,0 0 2,-4 0-5,-3-6 0,0 5 0,-6-5-1,2-1 15,-1 2 7,-2-4 2,-2-2 2,3-2 3,-6 0 0,1-2-2,-3 0 3,0-2 2,0-1 15,-3 1 4,2 0 12,-2 1 27,2-1 10,-1 6 7,-1 3-2,1-1-10,2 5-12,-2-1-23,2-2 1,0 7-13,0 0-6,0 0-5,-3 15-8,2 3-4,-3 6-1,2 4 2,-4 2-13,1 2-8,1 1-13,1-2 15,-5-1 0,3 2-3,0-1-5,-1-1-8,0-3-3,1-1 0,2-6 5,0-2-2,-2-2 2,2-3-7,1-2-3,-1 0-10,2-1 9,-2-3 5,3-2-3,0 2 0,-3-3-4,2 0-4,1-2-24,-3 2-12,3-4-43,0 0-31,0 0-46,0 0-48,0 0-49,11-9-51,-1-3-43,3 5-267,0-5-663,5-5 294</inkml:trace>
  <inkml:trace contextRef="#ctx0" brushRef="#br0" timeOffset="4894.3183">7963 11713 211,'12'-20'278,"-1"6"3,-1-1-1,-5 6-7,2-3-17,-4 2-16,-1 1-21,2 3-13,-4-3-18,0 5-23,0-3-30,-2-1-4,-5 4-13,0-1-16,-1 3-4,-5 2-13,-2 2-6,-2 2-8,1 0-7,-1 3-8,-2 2-7,5-1-2,-4 5-2,3-3-10,2-2 0,1 3 1,5-2-2,-1-1-12,2 0 9,-1 1-8,4 0-3,0 1 13,0 0 5,2 1 15,1-1-2,2 2 1,0 0-6,2-3 6,2 1 0,1 0-3,-1 1-2,3-2-5,3 1-2,0 1-1,1-1-12,5 2 14,5 1 3,-2-1-9,-1-1-7,2 3-4,1-1 2,-3-3-2,-1 4-6,-6-2 0,5 4 0,-6-5-5,0 4-2,-2-1-1,-3 1 1,0-1-1,-3 3-4,-3-5 10,-1 5-8,-1-5-1,-3 3-9,-1 2 7,-4 0 2,-2-5 2,-5 2 5,-2 1-1,5-5-6,-4-4 9,-2 1-3,-4-2-9,1-1 0,-1 2-1,3-6 3,2 2 5,3-3 0,-2 2-4,3-2 6,1-2 5,2 3-1,0-2-3,3 2 1,0-2 0,1 1-5,-1-1 2,3 1-2,1-3 0,-2 3 9,2 0-14,4 1 5,-6-3-2,6 3-1,-2-2 3,2 2-4,-5-3-5,5 3-3,-1-3-10,1 3-4,0 0-12,-2-4-5,2 4-10,0-5-11,0 5-24,0-4-6,0 4-15,1-8-8,0 6-13,0-2-12,-1 0-16,0 4-11,2-7-20,-2 7-1,-2-5-7,2 5-18,0-5-18,0 5 0,0-4-27,-1 1-195,1 3-482,-4-5 214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9:00:33.7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3953 5615 216,'-4'-1'287,"4"1"-7,-6 0-33,6 0-14,0 0-18,-5 1-18,5-1-17,-3 2-11,3-2-12,0 0-3,17 4-6,-1 0-7,9 0-17,0 1-12,1-4-16,3 1 0,2-2-17,-3 2-3,0 2-6,-1-4 0,1 0-12,0 1-18,-5-1-25,-8-1-20,1 0-37,-6 1-21,-2-3-40,-1 1-26,-4 2-18,1 0-58,-4 0-36,0 0-181,-14-2-455,2 1 202</inkml:trace>
  <inkml:trace contextRef="#ctx0" brushRef="#br0" timeOffset="2291.0492">5959 5636 132,'-6'1'191,"-1"-1"3,3 2 1,1 1 9,3-3 6,0 0-1,14 9-8,3-4-3,4 3-7,5-2-8,2 2-9,1-1-20,-2-1-9,11 3-14,-10-5-11,1 1-13,-5-2-7,2 0-21,-2 1-38,-4-7-52,-6 4-60,-4-1-67,-1-1-63,-1 0-57,-6-2-156,-1 0-448,-1 3 199</inkml:trace>
  <inkml:trace contextRef="#ctx0" brushRef="#br0" timeOffset="2427.8232">5980 5711 159,'13'4'172,"2"-2"-17,8 2-17,2 0-14,-1 0-28,3 0-53,1-4-54,-1 3-135,-2-3-159,-2-3 71</inkml:trace>
  <inkml:trace contextRef="#ctx0" brushRef="#br0" timeOffset="4408.8107">4284 4609 118,'-6'-10'188,"-2"-3"-2,1 5-14,1-2-22,1 4-13,2-4-17,-3 1-6,2 4-27,0 3-4,1 0-11,-1 1-7,1-2-8,-1 2-6,4 1-5,-14 4-22,-6 8 1,-2-4-6,-4 6-4,2 1-1,-2 2-4,3 0 1,-1 2-10,0 3 6,2 1 6,-1-3-8,2 5 1,-2-1 4,2 1-2,-4 8-5,5-9 2,3 2-6,0 1 2,3 0 3,0 0 2,2 1 2,3-1-4,2 0-1,0 4-3,0-4 0,4 2-1,0 2 4,2-1 3,-2 5 0,3 3 0,-1 7 4,2-11-7,3 16-3,-1-13 0,0-3 5,1-3 0,-1 5-5,2-3 10,-2-3-11,3 2 0,1-6-1,0-2 0,-1 1 4,1-8-3,1-1 4,-1-2 2,3 2-1,-1-4 0,2-1 2,2-3-6,2 2 3,-1-1 10,2-1-12,5-3-4,-2 4 5,3-3 2,-7-4-1,6-2 2,-4 0 1,2-3 1,0-2-4,2 0 1,-4-1-4,1-4 3,2-3-3,0-1 1,-2-1 6,-1-5-8,3 1 5,-3-5-9,1-3 7,-1-1 4,5-11-7,-2-1 8,-5-3 4,-6-7-3,2 2-2,-2 2 1,-4-3 15,-2-1 1,0 3 7,-6 0-4,3-2 3,-4 3 1,-3-1-2,1 0 3,-1 1-6,-4 0 4,1 14-3,3-3-3,-4 5 4,-2-2 2,3 3-4,-2 0-2,-2 3-6,1-1-4,1 5-9,-1 0-12,5 10-22,0 3-29,1 2-32,0 1-39,1 0-22,-1 9-17,0 1-11,2 3-98,-1 3-299,2 6 133</inkml:trace>
  <inkml:trace contextRef="#ctx0" brushRef="#br0" timeOffset="5275.3503">6081 4758 78,'-4'-16'121,"-1"2"-9,2 3-11,0-1-7,-1 3-10,1-2-10,-3 1-16,2 3 11,0 2-21,0 1-4,-2 2 2,-1 2-10,0 2-8,-3 5 6,-1 5-21,-2-1 9,-4 11-6,0 2-2,3 4 4,-1 1 1,-4 12 0,1 3-3,3-2-1,-2 2 2,1-1-14,6-12 12,-2 14-1,5-11-6,-2 12 8,2-12-4,2-1-9,0 17 15,-2-4-16,4-13 17,2 4-12,0-4 1,1 1 2,1-2-4,2 2-6,0-3 0,1-4 6,2-1 5,2 1-2,-1-10-6,0 0 12,4 5-19,2-8 26,-4-2-25,9 1 11,-3-5 7,-2 0 2,10-1-1,-1-2 5,0-4-10,-1 0 13,2-3-16,-2-1 10,2-1 2,-2-3-1,0-3 3,2 1 4,-4-1-2,1-6 4,3-2 2,-1-1 2,-2 4-3,1-5-1,-3-2 7,-1-1 0,-1 2-4,-2-4 4,1-4 0,-2 2 12,-3-4-4,0-1 1,-2-1 0,-4-2 2,2 0 6,-3 1-1,-2-3 7,-2-8-10,1 10 4,-2 1-4,1-2 7,1 5-5,-4-6 3,4 5 0,-3-2-10,0 4 2,0-2 1,1 2-1,-1 6-3,-3-6-4,-1 8-3,3-3-7,-2 0-3,-4 3 2,1-1-5,-1 3-3,0 3-5,1 3-4,-3-1-13,0 4-14,-6-4-21,0 3-17,-5 2-41,1 2-29,-1 2-47,-4 1-39,-1 9-195,0 2-438,-2 1 194</inkml:trace>
  <inkml:trace contextRef="#ctx0" brushRef="#br0" timeOffset="6146.8258">4377 6014 45,'-7'-10'161,"0"-1"-13,0 4-3,-5-4-17,2 4-7,1-1-14,-1 3-14,-4 1-2,3 2-8,-3 0-16,0 2-9,-2 4 1,2 1-14,-3 0-8,-4 9 3,2 2 0,-3 2 0,1 6 1,-7 10-4,4 2-7,-3 1 12,3 0 0,2 3-1,1-1-3,7 3-3,-2 2-2,6-10 0,-1 11-1,5-9-7,-2 10 6,5-10-3,3 8-3,0-8 2,4-2 0,0-1-3,2-1 2,3 0 3,-1 1 0,2-1 3,1-1-3,2-5-2,1-1 5,1-3 1,4-3 3,-1-4 5,3-1 1,-2 1 4,6-8-3,-1 0 2,-2-4 4,5-2 1,-4-5-4,3 0-1,0-4-5,-1-2-3,2-6-2,-2 1-2,-1-4 0,0-1 1,0-2-5,0 0-8,4-10-2,-8 4 1,0 6 1,-1-4-2,1-1 0,-3 2 1,-2-1 3,-1-4 4,-1-2 4,4-9-2,-7 8 1,0-14-4,-4-1-10,3 1 4,-7 13-3,-1-18-4,-1 3 3,-2 0-3,0 1-1,-4 0 5,2 14 4,-2 2 1,1 3 2,-4 1-9,-2 4 2,3-1-1,-4 5-6,2 6 6,-1-1-17,1 1-16,-1 3-25,1 5-28,-4-1-31,0 4-45,4 3-40,-4 0-41,3 8-240,0-3-506,3 2 225</inkml:trace>
  <inkml:trace contextRef="#ctx0" brushRef="#br0" timeOffset="6985.3589">5922 5907 3,'-5'-16'175,"2"4"31,-3-2-21,-2 1-26,-2 1-15,0 0-14,-4 4-9,0 1-14,0 4-10,-7 2-1,0 3-9,-2 6-7,2 4-5,-2 7-10,-10 13-4,2 0 0,1 5-4,0 7-9,5 6 2,1 1-8,0 1 1,3 3-2,1-2-8,2-2-3,5-1 2,4-1-7,1 1 4,1-3 1,2-1-2,2-13 2,3 4 1,1 9 1,1-12-7,2 10 2,0-10 1,3-1 6,0-1 1,-1-3 4,3-2-4,2 2 0,0-8 0,3 2-2,3-3 5,-4-9-2,4 3 5,1-3 5,3-4 2,1-1-6,1-1 3,1-7 8,0 1-6,0-6-1,0 0 0,1-5-4,2-2 4,5-9-1,1-8-2,-1 0 2,0 2-9,-2-7 2,1 1-4,0 0-4,-4-2 1,-6 13 8,-3-3-18,3 3 6,-2-1-4,-2-1 5,-2-1-11,2 5 3,-3-4-1,-3 2 10,-1-2-5,1-3-12,-3 3 7,-4-2-1,-1-1 2,1 2 2,-1-1 4,-2-2 0,1 4-4,-1-2-2,-1 0-6,-1-1 5,2 0 2,-2 2 5,-1 1 5,-2 1-2,4-1-5,-4 7-5,1 2-6,-1 0 12,-1-2-8,-2 4-9,2-2-1,-5 2-4,-3 1 5,2-6-5,-2 6 1,-4-2 2,2 0-5,-4 3 3,1 0-1,4 6-11,1-3 5,1 2 1,-2 1-18,-2 2-16,1-4-20,2 6-25,2-2-32,-2 1-26,2 1-29,1 1-32,-1 2-31,-1 0-37,-2 0-238,0 0-546,1-1 242</inkml:trace>
  <inkml:trace contextRef="#ctx0" brushRef="#br0" timeOffset="10476.5875">4349 12265 144,'0'0'145,"0"0"2,0 0-10,0 0-11,0 0-7,0 5-8,0-5-9,0 0-3,0 3-10,0-3-7,0 0-1,0 0-8,0 0 3,0 0 6,0 0 0,0 0-4,0 0-5,11-16 3,-4 2-2,6-11-9,-2-2-9,2-2-7,1-4 10,0 2-3,0-13-6,-3 0-7,-3-4-4,-3 12 2,-2-11-9,-4-2 2,-1 13 5,-3 6 0,0-2 18,2 5 5,1 11 11,-1 6 0,0 0-5,0 1-10,2 3-12,-2 4-11,3 2 0,-7 12-3,3 3-4,-5 14-3,4 3-3,-1 18-2,0-1-3,5-1-2,2-11-2,5 11-5,-2-12 2,3-5-5,-1-1 0,5-1-2,0-2 0,4-2-2,0-3-1,3-7-5,2-4 0,0-4 3,1-6-4,0-3-3,0-6 0,-7 1 2,5-7-3,-1-6 0,-3-2 0,-2-3-6,-2-3 11,-2-1-6,-4-4 5,-2 2-3,-3-2 4,3 2 2,-6 0 0,2 7 4,-1 7 9,1 5 6,-2-1-4,3 7-7,-1 3 2,1 3-1,0 0-4,-6 17 0,3 1-1,3 10 2,0-1 1,3 6-3,0-3-12,1-3-3,2 1 2,1-5-4,1-5 0,1 3-3,2-5 7,3 4 6,-3-13-8,2 0 2,1-5-4,7-3 3,0-8 3,-4-1 1,3-5-1,-2-4 1,-1-3-7,0-4 9,-4-3-8,-2 0 2,-4-7 2,-1 0-1,-2-11-1,-3 1 2,-1-3 5,0 2-3,-11 2 5,5 11 3,0 0 15,1-2 5,2 6 12,-5 2 13,5 10 6,-1 3 5,2 5-9,0-1-5,-1 8-8,3 0-5,0 3 5,-2 14-11,4 6 1,2 12-5,2 14 0,-2 9 3,0-3-10,3 3 4,0 0-5,0-1 1,-1-3 0,-5-6-3,2-13 1,-1 2-1,2-3 0,-3-4 1,2 1-2,-2-2-4,2-1 6,0 2-1,1 0-1,1 0-4,0-1 0,-2-7 1,1 4-1,2 3 4,-1-2-1,1-5-6,-2-1 2,2-1-1,-5-3 1,2-3-2,0-1 2,-2 0-1,2-3-3,-1-2 1,-1-2-1,2 2 7,1-1 1,0-4-3,-4 0 7,6 0 7,0-2-6,-1-3 5,5 0-8,-4-6 2,1 5 5,0 1-5,0-2 1,-2 1-2,-2-2 0,2 0-1,-3-2-2,-1-1-5,-1-1-18,-1-4-17,-4-2-13,-4-6-9,-1 2-2,-1-2-5,-3 1 5,0 1-3,0 3 2,0-1 4,-2 0 7,1-2 1,1 5 7,5 2 7,1 1-1,1-1-1,1 0 2,4 3-9,2-7-4,0 0-7,5-8-14,1-1-3,3 2-15,4-3-12,7-12 1,-5 11 3,9-10 10,3 1 0,-6 1-3,0 0 10,-7 8 2,0 0-5,-1-2 12,-6 3 16,0-5 18,0 5 19,-4 1 33,-3 0 23,0 9 24,-4 1 15,2 1 16,1 6 17,-2 0 3,1 2-6,1 3-12,0 0-14,1 4-8,0 2-10,0 0-3,-3 18-12,6 0-4,-2 14 1,2 2-8,0 12-3,4 7-4,-3-5-3,2 0-4,1-1-3,-3-11-1,2-1-5,-2 0 1,3-3-4,-3-3-2,2-1-1,-2-9-1,2 5 4,-2-8-18,0-2-28,0-6-20,1 3-17,-1-6-10,-1-1-4,2-1-14,1-4-12,1-5-4,0 1-13,3-7-16,-2 0-11,2-2-5,-3-2-2,1-2-10,-3 3-107,2-2-298,-4 3 132</inkml:trace>
  <inkml:trace contextRef="#ctx0" brushRef="#br0" timeOffset="10769.5518">5217 11611 68,'-6'-3'267,"6"3"-12,-1-3-17,1 3-16,-2-2-22,5-4-20,0 2-16,4-3-16,6 2-9,5-7-5,3-2-5,4-1-7,1-2 2,-1 3-10,-1-1-11,1 4-8,-3-3-7,-3 1-13,-5 8-1,-5 0-11,-1 2 4,0-1 0,-2 4 4,-1-3 10,-3 2 6,1-2-1,-3 3-8,4-2-3,-4 2-17,3-3 3,0 1-13,-3 2-8,0 0-7,4-3-21,-4 3-17,0 0-28,0 0-25,0 0-21,0 0-29,0 0-24,0 0-34,0 0-9,6 8-17,-6-8-12,3 6-24,-2-3-187,-1-3-449,3 7 199</inkml:trace>
  <inkml:trace contextRef="#ctx0" brushRef="#br0" timeOffset="12302.1309">5765 11381 88,'2'-9'172,"1"-2"10,-1 1 1,0 0 0,1-2-11,-3 4-5,2 1-8,-1-1 5,-1 5-12,0-2-20,1 2-17,-1 3-8,0 0-8,0 28-15,2-1-4,-4 2-7,0 19-8,2 0-5,-2 2-8,1-2-3,-3 1-5,2-2-5,-1-14-2,3-3-5,0-1-2,0-3-2,-1-10-3,1 1-2,0-8 5,-1 2 0,1 0 25,0-7 21,0 1 31,1-3 15,-1-2-10,0 0-3,0 0-4,-6-22-26,5 4-1,-2-10-11,0-3-2,-1-5-6,0-12-10,-3 1-1,7-5 2,-3 1-5,3-2-11,0 2 11,3 5-17,0 9-7,4-7 5,1 10-4,1 4-1,0 3 3,3 2-2,0 6-4,0 9-6,0-4-3,1 6-1,0 3 4,-1 1-8,0 7-19,0 6-20,-2-1-25,-2 6-22,-2 10-22,-6 3-17,-6-1-17,-3 1-13,-5 3-13,-8 10-9,4-12-8,-6 10-1,6-11 19,1-2 12,2-1 20,-1-5 27,5-6 27,6-5 30,-3 2 7,4-6 4,0 5 3,1-4 6,3 5 4,1 0 3,5-1 3,2 8 16,4 2 5,3 1 1,2-1 9,1 5-5,1-5 22,0 4 7,4-3 9,-3-3-3,1 0 3,0-5-1,0 5-3,1-3-3,-2-7 1,-6-2 2,2-2 3,-2-3-1,0 0-6,0-3 5,0-2 2,-1-4-3,-2 0-1,-1-2 10,1-3 3,-1-2-4,-1-2 1,-1-6 0,1 1 4,-1-3-1,-1 2 1,-4 5 1,1 1 3,0-3-5,-4 1-4,0 4 2,0-1 2,-1 5 7,1 3 8,-3 2-17,0-3-4,2 5-3,-2 2-6,0 0-12,3 3-1,-10 6-5,3 1-4,0 7 1,-3-1-2,2 10 3,-1 2-5,5 0 11,-1 1-12,3-2-7,2-3 2,0-4-5,4 3-8,1-3 1,1 0-4,2-1 5,3-4-4,7 0 3,-1-2-2,4-4 4,3-5 0,-1-1 3,2-7-3,2-4 5,11-4-4,-1-4-6,-5-2 11,2-2-1,-12 3-4,1-1 5,-5-1-1,-1-3 3,-1 2 4,-4 2 0,-5 4 0,-1 1 2,-2-1 2,-2 3 5,-5 1-7,0 0-2,-6 1-1,1 6-3,-3 1 3,-4 1-5,0 4 4,0 1-10,-6 9 5,4 5-2,-2-2 2,7-2-3,2 2 0,4 2 0,2-4-3,0 5 12,4 0-17,4-2 4,3 1-14,4-3 10,6 11 3,1-5-5,2 2 8,1 6 10,-1 0-10,3 11 0,1 8-3,-8 1 8,-3 0-2,-3 2 0,0 4-1,-7-6-1,-3 6 1,0-5-3,0-12 4,0-2 1,-5-2-8,3-4 9,0 2 0,-2-12 3,3-4-4,-3 0-9,4-4-11,-1-1-23,1 0-22,0-4-23,-1-1-41,1-3-65,0 0-70,2-17-262,0 5-569,5-13 251</inkml:trace>
  <inkml:trace contextRef="#ctx0" brushRef="#br0" timeOffset="12824.3788">7106 10835 162,'5'-16'174,"-1"0"8,-1 3 6,-3 2 3,0 0-7,-1 0-7,-1 1-5,0 2-12,0 1-16,-3 2-8,-4 1-18,2 5-13,-6 4-8,-2 4-10,-2 13-8,-11 11-10,7 8-6,-3 4-7,5 2-4,1 3 1,7 3-10,-2-6 2,3-1-12,5-11-3,5 1-2,1-3-4,5-2 4,2-2-4,1-5-3,4 1-4,-4-10 2,7-1-2,-2-2-2,1-7 1,6 3-4,-5-8 3,1-1-2,-2-6 1,4-1 0,-4-1 1,1-8-7,-5 5 6,-3-12-5,2 2 4,-3-4 10,-1 1 9,-2-1 3,-1 3 17,-2 5 1,1 0 16,-2 7 0,-2 1 5,4 0-8,-2 6-1,0-4-16,0 8-8,0 0-7,0 0-3,1 26 9,-1 3-10,3 3-9,-3 2 3,1 15-2,-1-1-2,3 0-5,-1 5 2,-1-8-1,-1-10-3,0 2-5,0-3 4,1-3-9,-1 1-41,2-2-27,-2-5-51,-2-5-56,4 1-50,-2-12-58,0-2-250,0-4-574,0-3 254</inkml:trace>
  <inkml:trace contextRef="#ctx0" brushRef="#br0" timeOffset="13121.6146">7341 11173 229,'4'-12'290,"-1"2"-25,0 1-30,-2 6-26,3 0-15,-1 3-15,1 4-15,2 7-12,0-1-17,-1 7-9,1 1-9,-2 0-3,0 6-15,-1 0-9,1-6-7,-1-3-8,-1-3-12,-2 2 0,2-3-4,0-1-10,-2-5 10,1 1 13,-1-1 31,0-1 21,0-4 1,0 0-8,0 0-30,0 0 10,0-23-7,2 3-1,0 2-31,0-11 21,1 3-28,5-2-5,-3 3-1,5 3-11,-4 4-5,3 1 7,2 0-5,-2 5-7,3 2 5,-2 3-13,1 2-19,-2 4-37,0 1-35,6 1-27,-1 4-29,0 2-33,1 1-38,-3 0-25,3 1-25,-1 0-30,-1-1-211,1 1-532,-1-1 235</inkml:trace>
  <inkml:trace contextRef="#ctx0" brushRef="#br0" timeOffset="13448.2649">7756 11151 50,'7'-7'189,"-4"2"-17,1-6 8,1 2 8,-3-3 19,1-5 4,-1 7 1,-1-6-2,-1 8-7,-1-1-17,1 3-8,0 0-17,-2 0-19,-1 2-15,3 4-17,-11 5-8,-2 5-12,-5 2-7,1 7-12,-1 3-2,0 4-9,-1 1-6,1-1-4,3-1-5,5 0-11,1-1-3,5-7 8,1-1-10,0 0-6,3-4-3,2-1-4,1-4-1,0 0 0,2 0-5,3-4 9,0-2-5,3-3 0,-1-2-5,4-3 1,-4-2 4,5-5-5,-5 0 4,3-7-3,1-1 1,-4-2-3,-2 0 4,-2 1 13,1 5 20,-6 0-1,2 7 13,-2-2 14,2 6-10,-3 0 7,0 2-11,0 1-16,2 1-7,-2 3-2,0 0-7,0 0 4,-5 22-5,3-6 3,-3 0-10,1 5 3,1-6-12,0 3-12,3-1-40,-1 0-24,2-4-33,-1 2-39,2-3-45,1-1-33,4-3-59,1 1-286,-1-7-609,3-2 270</inkml:trace>
  <inkml:trace contextRef="#ctx0" brushRef="#br0" timeOffset="13908.8353">8024 10939 344,'1'-8'303,"1"3"-30,-2 1-29,1 3-24,-1 1-21,-1 13-19,1 5-20,-3 6 1,1 3-10,1 3-12,-2-1-15,2-1-12,-2 1-3,2-6-17,-2-2-4,1-4-10,0 3-7,-1-6 0,1-2-14,1-4-1,1 1 7,0-2 25,0-2 19,0-3 25,0-2-9,0 0-2,0 0-21,-3-14 0,3 0-22,3-6-5,3-9-2,-2 2-3,1-4-16,4 2-3,-1 3-8,4 2-3,-4 9-10,3 1-3,-1 3 3,-3 2-16,2 4 16,1 2-8,-1 6-2,4 0 9,0 6-12,-3 3-3,-1 3 6,0 1-5,2 4-13,-5-1 5,-3-1 2,2 0 4,-3-1-6,-2 0 11,-2-6-5,4-1-3,-2-2 14,0 0-5,-2-2 15,2-2 11,2 0 14,-2-1 28,0-3-12,0 0-7,0 0-10,3-20-6,1 4-3,4-11-11,-1-2-4,4-5-4,2 3-2,-3 4-2,4-1-7,0 2-6,1 7 2,-2 5-4,1 7 0,-1 0-5,3 3 2,-2 5 2,1 4-2,-1 4-5,0 1-1,-1 4 4,-3 3 2,1 3-6,-1 4 3,-6-5 1,1 5-3,-3 3-23,-4-3-34,-1-4-35,-2 5-75,-5 4-58,-2-4-58,-6 3-73,-1-2-37,-9 7-284,1-1-731,5-8 324</inkml:trace>
  <inkml:trace contextRef="#ctx0" brushRef="#br0" timeOffset="14389.6781">4071 13111 39,'-46'5'276,"4"1"-23,15-2-5,-1-3-24,8 4-20,6-2-16,4 0-4,3-2-13,0 0-7,0 2-20,4-2-3,3-1-7,0 0-10,0 0 9,20 0 15,4-2 13,18-10 15,25 0-21,7-14 0,8-1-19,15-5 10,14-1-14,6-4-2,11-4-14,9 2-4,11-4-7,10-5-12,9 2-10,8-2-10,9-3-1,1 2-10,4-2-4,6 3-1,4 3-11,4-8-2,1 10 1,2-3-10,0 6-5,2 1 5,-3 2-13,1 8 3,-10 5 1,-2 7-10,-8 5 3,-7 8-4,-17 1-8,-7 8 6,-11 4 1,-12-1 4,-16 2-5,-14-2-7,-14-1-20,-12-1-6,-9 1-20,-27-6-25,-13 1-19,-5-4-23,-8 4-17,-4-5-18,-6-1-44,-4-1-47,-5-2-37,-12-8-53,-10 0-280,-17-6-654,-26-3 289</inkml:trace>
  <inkml:trace contextRef="#ctx0" brushRef="#br0" timeOffset="14866.4186">3931 13358 525,'-9'7'480,"2"-2"-75,2-3-67,5 1-59,-2-3-43,2 0-18,0 0-24,27-8-27,-5-1 6,5-1 3,17-6-5,24-11-7,3 2-4,1-5-3,13-2-19,10 4-3,7-3-19,12-1-7,4-3-7,9-4-2,8 8-6,9-8-12,8-1-6,9 5-6,9-4-2,3 4-12,12 2-5,-1 0 1,8 2-14,1 5 3,0-5 0,4 5-4,-1 2-13,-3-1 4,5 4-2,-9 4-7,-3 10-4,-3-1 4,-1 3-1,-17 5-5,-6 3 1,-11 8-3,-9-3-5,-12 2 6,-6 0-2,-24-1-6,-8 1 4,-10-3-5,-28-6-13,-6 0-11,-5 0-16,-10-2-25,-3 1-6,-3-2-18,-7-1-16,-3 0-3,1-1-32,-8 3-23,0-5-26,-2 4-34,-2-1-47,-2 1-38,-1 2-41,-9-9-216,-1 7-607,-5-2 269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9:01:25.7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15976 1165 97,'-12'-5'131,"2"2"7,3 2-5,-2-2-7,5 1-11,-3 0 7,7 2-7,0 0-22,-7-1-8,7 1-2,0 0-16,0 0-1,-6-2-7,6 2-9,0 0-6,0 0 12,19 3 2,-7 0-4,5-3-8,4 6 4,1-4 0,7 1-9,9 1 0,0 4 1,3-6-6,-1 3 0,3 2-1,-1-2-1,1-2 1,0 4-5,5-3-8,-3 1 5,2 3-2,-2-5-5,-1 2 6,-1 1-3,2-3-6,-1 4 10,1-2-9,0-3 2,0 2 6,0 3-1,0-6-6,24 4 0,-29-1 7,5 0-12,-1 0-4,2-4 7,-1 7 0,2-1-7,0-5 2,1 7 1,-4-3-10,0-3 8,-1 3 3,-2 0-14,-3-6 10,-7 6 1,-3-1-5,3-5 4,0 2 6,-4 3-7,1-4 5,2 1 6,9 7-4,-12-4-7,13-2 1,-4 7 4,-6-7-7,9 1 7,1 9 0,-1-5-10,1-3 3,0 3 11,-10-1 0,8-2-2,0 1 2,1 3 4,-12-5 0,3 1-3,-1 2 9,11 2 0,-11-2 2,12 1 15,-13-2 0,2-2-7,-2 1 1,10 4 6,-10-7-5,2 4 4,-3-1-3,1-5-7,1 2-1,-2 4-1,-3-5-1,4-3-3,-2 9-1,-1 0-1,-3-3-4,5 1 0,-3-3-8,0 3 7,0 1-3,-3-5 0,-4 2-4,-3 0 29,7 1-18,-7-2 14,3 5 8,0-6 0,-4-2 1,-2 2 21,-1-2-16,1 4 9,-1-2 7,6-2-5,-1 2 7,6 2-23,-4 0-1,4-2-10,3 0 5,-10 0-2,7-2-12,1 5-2,-1 1 2,-4-4-9,-2-2 9,-1 0-9,0 4-9,-4 0-4,0-4 5,-6 0 18,3 4-14,0-2-3,-7 0 2,10-2 2,-4 1 4,-6 1-1,7 3-6,-7-3 1,8 0-3,-8 0 6,5 2-11,-5-2 4,7 0 3,-7 0 2,0 0 11,0 0-8,8 0 12,-8 0 7,0 0-2,4 1 5,-4-1-8,0 0-5,0 0 0,0 0-2,0 0-18,0 0 7,0 0 6,0 0 3,6-5-4,-6 5 1,0 0 3,0 0 2,0 0-5,0 0 1,0 0 2,0 0-7,0 0-1,0 0-5,0 0 1,0 0 8,0 0-7,0 0-7,0 0 3,0 0-14,0 0-32,0 0-41,0 0-52,0 0-59,0 0-51,0 0-51,0 0-65,0 0-350,-23-8-766,3 4 340</inkml:trace>
  <inkml:trace contextRef="#ctx0" brushRef="#br0" timeOffset="1056.0642">16484 1642 88,'2'-6'185,"0"0"-13,-1 3 8,3-5 7,-4 4-3,0 4-4,3-7-5,-3 5-6,0-3-9,0 5-11,2-5-15,-2 5-10,0 0-17,0-3-13,0 3-11,0 0-15,0 0-9,0 0-12,0 0-2,-2 15-5,2-3-5,0 5-1,-3 4-3,-2 5-2,2-1-4,-3 2-2,2-7 0,-2 2-5,0 4 5,3-7-10,-2 6 3,1-9-7,-1 0 4,0 0 0,0-2-9,2-2 13,0 2-9,0-5-2,0-3 4,2 0 3,0 0-8,-1-1-1,2 0-4,-2-2 8,2-3-7,-1 3 3,1-3 1,0 5-3,0-5 4,0 0 1,0 0-4,0 6-1,0-6-3,1 2 8,-1-2-2,0 0 9,6 1 1,1-1 7,6 2 5,1 0-3,10 1-1,0-1 2,1-1-2,2 1-1,-1 1-16,-1-2 13,0-1-8,-1-1 0,-3 2 0,-4-2 0,0 0-1,-6 3 0,-1-4-9,-3 3 8,0 1 5,-2-2-11,-1 0 7,-4 0-10,6-1 1,-2 4-10,-4-3-12,6 0-14,-6 0-16,0 0-26,0 0-29,0 0-29,0 0-35,11-4-37,-11 4-220,0 0-464,0 0 206</inkml:trace>
  <inkml:trace contextRef="#ctx0" brushRef="#br0" timeOffset="1622.4089">16996 1789 128,'2'-7'297,"3"-2"-30,-2 0-7,-2 5-15,2-8-28,0 7 0,-1 1-4,0-1-19,1 1-11,-3 4-14,0-8-22,4 5-1,-4 3-22,0-5-15,0 5-6,0 0-18,0 0-15,3-4-5,-3 4-7,0 0-16,0 0 6,0 0-6,0 0-14,0 0 0,0 0-2,0 0-4,0 0-1,-7 21-8,7-11 4,-3 9 3,-1-2-10,-2 2 2,2 6-1,-3-6 1,-3 10-8,3-7 8,1 2-8,3-5 8,-3-2-6,0-4-1,5 1 11,-4-7-11,1 9-1,0-5 6,-3-2-7,7 1 6,-3-3-6,2-3-1,-1 2 7,1-3-22,1-3 22,0 5-2,0-5 2,0 0-4,-3 4 0,3-4 7,0 0 3,0 0-8,-1 5-1,1-5-2,0 0 9,0 0 3,0 0 10,0 0-1,0 0-4,0 0 9,0 0 1,11 3 0,0-4-6,5-3 0,6 1-7,2-1-4,2 3-11,2-3 9,1 8 1,-2-6 4,2 1-9,-3 5 8,-2-4-7,1 2 8,-9 0-12,-2-2-1,-1 3 12,-5-6-20,-1 6 15,-7-3-9,11 0 0,-11 0 14,7 0-4,-7 0-7,0 0 9,0 0-9,0 0 8,10 1-6,-10-1-5,0 0 5,0 0-9,0 0 10,0 0-15,7-1-18,-7 1-14,0 0-34,0 0-12,0 0-30,0 0-25,0 0-29,0 0-27,0 0-20,0 0-46,0 0-31,0 0-156,3-6-487,-3 6 216</inkml:trace>
  <inkml:trace contextRef="#ctx0" brushRef="#br0" timeOffset="2960.5879">17775 1701 215,'4'-17'249,"-2"-3"-20,-1 10-19,-1-8-21,3 9-6,-3-3-18,-3 0-23,3 7-8,-1-4-20,-1 1-10,0 3-8,-5-2-27,1 1-9,-4 0-15,0 4-5,0-1 1,-4 3-14,0 3 3,-3 4-4,-3-2-1,6 4-4,-5 1 0,-1 5-4,2 1 0,2 3-6,-1-3 1,2 5 0,-2-6-7,7-1 3,-3 8 0,3-7-1,2 1 1,2 1-4,2 0-2,1 0 6,-1-6-9,4 6 8,-1-1-2,2-6 0,1 2 5,0 5 1,4-1-1,1 1 18,0-2-5,4-3 0,-1 3 9,0-3-5,3-4 4,-1 4 5,3-3 4,-3-2 9,1-2 3,0-3-6,-1 0 4,2-1 9,0-4-5,-7 1-1,3 2 0,0-4-6,-3 1 14,3 0-7,-3-1-4,0 1-2,0-2-6,-1 1 8,-2-3-2,0 1-18,-1-1-2,0-1-3,1-1 1,-2 3 0,-2-3-18,2 1-2,-4-1-6,0-3-13,-1 3-7,-2-2-12,-1 1-1,-4-3 1,1 1-1,-1 5 4,1-3 5,-4 2-6,6 4 12,0-5-4,2 6-1,0 0 12,0 0-12,3 3 6,2 0-3,-7-6 3,4 5-7,3 1-5,0 0-2,-2-2 6,2 2 2,0 0 1,0 0 10,10 12-5,-1-6 8,4 3 14,1-6-5,5 5 2,-3-3-2,7 1 2,-2 1 3,-1-2 5,-5-1 8,-1-1 4,0-3 2,-1 4 18,-2-3 7,-2 2 4,-1-3 7,-1 1 31,-7-1 8,10-1 3,-4 0 15,-6 1-1,8 1 0,-8-1-6,7-1-5,-7 1-2,5-5-16,-5 5 1,0 0-7,0 0-7,5 0-1,-5 0-6,0 0-10,0 0-4,0 0-5,0 0-3,0 0-8,0 0-7,0 0-5,0 0 1,0 0-1,0 0-16,0 0 2,0 0 0,0 0-2,3 10-7,-3-10-14,-3 7 0,3-7 3,-4 17 4,-2-1-4,-2 1-12,-2 9 11,3-1 2,-3 5 10,0-1-9,0-1-2,-1 4 3,-2 12 4,-1 2-8,2-17 11,0 2 1,1-2-1,1-4 1,1-1 7,1 0-8,1-9 1,2 1-5,-1-2 2,0 1 1,2-5-2,1-1-1,-1-3 10,3 1-11,-1-5 5,2-2 1,-4 10-2,1-8 1,3-2 5,0 0 3,0 7-6,0-7 1,0 0 4,0 0 1,-4 8-7,4-8 21,0 0 10,0 0 4,0 0-1,0 0 14,0 0-7,0 0-3,0 0 4,0 0-3,0 0-6,0 0 10,0 0-8,0 0 8,0 0-13,0 0 13,0 0-9,0 0 4,0 0-10,0 0-4,0 0 6,0 0-7,0 0-3,0 0-3,0 0-2,0 0 3,0 0-6,0 0 0,0 0 0,0 0-1,0 0-7,0 0 1,0 0 0,0 0-10,0 0 11,0 0 2,0 0-4,0 0-6,0 0 5,0 0 1,0 0 0,0 0-3,0 0-1,0 0 0,0 0 0,0 0 3,0 0-5,0 0-6,0 0 14,0 0-7,0 0 0,0 0-2,0 0-2,0 0 8,0 0-7,0 0 5,0 0 2,0 0 1,0 0-1,0 0-7,0 0 2,0 0 1,0 0 3,0 0-7,0 0 3,0 0 1,0 0-7,0 0 7,0 0-3,0 0 6,0 0-4,0 0 1,0 0-2,0 0 3,0 0-4,0 0 2,0 0 5,0 0-2,0 0-6,0 0 6,0 0 0,0 0-5,0 0 4,0 0-3,0 0 2,0 0-6,0 0-6,0 0 11,0 0 2,0 0 2,0 0-5,0 0-1,0 0 0,0 0 0,0 0 0,0 0 5,0 0 8,0 0-11,0 0-1,0 0-5,0 0 8,0 0 0,0 0 0,0 0-1,0 0-12,0 0 10,0 0 8,0 0-4,0 0-2,0 0-1,0 0 0,0 0-5,0 0-5,0 0-15,0 0-5,0 0-31,0 0-26,0 0-24,0 0-36,0 0-42,0 0-38,0 0-47,0 0-92,0 0-103,0 0-243,14-22-771,-10 17 341</inkml:trace>
  <inkml:trace contextRef="#ctx0" brushRef="#br0" timeOffset="5881.693">7814 1630 166,'3'-6'231,"-2"-5"-21,1 6-7,-1-5-14,2 3-8,-2 1 1,-1 1-10,2-2 0,-1 1-15,2 2 7,-3-2-6,3 1-4,-3 4-6,0 1-16,0 0-6,0-8-3,0 8-9,0 0-2,1-8-19,-1 8 0,0 0 0,1-2-13,-1 2-5,0 0 17,0 0-6,0 0-3,2-7-7,-2 7 6,0-7-11,0 7-6,0-5-5,0 5-8,0 0 2,1-5-6,-1 5-6,0 0-1,3-3-4,-3 3 4,0 0-6,0 0 4,0-9-10,0 9 10,0 0-12,0 0-6,0 0-2,0 0-18,0 0 6,0 0-6,0 0 13,-8 22 1,5-3-5,-6 6-2,1 0 0,1 2-3,0 4-3,0-3 7,0-2-7,-1-2 7,0 3 8,1-4-13,3-5 2,0 1 0,0-9-7,1 6 5,1-3 0,-1-3-10,-1-1 11,2-1-9,0-1 4,-1-2-3,2-1-3,0 1-14,1-5-6,-2 7-30,2-7-21,-3 5-12,3-5-15,0 3-12,0-3-13,0 0-18,0 0-23,0 0-51,0 0-27,8-12-28,-2 1 3,1 0-8,3-5-145,0-6-460,-1 4 203</inkml:trace>
  <inkml:trace contextRef="#ctx0" brushRef="#br0" timeOffset="6395.9256">7848 1618 75,'3'-11'140,"0"-6"-6,1 0 1,0 8 14,0-7-10,2 1 8,2 1 9,-1 4-3,-1-2-6,2 0-1,-2-3-10,4 5-6,0-2-10,-2 0-9,3 3-6,0-1-16,2-2 1,-1 2-9,-4 3-13,5 3-3,2-4-4,0 3-6,8-2-8,0 2-8,-2 7 0,-1-4-5,2 6-4,-8-1-6,0 0-3,-1 4 1,-3 0-2,0 3-8,-2-1-4,-2 6 0,-5-2-4,1 3-4,-5 1 1,-3-2-11,-5 6-8,-2 1-8,-7-3-12,1 0-6,-4-2-6,1 0 1,-2-2 7,-3-3-4,2 0 11,1-2-4,-2-6 2,4 9 12,-3-11-1,9 3 3,2-1 3,-2 0 4,4-2 3,2 1 4,2-1 6,2 0-1,0-1 9,2-1 9,4 0 0,-7 0 6,7 0-3,0 0 7,0 0-6,0 0 2,0 0 4,0 0-2,0 0 3,0 0 0,20-8-1,-13 8 4,1-3-12,1 3 9,-1-5-13,0 10 7,2-5-4,0 3 4,0 1-6,-1 0-5,6 5 3,-4 0 7,2 1-7,-3 1 4,-1 2-4,3 2 0,-2-1 6,-2-1-6,1 4 3,2 4-5,-3-6-4,-2 2 5,3-5-3,-2 3 4,-2-6-5,-2 1 2,3-1-2,-4-2-6,3 1 6,-3-3 3,1 0-1,0-2 0,-1 1-4,-2-4 4,4 4-7,0-2-1,-4-2-24,11-2-20,-1-1-19,4-3-19,-2 0-39,3-1-34,6 0-29,-3-5-205,-2 5-419,-1 0 186</inkml:trace>
  <inkml:trace contextRef="#ctx0" brushRef="#br0" timeOffset="6803.7674">8545 1480 185,'1'-5'267,"1"-2"-21,-1 2-16,1 2-29,-1 0-16,-1-1-16,0 4-25,0 0-6,0 0-24,0 0-6,-1 17-11,-4-1 1,1 4-14,-1-3-5,-5 8-3,3 0 29,-2 0-15,-1 1-1,1-3-12,-1 3-9,0-2 1,1-2-1,0-5-10,4 0 2,-2-1-6,-1 0-6,2-6-8,3 3-2,-1-5 9,0-3-8,0 5 6,0-3-11,2 0-2,-1 0 0,0-4-7,2 1-5,-2 1 4,2-2-7,1-1 7,0-2-5,0 6-5,0-6 6,0 0-16,0 0 19,-2 4 8,2-4-8,0 0 3,0 0-12,0 0 11,0 0 2,3 5 6,-3-5-5,6 1 11,-1 0-10,4 3 1,4-1-2,-1-2 1,4 3-14,1-1 2,4-3 6,1 0-8,-3 0-12,-4 1-17,8-2-16,-2 2-12,-6-2-40,4 1-21,-4-3-44,1 3-46,-2-4-55,1-1-62,1 4-185,-1-3-537,-1-1 237</inkml:trace>
  <inkml:trace contextRef="#ctx0" brushRef="#br0" timeOffset="7886.7369">9268 1480 196,'4'-10'200,"-4"0"-14,3-2-4,-2 8-6,-1-4-13,0 3 1,3-3-20,-6 2-8,2 1-21,-2-2-9,-3 0-2,-2 0-26,-2 4 1,-6-1-14,-5 0-7,-2 5 3,0 3-13,-4 2-7,1 5 3,-1 1-6,3 5 0,-12 3-4,2 6-7,11-6 7,-1 2-12,4 4 6,2-2 0,4 1-5,-2 1-1,6 4 7,0-4-2,2 3 7,5-5 0,0 2 0,6-1 5,1-1-5,3 1 11,0-8-6,2 0 4,1 0-4,0-4-2,8 4 3,-5-9-9,1 1 6,0 1 0,3-3-3,-3-2 10,3-1-3,-2-3 4,1 1 13,-1-4-16,-1 1 14,0-3-10,0 1 1,-4-2-2,3-1 5,-3 1-10,0-7-14,-3 7-1,1-5 2,-1-3-17,-1 4 12,-1-8-3,-3 8-3,1-1-4,-2-7-12,-1 6 3,-1 0-3,-2-1-7,-1 3 9,-3-4-2,-1 3 2,0 1 0,-3-1-2,-2 1-3,3 1-2,2 3 3,-1-2 5,-1 2-4,2 3-4,2-3 2,1 3-4,-1 0 6,3-1-9,-1 1 14,1-1-2,3 3 1,0 0-5,-4-5 8,4 5 2,0 0-2,0 0-1,0 0 7,14-1-15,-3 1 12,6 0 5,-1 0-4,3 0-5,0 0 5,1-1-4,2-2 2,-1 3 6,0 0 4,-6 0 5,1 0-1,-2 1 0,-1-3 8,-2 2-2,-1 1 18,-1-1-18,-4 1 2,0 1 1,-5-2-10,0 0 22,11-2-2,-11 2-11,7 2 2,-7-2-14,0 0 9,8 0-7,-8 0 2,0 0 0,3 1-10,-3-1 1,0 9 6,1 0 0,-1 8-2,0 2 0,-2 5 6,0 0-16,2 4 8,-7-2 18,3 1-18,0 2 1,-2 0 1,-1-1 3,-1 0 8,-1-1-11,-3 1 1,0-1-2,0-1 1,2 1-16,1-5 18,-1-5-3,2 0 4,2-1-23,-1-2 13,2-3 3,2-5-2,-1 2 8,2-1-13,-2-5-3,3 4 9,1-6-1,-2 9 15,-1-6-2,3-3 10,-2 7 1,2-7 7,-2 4-1,2-4-5,-1 5 4,1-5-1,0 0-7,0 0-7,0 0 3,0 0-1,0 0-4,0 0-2,0 0 8,0 0-8,0 0-2,0 0-7,0 0 3,0 0-1,0 0 0,0 0-4,0 0 2,0 0-4,0 0 0,0 0 0,0 0-3,0 0 0,0 0 0,0 0-1,0 0 4,0 0-5,0 0 1,0 0 0,0 0 2,0 0-5,0 0-6,0 0 0,0 0 11,0 0-8,0 0 5,0 0-4,0 0 3,0 0 2,0 0 1,0 0-7,0 0-2,0 0-15,0 0 10,0 0-11,0 0-4,0 0 2,0 0-9,0 0-6,0 0-7,0 0-14,0 0-12,0 0-26,0 0-8,0 0-19,0 0-24,0 0-10,0 0-30,0 0-17,0 0-104,0 0-19,-12-11-24,12 11-215,-5-3-612,5 3 271</inkml:trace>
  <inkml:trace contextRef="#ctx0" brushRef="#br0" timeOffset="9494.0717">7373 1054 109,'0'0'124,"0"0"6,0 0-6,0 0-4,0 0 5,0 0-3,13 5 3,-5-2-8,2-3-2,4 2 3,1 1-1,8-1-14,4 0 11,1 3-4,12-5-7,-2 3-3,1-1-1,2 1-5,3 1-2,-2-4-11,-3 2-7,6 0-2,-4-4-8,1 8 1,1-9-7,-5 6-5,2 6-10,-1-8-1,0-1 4,-8 4 0,7-4-10,0 4-1,3 1-5,-3-2 1,-8-2-9,-1 0 12,11 2-6,-4-3-1,4 4 3,-12-4-8,2 0 0,7 5 2,-8-1-1,-2-3-4,6-1 3,5 4-6,-11-3 0,0 1 2,0-1-5,2 2-5,-1 3 3,0-4 2,1-2-3,0 2 6,-1-2-7,1 3-2,-3-3 6,1-1 4,1 7-6,-1-6 0,0 4 2,-2-3-2,-2-1-15,2 2 20,-2-2-9,-2 0-4,0 1 9,0-1-8,0 0-3,0 2 10,2 0-4,-1-1 3,1 5 5,0-6 0,2 2-2,-4-1-3,3-1 0,1 0 3,-1 2-8,3-2 3,-5 0 4,1 0-4,-4-2-1,3 4 12,-5-1-13,-1-2 5,0-1 5,-2 4-5,3-4 13,-3 2-3,3 2-4,-3-4-8,3 1 6,0 1 1,3 1-10,6-2-6,-6 2 8,-3 1-7,-2-4 7,9 2-3,-2 2-2,-2-2 2,2 2 1,-5-2-3,4 4 2,0-3-5,-7 0 4,7 1 4,-5-1-14,1-1 6,-3 3 4,2-3-2,1 0 4,0 2-5,-4-2-8,10 1 9,-4-1 5,4-1-8,-2 2 2,1 2-2,2 0-4,0 1 6,3-4-5,0 2 7,0 1-3,1-1-1,-1 0 10,-1-1-11,3 1-7,-2 0 15,1-2-14,-5 3-3,-1-2 18,1 0-10,1 1 4,0 1-1,2-3 9,-4 1 1,4 0-10,-4-1 0,3 0 3,1 4 3,2-3 0,11-1 2,-10 3-1,10-3-1,-1 1-3,0 5 3,-10-6-4,-3 1 5,3 3-18,-2-7 13,-2 8 6,0-3-5,1-1 0,-1 4 7,-3-5-13,2 1 10,-2-2 8,-5 2-4,-1 2 8,-1-3-1,9-2-11,-8 4 7,6-2-2,-7 0 2,3 0-2,-3 0 6,3 3 0,-1-3-4,-1-3-4,6 6 11,-4-6-9,5 3-3,-1 0-4,-6 0-12,6-2 13,-4 4 9,4-2-10,-1 3 9,1-6-4,0 3 0,0 3-17,1-3 10,-1 0 10,1 0-23,-6-3 8,9 3 8,-3 0-10,3-2 4,-2 4 7,-1-2-20,0 0 26,-2 0-8,2 0-13,-6-2 5,4 4 8,-4-2 0,1 0-10,-3 0 9,2 0-2,-2 0-2,0 0 6,0 0 1,2-2-4,-1 4-3,-5-4 3,5 2 3,-5-1-5,2 1-3,-5 0 11,3 3-16,-4-3 4,4 0-2,-2-3 1,-3 3 4,0 0-1,0 0 2,-5 0 7,10 0-9,-7 1 3,-3-1 1,5-3-3,-5 3 0,0 0 0,9 1-1,-9-1 3,0 0-14,4 1 13,-4-1-3,0 0 7,0 0-4,0 0-1,6 0 2,-6 0-9,0 0 8,0 0-1,0 0 3,0 0-21,3 1 20,-3-1-20,0 0-18,0 0 7,0 0-28,0 0-11,0 0-12,0 0-25,0 0-21,0 0-25,0 0-32,0 0-27,0 0-28,0 0-26,0 0 15,0 0-168,-12 5-451,12-5 199</inkml:trace>
  <inkml:trace contextRef="#ctx0" brushRef="#br0" timeOffset="11436.815">15916 1162 18,'0'0'60,"0"0"25,-7 3 2,7-3 6,0 0 9,0 0 3,0 0 11,0 0 0,0 0-9,0 0 6,0 0 0,0 0-17,0 0 4,0 0-4,0 0-9,0 0 3,0 0-8,0 0-10,0 0 6,27-2-8,-18 2-8,8-3 6,-1 3-8,6 0-4,2 0 4,4 0-9,-2 0-4,3 2 1,0-1-6,0-1 5,2 2-5,-3 0-8,2 1-10,0 1 16,-1-1-4,-1-2-4,1-1 7,-3 4-7,1 1-2,-2-3 1,3 1 14,2-1 5,-2-1-7,2-1 5,-3 2 0,12 2-10,-11-3 0,3 3 2,9 0-7,-1-3 0,-13 2 3,4 1-13,-5-1 9,1 0-6,1-1-13,-2 2 16,-1-1-7,-2-1-10,1 1 13,1-1-5,0-2-1,1 3 9,-1-3 8,0 2-12,2-1 6,-2 0-9,1-3-5,2 7 11,-2-4-12,2-1-2,-2 1 2,-1 2-7,4-3-1,-4 4 7,0 0-6,0-3-5,-3 2 6,0-1-4,-4-2 1,-4 3 5,5-3-5,5 2 5,-8 1-3,1-1 0,6 0-2,-2 1 3,-2-1 6,4-2-16,0 4 9,2-3-8,3 3 13,-2-1-4,-2 0-7,2-2 15,0 4-11,-1-4-5,0 1-1,0 2 11,0-2-6,-1 2 5,-1 1 3,-1-3-12,2-1-7,-2 4 16,-4-1-12,-2-2 8,2 0 8,-1 1 0,-1-3-8,5 3 16,-2-3-4,3 2 4,2 3-4,1-5 0,3 2 13,-2 0-11,0-2-2,-1 1-1,0 1-10,4 1 4,-2 0 4,-2-2-7,0 2-24,1-1 31,-3-2-8,-2 1 3,-4 1 2,-1-2-6,-2 3 2,1-2 1,-4 0 1,1-2 5,-2 2 5,-1-1 0,0-1-6,2 2 11,0 2-2,7-3 2,4 1-1,-5 2-14,6-6 7,-8 6 4,8-3-16,0 0-9,-2 7 20,2-6-9,2 1 12,-2 1-13,0-2-5,-1 3 5,2-1-11,-2-2 9,-6 2 3,2-4-10,-3 3 11,3 1 11,0 2-14,-3-5-4,7 2-10,-4 1 25,4 1-2,-1-1-3,2-2 5,1 0 0,0-1 0,-1 3 1,1-1-13,-1-4 8,4 7-8,0-1 5,-2-7-12,2 6 16,0 0-8,1-3-5,-4 0 9,-1 0-6,-1 2 16,-1 1 0,-2 1 5,-2-4 9,-2-3 0,0 6 4,3-8-4,-4 6 4,2 0-3,-1-1 4,-4-1-4,1-4 9,-1 7 5,-10-2-6,14 2 6,-14-2 2,10-3-2,-7 2-5,-3 1 1,10-3 7,-7 1-2,-3 2-5,0 0 1,0 0-7,0 0 1,8-1-3,-8 1-2,0 0-5,0 0-3,4-4 0,-4 4-5,0 0 7,0 0 3,0 0-14,0 0 2,0 0-8,0 0 10,0 0 0,0 0-9,0 0 3,0 0 1,0 0-8,0 0 1,0 0 0,0 0 1,0 0-6,0 0 1,0 0-2,0 0-1,0 0 2,0 0-4,0 0 5,0 0 3,0 0-8,0 0 7,0 0-6,0 0 7,0 0-13,0 0-20,0 0-26,0 0-27,0 0-41,0 0-30,0 0-42,0 0-46,0 0-56,0 0-48,0 0-86,0 0-271,0 0-755,0 0 334</inkml:trace>
  <inkml:trace contextRef="#ctx0" brushRef="#br0" timeOffset="31347.9305">9808 7753 23,'0'0'130,"-5"1"-7,5-1-9,0 0-1,0 0 0,-5 0-3,5 0-4,0 0-5,0 0-3,-5-1-6,5 1-6,0 0 0,0 0-19,0 0 4,0 0-8,0 0 0,0 0-10,0 0-1,0 0-12,0 0-4,0 0-2,0 0-3,0 0 0,0 0-3,0 0-7,0 0 8,0 0-1,15 5 3,-2-5-1,-4 3 5,0-1-3,7-1 2,4 2 4,2-1 7,1 0-8,-1 0 0,1 0-4,4 1-4,-1 1 1,3-2-4,0 0 1,11 2-2,-12-1-5,1 0-5,-1 0 2,13-2-4,-13 2 0,11-2-3,-8 1 3,-2-1-2,1 4-3,-1-2-2,-1-1 2,1-4-2,-1 5 3,-1 1-2,0-2-4,1 1 0,-5-1 2,1-1-3,3 1 2,-2-2-1,0 3 0,0-2 2,-5 2-2,6-1 2,-5 0-4,0-1-4,3 2 4,2-2 1,-2 1-1,1 0 2,0-1-4,1 2 1,2-3 0,-1 1-2,0 0 4,1 1-3,1 0 5,12-2-2,-17 3 1,4 0-2,-2-1-2,5-2 1,-5 3 1,1-2 1,3 2-2,-2-3 3,0 1-4,2-1 2,-2 1-1,0 2 5,0-3-3,3 3 2,7-1-1,-10-2-3,3 3 0,-3-2 5,2 3 1,-3 0 0,2-3 2,2 2 0,-2 2 1,0-2-1,1-1-4,-6 0 2,2-1 1,-2 0-3,-1 0 1,2-1 0,-1 1-2,0 1 3,-1-2-1,-1-2-5,2 1 4,0 1 3,0 1-4,1-1 2,2-1 1,-2 0 12,2 1-1,-1 1-9,0-1 8,1 3-4,-2-3 2,3 3-3,-3-2-2,1 2 2,4-2-3,-5 2 1,1-3 0,-1 2-5,-2-2 3,3 1-1,1 0 0,1 3 0,-4-4-3,2 3 3,-3-1-2,4-2 0,-1 1 0,-4 0-7,3-1 9,-2-1-1,1 1-1,-2 0 0,0 1 2,3-2 2,-1 0 5,1 1-5,-1 0 5,1 0 2,0 0-2,-2 0-2,3 1-1,-4 0 1,-2 2-1,5-3 3,-2 1-3,-1-1 0,2 1 1,-1-1-4,-1 1-2,1 0 4,-1 1-2,-2-2 0,3-2 0,-1 4 4,1-2-1,-2 1-1,2-2 12,-1 2-7,3 0-3,-1-1 4,3 2-3,-3-2 0,1 0 0,-2 0-4,2 1 1,-4 0 4,2 0-5,0 0-1,-1 0 2,2 2-3,-1-3-1,1 2 1,-4 0 2,0 0-6,1 2 4,-4-2-3,6-1 5,-2 1-2,1-2-3,0 3-1,-5-3 10,2 3 3,-2-3 0,0 0 3,4 0 8,-4 0 4,4 0 2,-7-3 5,2 3 0,-1 0 0,-1-1 3,3 2-3,-3-2-4,2 1-2,-2 0 2,3-2-9,-3 4-2,7-2-2,0 0-3,0 1 2,3-1-6,-3 0-2,2 0-6,2 3 10,1-3-1,-2 1-4,-2 0 7,1 1-6,-6-1-2,1-1-1,3 0 5,-1 0 3,-5 0 3,2-1 12,3-2-4,-5 2 3,2 1-2,0-3 3,4-1-2,0 1 9,2 1-30,0-1-1,1 1 4,1 0 2,-3 1 1,7-3 9,-3 2-15,-3 1 3,2-1 5,-1-2-3,-3 1-19,3 2 21,-4-4-2,1 4 3,-7 0 3,0-4 3,0 1 13,0 3-7,0-3 0,-1 1-6,0-2 3,-3 1-3,0 2 0,0 0-5,-1 0-3,-2-3 2,3 3-1,0 0-6,-1 0 2,-4 0 1,1 1-8,-1 1 10,0-2-5,0 0-7,-2 1 6,-3 1-6,7-2 6,-7 2-4,4-1 9,-4 1-1,0 0-12,5-1 8,-5 1-6,0 0-4,0 0 0,3-1-13,-3 1 18,0 0 3,0 0-6,0 0 1,2-3-8,-2 3 11,0 0-12,0 0 7,0 0 0,0 0-15,0 0 21,0 0 1,0 0-12,0 0 15,0 0-6,0 0-1,0 0-5,0 0 3,0 0 1,0 0-11,0 0 12,0 0 0,0 0-4,0 0 3,0 0 1,0 0-1,0 0-4,0 0-15,0 0-10,0 0-12,0 0-11,0 0-22,0 0-15,0 0-28,0 0-26,0 0-34,0 0-39,0 0-39,0 0-22,0 0-20,0 0-221,0 0-558,0 0 247</inkml:trace>
  <inkml:trace contextRef="#ctx0" brushRef="#br0" timeOffset="34770.6449">3428 8807 19,'-3'-1'206,"3"1"-2,-6-4 9,6 4-15,-4-1-14,4 1-8,0 0-16,-4-2-17,4 2-11,0 0-12,0 0-14,0 0-8,0 0-10,0 0-4,14-2-10,-4-1-13,4 3 4,0 0 3,9 3-5,-1-3 1,4 0 4,7 0-2,8 2-3,-13-2-5,14 3 0,1 1 1,-2-4-3,2 1-6,-2 0-5,0 2-1,4 0-3,-4-2 1,4 0-9,-3 1 1,2 3 2,-2-4 1,2 1 3,1 0-4,0-2 1,0 0-3,3 0-7,1 0 3,-2 0-2,2-2 2,0 4-5,-1-5 1,0 3-1,0 1-7,-3-2 4,-3 0-7,-1 1 1,0-1-2,-2 1 4,1 1-2,-3-1-5,2 2 3,-11-3-1,2 1-4,10-1-2,-10 2 4,11-1-1,-3 3-4,0-3 8,-10 0-5,13 0 0,-14 0-2,4 3-6,-3-2 4,3-2 8,7 5-8,-10-3-2,2 1 5,-2 0-5,-1 3 2,-2-2-5,0 1 3,1-2-1,-2 1-2,0-2 1,0 1 4,-2 3-2,3 1 8,-1-3-3,-1-1-12,0 1 7,-1 2 1,-2-3 1,2-2 2,-1 3-2,-5-2 13,1 0-7,-2 0 0,-2 0 6,4 0 1,-3 1 4,1 0 3,1-2 2,-3 3-4,-5-3 6,3 0 4,-1 0-11,-3 0 1,2 0-9,-4 0-2,1 0 0,-3 0 12,4 0 1,-3 0 1,2 0-5,-6 0 3,0 0 1,11 0 10,-11 0-5,6 0-8,-6 0-5,4 2-10,-4-2 3,0 0-1,5 0 5,-5 0-11,0 0 15,0 0-7,0 0 5,5 0-11,-5 0 8,0 0 2,5-2 6,-5 2-12,0 0-5,0 0 4,0 0-16,0 0 11,0 0 6,0 0-9,0 0 2,0 0 1,0 0-3,0 0 5,0 0 10,0 0-12,0 0 2,0 0-8,0 0 2,0 0 5,0 0-1,0 0 2,0 0-6,0 0 0,0 0 9,0 0-9,0 0 4,0 0-8,0 0 3,0 0 2,0 0 8,0 0-7,0 0 9,0 0-5,0 0-4,0 0 1,0 0-7,0 0 8,0 0 0,0 0 5,0 0-8,0 0-1,0 0-25,0 0 36,0 0-12,0 0-1,0 0 1,0 0 4,0 0 2,0 0 0,0 0 4,0 0-20,0 0 14,0 0-3,0 0 1,0 0 10,0 0-5,0 0-1,0 0-23,0 0 8,0 0 4,0 0 11,0 0-2,0 0 10,0 0-7,0 0-6,0 0 15,0 0-20,0 0 3,0 0 2,0 0 1,0 0-3,0 0 2,0 0 0,0 0 3,0 0-2,0 0-2,0 0 2,0 0 8,0 0-9,0 0-2,0 0 11,0 0-7,0 0 0,0 0-7,0 0 17,0 0-15,0 0 3,0 0 1,0 0 1,0 0-3,0 0 2,0 0 8,0 0-4,0 0-3,0 0-4,0 0-4,0 0 2,0 0 3,0 0 4,0 0-1,0 0-7,0 0 6,0 0 2,0 0-4,0 0 1,0 0-3,0 0 2,0 0 5,0 0 0,0 0-8,0 0 1,0 0 10,0 0-10,0 0 3,0 0-3,0 0 2,0 0 3,0 0 1,0 0-1,0 0-1,0 0 0,0 0 5,0 0 1,0 0-11,0 0 8,0 0 0,0 0 1,0 0-3,0 0-1,0 0-4,0 0 4,0 0 4,0 0-4,0 0 2,0 0 10,0 0-12,0 0-4,0 0-1,0 0 5,0 0 2,0 0-5,0 0 2,0 0-1,0 0 3,0 0 1,0 0-5,0 0 3,0 0-1,0 0 1,0 0-9,0 0 11,0 0-6,0 0 23,0 0-8,0 0-8,0 0-3,0 0-4,0 0 2,0 0 3,0 0-7,0 0 6,0 0 0,0 0 3,0 0-9,0 0 5,0 0 10,0 0-20,0 0 16,0 0-4,0 0 0,0 0-15,0 0 13,0 0 4,0 0-4,0 0 1,0 0 5,0 0-4,0 0 4,0 0-1,0 0-2,0 0 1,0 0-7,0 0 0,0 0 2,0 0-3,0 0 6,0 0-8,0 0-23,0 0-31,0 0-28,0 0-29,0 0-33,0 0-31,0 0-44,0 0-36,0 0-42,0 0-259,0 0-609,0 0 270</inkml:trace>
  <inkml:trace contextRef="#ctx0" brushRef="#br0" timeOffset="36127.594">3111 6607 222,'-6'0'291,"2"0"0,4 0-11,-10 0-24,5-3-23,5 3-18,-5-1-22,5 1-15,0 0-22,0 0-6,0 0-5,17 4-18,-2-4-8,8 4-5,4 1 0,3 0-11,13 0-9,-2-2-6,3 4-9,-2-2-7,-1-1-3,-2 0-10,4 0 16,-3 1-26,-10-3-12,8 0 3,-11 1 2,-2-1-8,-1-2-6,-4 0-1,-5 3-1,-2-3-8,-2 0 10,-1 0-17,-3 1 6,-4-2 13,3 1-9,-6 0-6,8 1-1,-5-2-8,-3 1-13,5 2-12,-5-2-24,0 0-34,0 0-21,0 0-25,0 0-10,0 0-30,-8-10-26,1 8-25,0-3-30,-3 3-22,-1-2-166,-2 0-468,-4 2 207</inkml:trace>
  <inkml:trace contextRef="#ctx0" brushRef="#br0" timeOffset="36443.016">3005 6670 267,'-7'0'316,"3"-3"-3,0 6-28,4-3-18,0 0-20,0 0-7,0 0-18,0 0-9,27-3-4,-1 3-5,1 0-9,15-2-6,3 4-11,2-2-13,-2 3-3,0-2-17,-3 2-12,0-1-10,-1 1-6,-4-3-16,-10 3-1,2-3-9,-2 0-6,-3 0-4,3 0-2,-7 0-8,-4 0-7,1 0-2,-5 0-4,-2 0 0,-2 2-3,-2-4-1,-1 2-6,-1 0-5,-4 0 2,6 0-10,-6 0-1,4 2-9,-4-2 1,0 0-9,6-2-29,-6 2-6,0 0-27,0 0-30,0 0-28,0 0-26,0 0-30,0 0-34,0 0-28,0 0-27,-23-3-38,12 2-11,-3-1-32,1 2-223,-5-2-597,1-1 265</inkml:trace>
  <inkml:trace contextRef="#ctx0" brushRef="#br0" timeOffset="36751.6925">3021 6667 118,'-7'0'316,"1"0"-6,6 0-7,-6 3-21,6-3-22,0 0-22,0 0 0,37 0-1,-9 4-22,20 0-9,24 0-6,0 5-3,-3-1-5,0 2-10,-24-4-4,2-1-19,23 3-10,-31-2-13,2 0-11,0 1-8,-3-2-11,-7 0-9,-3-1-7,-4-3-3,0 2-2,-3 1-9,-7-4 0,0 1-9,-5 0 3,-1-1-21,-1 3 10,0-3-4,-2 0-6,-5 0-4,4 0-3,-4 0-1,6 3-11,-6-3-5,0 0-32,0 0-25,0 0-38,0 0-47,0 0-48,-19-12-15,8 9-23,-2 0-21,-4 0-26,0 1-32,-7-2-25,2 4-28,-1-3-222,1 1-601,-5-1 267</inkml:trace>
  <inkml:trace contextRef="#ctx0" brushRef="#br0" timeOffset="36996.2915">2956 6752 58,'-7'2'250,"3"-4"-15,4 2-1,0 0 4,0 0-11,36 5-8,4-2-11,9 2-12,27-1-4,3 4 4,-3-3-11,-5 6 1,-1-5-12,-1-1-18,-24 2-8,0-3-1,-1 2-35,-3 0-10,1-4-6,-13 1 2,-2-1-16,3 0-15,-5-1-3,-4 0-4,2-2-10,-12 1-4,0 1 0,-2-1-5,-2 0 6,-3 1-18,0-2-41,-4 1-24,6-1-35,-5-2-57,-1 3-43,0 0-32,-18-7-29,2 0-37,-3 0-27,-4 2-167,1 2-499,-1-2 221</inkml:trace>
  <inkml:trace contextRef="#ctx0" brushRef="#br0" timeOffset="37317.5721">3222 6808 22,'-7'-1'276,"4"2"-5,3-1-10,-5-3-6,5 3-11,0 0-12,22-1-4,5 2-4,4-1-8,11 5 4,2-4-12,2-1 13,-3 1-7,0 0-8,2 1-11,-8-2-14,2 5-14,-10-5-9,-3 1-7,-2-1-12,-1 3-5,-2-3-5,-4 1-9,-3-1 0,-1 0-6,-5-1-11,3 1 0,-5 0-12,1-2-9,-1 2-2,-1 3-8,-2-3-5,-3 0-8,5-3-10,-5 3 0,0 0-8,6 0-2,-6 0-8,0 0-6,0 0-12,5-1-19,-5 1-17,0 0-16,0 0-9,0 0-28,0 0-8,2 4-24,-2-4-11,0 0-13,0 0-33,0 0-22,0 0-18,-14-4-32,7 0-41,-1 2-30,-5-1-31,-1-1-237,-1-4-624,-1 3 276</inkml:trace>
  <inkml:trace contextRef="#ctx0" brushRef="#br0" timeOffset="37640.9975">3200 6754 191,'0'0'317,"-5"2"-6,5-2-5,0 0 0,20 1-19,4-1-17,14 3-8,4-2-16,1 2-10,2-1-15,-2 1-21,0-1-5,-4-3-7,2 5-9,-13-1-6,0-3-4,-1 1-16,0 0-8,-2 1-9,-2 0-4,1-1-5,-9-1-9,1 0-12,-1 2-11,-2 0-4,-3-2-6,-2 0-10,3 0-6,-5 0-4,-2 0-8,2 0-8,-6 0 2,8-2-14,-8 2-1,6 0-2,-6 0-6,0 0 2,4-2-23,-4 2-18,0 0-30,0 0-33,6 4-36,-6-4-31,0 0-21,0 0-40,0 0-59,0 0-46,0 0-29,-13-11-34,6 11-258,-1-7-681,-1 4 301</inkml:trace>
  <inkml:trace contextRef="#ctx0" brushRef="#br0" timeOffset="41604.2035">3466 10215 52,'0'0'75,"0"0"2,0 0-6,0 0 4,0 0 8,-4-1-7,4 1 0,0 0 9,0 0-9,0 0 4,0 0-2,0 0 9,0 0-14,0 0 2,0 0-2,0 0-6,0 0 1,0 0-8,0 0-6,0 0-4,0 0-5,0 0-5,12-7 0,-3 7 2,1-1-6,4-3-8,1 4-1,9-4-3,4 3 0,2-1 13,15 1-11,0 1 3,4-1-7,23-2 1,-4-3 5,5 3-6,-1 3 2,-3 3-3,6-1-4,-1 5 6,2-12-5,0 10-2,2 2 0,-2 7-3,-2-6 7,-3 1-7,-3 1 1,-18-3-4,1 1-1,15 4 2,-24-3-10,-1-1-17,0-1-17,-14-2-5,1 2-18,-3 0-12,-1-4 3,0 1 3,-9-3-9,1 2-2,-3-2 8,-3-1 6,-2 1-4,1 1 10,-9-2 4,10-2 12,-10 2-20,9-1-7,-4 0-1,-1 0-6,0-2 2,-4 3-3,6-4-6,-5 1-1,2 1-66,-3 2-157,0 0 71</inkml:trace>
  <inkml:trace contextRef="#ctx0" brushRef="#br0" timeOffset="42035.7688">4238 10285 132,'0'0'135,"-7"-2"5,1 1-3,6 1-9,-4 0 1,4 0-10,0 0-19,-6 0-6,6 0-3,0 0-11,0 0-2,0 0 9,0 0 1,0 0 6,28-2-3,-6 0 3,4-3-5,12 0-4,10 2 0,21-2-5,3-1-4,3 3-6,1 1-1,0-2-4,2 4-5,0-5-3,1 5-4,1-4-5,-1 4-2,-4-1-7,-5 1 1,-19 1-5,18-1-6,-25-1 4,-3 2-3,-2-2-8,-11 0 0,2 0 1,-4 0-1,-6-2-7,-3 2 1,-3 1 7,-1-1 6,-6-2 4,1 3 8,-1-2-1,-4 2 5,3 0-4,-6 0-3,7 0-7,-7 0 9,3-3-12,-3 3-2,0 0-14,4 0 3,-4 0-10,0 0-21,0 0-9,0 0-20,0 0-11,0 0-16,0 0-21,0 0-27,0 0-32,0 0-30,-13 5-17,-1-2-13,-2 1-9,-6 0-126,-4 1-376,0 0 167</inkml:trace>
  <inkml:trace contextRef="#ctx0" brushRef="#br0" timeOffset="42547.7503">4150 11084 191,'0'0'222,"0"0"-24,0 0-14,-5 1-20,5-1-18,0 0-10,0 0-10,0 0-7,12 4-9,1-3 1,4-1 4,6 3 0,10-3-5,10 3-3,5-2-3,29-1 3,-1 0 0,4 5-6,2-2-7,4 2-10,2 0-7,0-1 1,2 2-7,-1 1-7,-1 0-5,-4-4-5,-7 3-10,-2 1-4,-8-1 0,-16-4 0,-3-1-8,-3 3 0,-1-3-7,-2 1 0,-17-2-5,1 0-1,-4 1-2,-5 0 4,-4-2-5,-2 0 4,-1-1 3,-6 1 1,5 1 2,-5 0-7,-4 0-4,7-3 1,-4 2-8,-3 1-9,4-2-20,-4 2-24,0-5-17,0 5-31,0 0-31,0 0-25,-7-6-33,1 3-21,-5-1-22,-3 2-16,-7 2-148,-3-3-420,-3 3 186</inkml:trace>
  <inkml:trace contextRef="#ctx0" brushRef="#br0" timeOffset="43322.8409">4460 11223 126,'-17'0'201,"2"0"3,5 2 2,3-2-11,0 1-19,4-1-19,3 0-12,-5 0-7,5 0-4,0 0 2,11 3 7,6-3 5,6 1 0,7 0-4,15-1 2,5 2-5,20-5 1,3 2 2,-1-2-9,4 3 4,2 0-6,1 0-10,8 0-1,3-3-2,-1 5-7,-2-5-8,0 6-13,1-7-7,-1 2 11,-8 2-14,-3-1-17,-6 0-4,-22 1-7,1 0-3,-5 0-4,-2-3 1,-12 3-4,0 0 3,-4 0-5,-1-3 3,-2 3-3,0-1-1,-8-1 0,1 1-2,-1-2-2,-2 1-2,-3 1-5,-2 0-2,-1-2-5,2 3-1,-5 0 0,2-1-5,-6 1-7,0 0 3,11 0-2,-11 0-3,0 0 4,7-2 9,-7 2-14,0 0 0,0 0 13,0 0-16,0 0 2,7 0-14,-7 0 13,0 0 3,0 0-2,0 0-9,0 0-2,0 0-2,0 0-4,0 0 9,0 0-13,0 0-1,0 0 1,0 0 1,0 0 3,3-4 1,-3 4-5,0 0 9,0 0-2,0 0 1,0 0-2,0 0-15,0 0 15,0 0 8,0 0 2,0 0-9,0 0 12,0 0 5,0 0-19,0 0 6,0 0-2,0 0 10,0 0-7,0 0 4,0 0-1,0 0-2,0 0 1,0 0-10,0 0 8,0 0 5,0 0-13,0 0 3,0 0-2,0 0-1,0 0 9,0 0-2,0 0-17,0 0 21,0 0-8,0 0 5,0 0 0,0 0-6,0 0 0,0 0 3,0 0 6,0 0-6,0 0-10,0 0 18,0 0-1,0 0 1,0 0-2,0 0-1,0 0 1,0 0 3,0 0-8,0 0 0,0 0 1,0 0 10,0 0-8,0 0-5,0 0-2,0 0 8,0 0 7,0 0-6,0 0-3,0 0-4,0 0 10,0 0-20,0 0 15,0 0 2,0 0 9,0 0-8,0 0-2,0 0 1,0 0 3,0 0 5,0 0-10,0 0 4,0 0-3,0 0 2,0 0 0,0 0-1,0 0-1,0 0-3,0 0-3,0 0-8,0 0-11,0 0-15,0 0-25,0 0-40,0 0-34,0 0-41,0 0-47,0 0-39,0 0-56,0 0-271,11 4-644,6-5 285</inkml:trace>
  <inkml:trace contextRef="#ctx0" brushRef="#br0" timeOffset="56474.9376">2657 12879 108,'3'-7'200,"-1"-1"10,-2 1 1,0 0-9,1 4-14,-1-4-26,0 5-17,0 2-15,4-5-14,-4 5-17,0 0-4,0 0-12,2 10-13,-2 2-4,1 4-9,0 6-5,1 3 5,-2 4-16,0-4-1,0 5-8,-2-3-2,1 2-9,1-3 3,0-6 0,-1-2-1,-1-2-2,-2 0-5,4-5 2,-1 0 0,-1-4-8,2 1 3,-1-3 1,1 2-1,-2-2-4,2 2 10,-1-5-1,1 2 11,0-4 5,0 0 8,-3 7 8,3-7 0,2 4 2,-2-4 3,0 0-5,0 0 10,0 0-14,0 0-2,0 0-10,0 0-1,0 0-7,0 0 2,0 0-9,-3-15 1,3 15-7,0-4-11,0 4-2,0-8-5,0 8-1,0-2-9,0 2-1,-2-7-4,2 7 1,-1-3-9,1 3 13,0 0 0,0-7 0,0 7 3,0-8 5,0 3-3,0-1-2,0 3 4,0-2-3,-3-4 8,3 4-5,0-2-2,0 1 3,0 0 0,0 1 0,0-2-8,0 1 1,0-1-28,0 2-11,3-2-18,-6 2-40,3 0-30,0-2-48,0 1-51,0 2-129,0-3-399,3 1 177</inkml:trace>
  <inkml:trace contextRef="#ctx0" brushRef="#br0" timeOffset="57428.5195">2849 12822 174,'0'0'177,"0"0"-5,0-6-3,0 6-7,-1-7-6,-1 3-6,2 4-7,0-9-10,-3 4-16,-1 1-12,1-4 5,-1 0-6,0 0-5,-1 0-7,0 1-11,0 0-3,0-2 6,-1 3-20,1-3-1,-2 3-11,1-2-1,-1 0-8,0 2-1,0-1-4,-1 0-5,0 0-3,0 2-2,1-2-3,-3 2-4,3 1-6,-3 0 6,2 0-3,-1 2-3,0-1-1,-3 3 3,1-1-7,1 2 7,-2-1-9,0 3-5,-2-1 7,0 2-4,1 2-3,2-1 3,-2 2-2,4-2-2,-1 0-2,-2 2 2,1 1 3,3 0-8,-1-4 4,1 5 2,-1-2 1,1 1-8,2 1 5,-1 1-2,0-2-4,-1 1 4,2-1 1,-1 1 2,1-1-2,1-2-5,-1 3 2,-4 4 7,6-2-6,-2 5-2,2-6-5,-1 7 7,0 0 1,1 2-4,1-3 5,0 1-5,-1 4 5,6-5 1,-4 8 0,-1 3-3,2-6 13,2 2-9,-1-5-2,3 2-2,-3-2 5,0 0-2,0 3-3,2-6 2,0 2 2,0 2-8,1-2 13,-2 0-9,3-2 0,-1 1-6,0-4 16,2 5-6,-2-7-3,4 5 2,-1-3-6,-2 0 8,6 0-1,-3 3 2,1-3 1,0-2 4,2 0-2,1 1 3,0-1-3,0-1 0,2-2-1,1 1 6,2 0-1,3-1 1,-2-2 0,0-2 6,6-1-3,-8 2-1,8-6-4,-8 2 5,2-2-4,4 1 0,1-1 1,-6-2-7,1 1 4,0-2 2,3-2 1,-6 0 7,0-1 1,1-1-1,-2 1 7,-1-1 2,0-3 1,-1 0 2,2-1 2,-3 0-7,1 0 0,0-1-8,-1-1-1,0 0 8,-1 1 7,-1-2 9,-1 0 16,-1-1-15,-1 0-2,0-2-6,0-6-7,-2 7 10,0-2-5,-2-4 5,2 0 1,-2-2-10,-1 8 11,0-1 1,-1 0-6,-2 1-5,0-1 3,0 2-8,-1-1-3,0 1 3,-3 0 1,3 0-9,-2 0 2,-1 4-1,-1-1-2,-1 2-8,2 2-1,0 2 1,0-1-9,0 1 9,0 1-6,-2 0-1,1 2-5,-2 0-4,0 3-4,1-4-10,-1 5-13,0-2-12,-1-2-12,3 5-26,0-1-16,-2 1-25,6-1-28,4 1-45,-10 1-39,10-1-16,-3 1-16,3-1-178,0 0-485,0 0 215</inkml:trace>
  <inkml:trace contextRef="#ctx0" brushRef="#br0" timeOffset="57995.4973">3381 12787 53,'0'0'114,"3"-3"10,-3 3-1,0-5-3,0 5 6,2-3 5,-2 3-7,0-4-7,0 4-3,0 0-4,0 0-7,0 0-7,0 0-16,0 0-12,0 0-2,0 0-7,-2 15-3,-1-4-10,2 4 3,-2 2-11,-1 1-3,-2 6-6,2 0 3,0-4-8,0-2-3,-1 12-2,4-10-1,-3-4-1,2 4-12,0-3 8,0-1-1,-1 2-2,-1 2 6,4-3-5,-3-3-5,2-2 2,-1 1 0,1-1 1,1-4-3,-3 4 2,2-5-2,0 0-1,0-1 3,0-1 0,1 2-2,-3-3-2,3-2 5,0-2-7,0 5 2,0-5 0,-1 5-12,1-5-31,0 0-40,0 0-34,0 0-42,-2-15-14,2 8-118,-2 0-310,2-4 138</inkml:trace>
  <inkml:trace contextRef="#ctx0" brushRef="#br0" timeOffset="58616.4842">3352 12852 153,'1'-5'159,"-1"1"-3,0 0-5,2-1-11,-2 1 1,1-3-15,2 2-4,-2-3-3,-1 2-7,3 3 3,-1-4-4,0 2-8,1 0-12,-1 0-4,0 1-5,2-3-3,-2 4-3,2-2-13,3 0-8,0-2-6,-1 3-6,2-2-3,1-1-7,1 4-4,2-4-2,4 2-1,-2 3-3,2-1-3,0 1-5,-3 2 1,1 0-2,0 2 1,-4 1-3,1-1-2,-4 2-2,2 2 2,-2-2-9,-2-1 3,1 5-2,0-1 1,-3 0 2,2 3-2,-3 0-1,-2-1 4,-2 0-8,-1 3 3,1-1-2,0-1 1,-2-1 5,0 1-3,-2 1-3,-1-2 1,1-2 2,-2 3-3,2-3 4,-4 0-3,-1 5 4,-1-5-1,2 0-5,-3 1 1,0-4-2,-1 6 0,0-3 0,1-2-2,2-1 3,0 0-2,1-2 3,4 3-1,-5-4-3,4 3 5,0-4-6,3 1 6,0 0-2,2 1 2,-2 0 8,4-2-4,-7 0 3,7 0 0,0 0 4,0 0-4,-6-2 7,6 2 6,0 0-3,0 0 8,0 0 6,0 0-6,0 0-2,0 0 0,0 0-4,0 0-4,0 0-1,0 0 0,0 0-3,0 0 1,19 0-3,-14 2 1,1-1-4,2 0 0,0 4 5,1 0-6,7 3-3,-4 2 1,1 0 5,0-1-5,0 4 5,2-2-8,-4 1-2,7 5 3,-1-2 3,-4-4-1,1 0-7,-4 0 6,3 1-3,-3-4 3,-2 1-3,-1-3-13,0 1-19,0-2-21,-3-1-21,-1-1-10,0 1-34,0-1-17,-2 0-18,1-3-1,-2 0-17,5 0-165,-5 0-364,10-7 162</inkml:trace>
  <inkml:trace contextRef="#ctx0" brushRef="#br0" timeOffset="59108.6833">3853 12903 149,'4'-9'218,"-1"-2"1,0 2-5,1 1-12,-1 3-14,-3 1-10,0 0-12,3-1-17,-3 5-19,0-3-15,0 3-13,0 0-10,0 0-12,0 0-9,-3 19-6,0-5-7,1 4-5,-3-2-7,-2 6-2,1 4-5,2-6-4,-3 5-7,3-1-2,1-5 4,-2 8-6,0-10 0,3-5-6,-3 2-2,3-2-2,-1 0 2,1-2-9,-2-1 1,4 1 3,-2-5-2,0 1 1,2-2 0,-2 1 2,1 0-7,1-5 14,-1 3-6,1-3 18,-2 4 15,2-4 7,0 0-2,0 0-7,-2-12-1,2 2-14,2 0-4,0-11-3,-1-4 5,-1-3-17,3 1 10,1-2-6,-4 0 3,4 0-5,-2 2 1,3 3 2,-2-3-3,0 9 13,1-2-13,-4 3 14,3 0 17,-2 0 4,2 5 4,-3 1 1,2 2 9,-1 0-2,-1 1-5,2 3-12,-2-2 22,2 2-13,-2 1-5,3 1-8,-3 3 0,0-6-6,2 3-6,-2 3-6,3-3-9,-3 3 3,3-2 3,3 3-5,4 0-4,4 1 0,3 1 0,9 2 1,-3 0-4,4-3 10,-3 3 3,0 0-21,0-1 5,-3 0 3,-1-2 1,-4 2-30,-7-1-15,5 1-29,-5-1-20,-1-2-31,-3 0-30,0 2-30,-2-3-39,2 0-31,-5 0-15,0 0-223,0 0-529,0 0 234</inkml:trace>
  <inkml:trace contextRef="#ctx0" brushRef="#br0" timeOffset="59297.995">3870 12930 169,'0'0'224,"4"4"-4,5 1-4,0-3-19,4 0-16,3 1-19,6 0-12,-2-1-16,3 1-18,-1-2-9,1 8-1,-2-5-19,-6-1-10,1 1-27,-5-1-32,-1-1-30,0 0-37,-5 0-47,1-2-27,-2 3-15,-1-2-23,-3-1-112,0 0-295,-10 9 130</inkml:trace>
  <inkml:trace contextRef="#ctx0" brushRef="#br0" timeOffset="59493.9726">3843 13156 82,'3'5'244,"4"-2"2,7 2-2,6 0-13,7-1-10,2-1-15,-2 0-16,11-1-14,-7-1-18,7 1-12,-11-4-16,-2 2-11,-4 0-9,-6 2-10,0-2-13,-8 1-11,4-4-11,-4 2-32,-1 2-26,-2-1-28,-4 0-25,6 0-28,-6 0-21,0 0-29,0 0-22,0 0-12,0 0-11,0 0-16,0 0-125,-13 4-334,10-2 148</inkml:trace>
  <inkml:trace contextRef="#ctx0" brushRef="#br0" timeOffset="81269.4537">2618 13805 12,'0'8'157,"0"1"-4,0-3-2,-2 0-13,2 1-3,-1 2-3,1-5-10,0 3 4,0-2-7,0-5 6,0 5-22,-1-3 4,-1 4-3,2-6 4,0 6 3,0-6-7,0 4-5,0-4 4,-2 6-8,2-6 3,0 2-9,0-2 0,0 0-1,-2 4-1,2-4 12,0 0-16,0 0 9,0 0 4,0 0 1,0 0 17,0 0-12,0 0-6,0 0 17,0 0-5,7-9-4,-6 6-20,-1 3-10,6-2-10,-3-5-8,4-1-6,1-3-3,2 0 0,0-2-10,1 3 9,2-2-14,-2 4-12,1-1 1,-2 7 7,-2 0-13,-1 4 7,4 0-16,-5 2 5,0 4-6,2 5 5,-1 1-6,-4 0-4,0 6 0,-2-3 15,-2 2-21,-2 0-1,-4 6 7,1-7-8,-4 4 3,3-6-11,-4-1 6,4 2 0,-3-4-2,2-1-2,3-2 8,-2-3 0,3 1-16,-1-6 14,0 3 5,3 0 0,2-3 0,0-2 11,-2 5-15,2-5 4,0 0-6,0 0 4,7 2-12,-7-2 14,7 2-3,-1-2 3,2-1 4,2 1 7,4-1-11,3-2-2,-1 1 0,-1 2 9,-1 0-11,2 0 3,0 0 4,-3 0 2,0 2-1,-2-4 2,-1 2-8,-1 0 8,-1-2 2,-1 1-13,-2 1 0,0 0-2,-1 1-7,-4-1-10,4 2-11,-1 0-9,-3-2-24,0 0-24,0 0-28,0 0-39,4-4-36,-4 4-37,0 0-47,0 0-226,0 0-550,0 0 244</inkml:trace>
  <inkml:trace contextRef="#ctx0" brushRef="#br0" timeOffset="81779.9344">2915 13730 51,'-10'-14'170,"0"2"-13,-1-1 0,1 4 0,-2-1-12,-1-4-5,3 6-8,-3-1-1,-1 3 5,3 0-9,-2 0-9,-2-1-13,-1 3-7,2 1-10,0 0-5,-3 1-10,3 0-4,0 5-2,-1-2-5,-1 2-6,2 2-5,-7 2 3,7-1-9,-2 3-4,-2 6 3,-3 1-5,3 0-1,-1 5 7,1-4-11,4 5-2,-1 6 5,-2-6-3,4 8 0,-3 1 4,5 0 8,-2 2-13,5 0 4,0 0-2,2 4 5,4-4-6,-2-1 3,0 0-1,8-4 1,0 4 2,1-3 0,2 2 2,2-7 3,4 4-4,1-2 8,6-1 3,0-4-2,2 2-5,4-4-6,-1-4 5,13 0-5,-10-4-2,8-2-4,-3-4 6,5-1-7,0-4 4,2-5-7,-12 1 2,2-1-12,-2-5 6,7-7 10,-7 6 1,-4-2 2,1-1-8,-1-2 3,-4 0 10,1 1-6,-4-6 17,0 1 7,-3-3 10,2 0-11,-3-5-14,-3-2 6,0-3 2,-4 2-13,0 3 4,-2-4-25,0 1 14,-4-2-7,0 4 0,-3 5-5,2-3-18,-2 3 2,-1-1-4,-2 7-10,-1 2 4,-7-3-58,-1 2-1,-4 1-22,-5 1-6,0 2-15,-1 3-28,-2 5-36,-1-2-53,-1 5-60,3 2-66,2 2-196,0 3-591,3 1 262</inkml:trace>
  <inkml:trace contextRef="#ctx0" brushRef="#br0" timeOffset="82775.5607">3636 13776 45,'2'-9'245,"-1"3"-12,-1 1-11,2-1-21,-2 3-19,0 3-15,0 0-16,0 0-9,0 25-3,-2-1-8,-2 8 10,1 4-7,-4 11-1,-1 0-10,-2-1-25,3-11-1,-1-1 3,0-2-12,1-5-8,0 0-2,4-7-13,-4-2-3,3-1-9,0-6-1,2 0-2,1-4-5,1 1 3,-3-5 20,3 1-9,0 0 13,0 1 6,0-5 6,0 0 12,0 0 10,0 0 2,0 0 7,0 0-8,0 0-3,0 0-11,3-21-10,-3 8-2,0-13-12,0-2-8,3-7-3,-2-11-14,3 10-8,-1-10-2,4-4-6,-1 18-4,1-14-4,-3 17-1,3 3-2,0 0-9,2 0 2,-4 9 3,4-1-3,-2 2-2,1 0-2,2 2-4,3 1 5,-2 1-1,0 3-1,2 1 2,1 3-3,0-2-2,0 7 0,2-3-1,-4 4-5,1-1-2,-6 2 5,4 5 0,-1 1-19,-1 4 3,-1 2-8,-4 0 3,1 3-1,-4 4-6,-1-1 3,-3-2-3,-4 8-4,0-2-2,-3 0-12,-1 0 6,0-2-1,-5-5-8,1-2 2,2-3-17,2-2 1,1-1 14,-3 0 1,2-3 9,1-1-5,0-1 11,3 1 6,0-4-2,2 0 9,0-1-4,1 1 7,4-1 4,-5 2-1,5-2 12,0 0-1,0 0 2,0 0-2,0 0-8,0 0 12,0 0-1,0 0 2,0 0 4,0 0 3,0 0-2,0 0-3,0 0 1,0 0 5,21 1-2,-15 3 3,4 1-3,0 2 6,3 3 1,4 7-5,-4-4 5,5 4-4,-4 1-3,3 1 0,-9-2 4,5 3-5,0 1-2,-3-6-3,-2 0 1,1-1 4,-4-4-1,1-1-2,-2-1 11,0-2-10,-1-2 1,-1 3-3,3-5 1,-2 0-6,-2 1 5,-1-3 0,3 2 4,-3-2-15,4 1-12,-4-1-23,0 0-31,6-7-46,1 4-47,-1-5-70,2-2-50,-1 2-259,3-3-592,0 4 261</inkml:trace>
  <inkml:trace contextRef="#ctx0" brushRef="#br0" timeOffset="83044.8452">4252 13834 66,'-3'-12'254,"3"1"-3,-3 1 0,0 0-5,3 4-13,-2 0-14,2 3-17,0 3-19,-2-8-19,2 8-10,-3-6-24,3 6-11,-2-3-19,2 3-5,0 0-3,-3 20-8,-3-3 5,3 14-3,-5 1 0,-2 1-5,4 13 0,-8-13-2,0 12 2,3-4-11,1-8-7,2-6 0,-1 1-7,1-3-18,-1-3 6,4-2-9,-1-3 1,-1-3 1,-1 0-6,6-4-11,-2-4-34,1-1-43,0 1-57,-1-1-67,2-5-84,2 0-283,0 0-594,-5-7 262</inkml:trace>
  <inkml:trace contextRef="#ctx0" brushRef="#br0" timeOffset="83752.4037">4167 13889 216,'0'-9'226,"0"1"-6,0 2-7,0-1-6,0 2-13,0 0-4,0 5-10,-2-12-2,2 8-6,0 4-12,0-6-10,0 6-6,0 0 3,0 0-7,0 0-5,0 0 3,2-7-8,-2 7-4,2-7-11,-1 4-2,-1 3-11,3-9-4,0 4-7,1-3-5,3-1-1,0 1-12,0-1-12,0 1-3,3-3 1,4 2-15,-1 0-5,-2 2 5,3 3-6,-1-2-2,1 2-11,-4 4 4,2 0-8,-2 1 4,0 2-7,-3 2 6,1 3-7,-2-1-2,0-1-2,-2 6-3,0 1-1,-1 2 0,-6 1-2,2 2-9,-6-1-4,-3 4 2,-2 1 2,-1-3 6,-3-2-12,-2 0-7,1-2 4,5-3-9,-3-2 4,1 0 9,0 0-11,3-1 1,-2-5 10,3 1-13,0 0 12,2-2-2,2 0 4,-1-1 14,3 0-13,0 0 1,-1 1 6,3-1-5,2-2 2,-4 3 9,4-3 0,0 0 1,0 0-6,0 0 5,0 0 7,0 0-5,0 0 4,0 0 2,0 0-2,0 0 5,0 0-7,0 0 7,0 0-13,0 0 9,0 0 0,0 0 0,0 0-4,0 0-2,0 0-1,0 0-3,0 0 4,0 0 1,0 0-8,0 0 7,0 0-7,0 0-11,11-5 9,-11 5 4,0 0-8,8 2 7,-8-2-15,10 3 18,-3 1-3,3 4 16,1 1 3,-1 3-1,3-2-9,0 0 10,-2 2-3,0 0-5,5 7-2,-1-3-1,2 0-5,-4-4 8,1 0-3,4 3-5,-7-3 0,2-3 2,1 0-3,-3-1-2,1 1 8,-4-4-6,-1-2 2,-3 1 3,2 0-4,-3-2-9,0-1 12,-1 2-3,1-2 3,0 2-7,-2 1 4,-1-4-1,2 3 2,-2-3-2,0 0-1,1 2 0,-1-2 13,0 0-19,3 3-15,-3-3-11,0 0-21,0 0-20,0 0-35,0 0-30,0 0-33,0 0-39,0 0-29,0 0-40,0 0-22,0 0-24,3-8-202,-2 3-565,2 3 250</inkml:trace>
  <inkml:trace contextRef="#ctx0" brushRef="#br0" timeOffset="84083.3535">4684 13875 209,'0'-9'218,"3"1"-1,-1 1-6,0 1 0,1 1-16,-3 2-15,0-1-11,0 0-21,0 4-12,0 0-14,0 0-3,0 0-1,3 21-4,-6-5-3,-2 1-2,3 9 11,-4 4-4,-1-3 2,-2 1-9,3 3 22,-3-1-26,1 0 1,0-4-13,-1 0 13,-1-2-15,3-1 4,2-5-24,-1-2 13,2 0-15,-1-2-15,3-4-1,-1 1-9,0-2 1,0-1-9,2-2 2,-1-2-13,2 1-4,0-2 0,-2 0-4,0 1-12,2-4-28,0 0-33,0 0-52,0 0-64,0 0-69,-3-15-61,3 5-275,-1-6-624,3-1 277</inkml:trace>
  <inkml:trace contextRef="#ctx0" brushRef="#br0" timeOffset="84352.5738">4632 13914 170,'0'-5'305,"0"-2"3,0 7-12,3-6-3,-3-1-5,0 2-11,0 5-19,1-5-20,1-2-5,1 6-8,2-4-14,1-2-3,2 2-2,2 0 0,3-4-18,5-1-9,-1 3-14,0 1-8,1-1-14,-1 4-6,4-2-8,-2-6-8,-4 11-8,2-2-10,0-1-15,-3 1-9,3 1-9,-3 1-1,-4 3-10,-2-4-4,2 0-11,-3-2 0,0 5-12,-3 0-13,2-1-25,-6-1-23,6 5-28,-6-5-40,5 5-30,-3-2-29,-2 3-20,1-3-41,-1-3-45,-5 9-54,2-4-32,-4 2-307,-2 1-708,-1 0 313</inkml:trace>
  <inkml:trace contextRef="#ctx0" brushRef="#br0" timeOffset="84598.5401">4639 14035 90,'-4'4'278,"0"-3"5,2 5-3,-1-5-5,2 2-10,1-3 8,0 6-4,3-3 1,5 2-1,-1-3 8,4 1-1,2 0-8,4-1-5,-1 1-21,6 0-15,-2-2-21,3 1-17,-4-1-15,-2 1-21,-3-2-11,-1-2-14,-2 3-17,-1 0-8,1 1-8,2-2-13,-3-2-8,-2 4-16,-2-1-11,-2-4-22,0 5-18,-4-2-35,0 0-46,0 0-38,13 0-49,-13 0-30,3 0-32,-3 0-52,0 0-44,0 0-50,0 0-290,0 0-711,0 0 314</inkml:trace>
  <inkml:trace contextRef="#ctx0" brushRef="#br0" timeOffset="84979.7307">4629 14337 121,'-7'3'284,"3"0"-6,0 1-7,2 1 6,1-3-13,-2 2-8,3-4-25,0 0-3,0 0-9,4 6 1,2-4 3,2 1-2,4 0 2,2 1-3,3-4-6,5 3-14,4-3-14,-4 1-5,2-1-9,-1-4-10,-1 7-17,4-6-8,-1 3-16,-11 0-4,9 0-8,-8-2-14,2 2-8,-2-1-11,1 1 0,-2 0 0,-3-1-8,-2 0-4,-1 1 0,-1 0 2,0-2 4,-2 2-3,0-1-3,1 2 5,-6-1-5,5-1-4,-5 1 4,5 1-10,-5-1 3,0 0-11,4 3-2,-4-3-5,0 0-3,0 0-2,0 0-5,0 0-4,5-3 3,-5 3-5,0 0 0,0 0-6,0 0-4,0 0-4,0 0-1,0 0-17,0 0-21,0 0-24,0 0-36,0 0-38,0 0-53,0 0-56,0 0-46,3-3-53,-3 3-62,0 0-61,0 0-323,0 0-847,0 0 374</inkml:trace>
  <inkml:trace contextRef="#ctx0" brushRef="#br0" timeOffset="90889.5036">2502 15014 42,'0'0'180,"0"0"-8,0 0-7,0 0-12,0 0 1,-1-6-6,1 6-5,-3-4-7,3-2-5,0 6-6,0-5 1,0 0-2,0-3-8,0 3-2,0-2-9,0 1-4,0 2-12,0-1-9,3-1 23,-3 0-16,4-2 3,-1 1-6,1-1-14,3 1-1,2-2-7,2-1-6,3 0-3,-4 3-3,4 1-7,0 0-2,0 2-3,-1 2-4,0-1-13,-4 3 4,4 4-3,1 1-1,-2 1-3,-4 0 3,-1 1-8,0 3 1,-3 2-7,-1 3 4,-1 2 0,-4 0-3,-1 2 1,-4-6 0,-1 5-4,-1-3 1,-2-2-3,-3 3-3,2-4 6,0-2-7,-2-1 4,3-1-3,2-3-1,-1-3 3,3 2 0,2-1-1,-1-1 2,3-1-4,-1 0 0,4-1 2,-3 3 2,3-3-6,-4 1 1,4-1 0,0 0 3,0 0-4,0 0-4,14-5 11,-4 4-3,-3-1 5,3 2 7,0 0 1,2 0 2,-2 2-2,3-1 4,-3 3 2,1-2-3,2 4 3,-5-2-12,-1 2 7,0-1 0,-1 2-1,-2 2 3,0 3-9,-1-4 1,-3 1-5,-3 2 2,-1-3-1,-3 5 2,0-4-4,-4 0 4,-2-1 1,0-3-5,-2 2-9,2-4 20,-1 1-13,0 1 7,4-4-8,0 0 0,2-1-2,-2 3 13,7-3-6,-4 0 2,4-3-3,-1 1-13,0-1-19,1 1-22,0 0-29,3 2-38,-5-5-41,3 0-40,2 1-41,2-2-32,-2 2-175,1 1-483,-1 3 213</inkml:trace>
  <inkml:trace contextRef="#ctx0" brushRef="#br0" timeOffset="91561.7741">2876 14833 11,'0'-8'184,"-3"-2"-22,1 3-8,1-1-12,-1 0-4,0-1-6,-1-1-1,0 3-4,0-1-3,-2 0-1,-1-1-3,1 2 1,-3 0-7,0 0-10,-4-1-11,0 0-4,-3 4-5,-1 0-10,-5 1-6,-3 3 1,1-2-4,-2 4-3,3 0 3,-4 1-7,2 0 5,0 1-3,-1 4-3,5 1-7,-1-1-3,4 4 0,-1 4-2,3 2-4,-4 1-1,2 2 3,6 4 4,-2 2-3,2 1-3,1 0-6,-1-2 1,2 4 3,2 2-11,0-2-1,0 1 7,0-1-6,0-4 5,3 3 3,1-1 2,0-1-1,2 1-6,1-3 5,4 3 1,-2-4 8,2 2-7,0-8 10,3 6-13,0-7 7,-1 1 2,2-1 17,1-1-17,-1-1-1,3 0-4,3 5 0,-1-5 6,-2-4-11,0 2 0,2-2-17,4 2 22,-4-4 9,1-2-7,9 1-9,-1-4 4,-1-1-4,3 0-1,0-3-3,0-1 2,0-4-6,1 1-3,-1-1 3,0-5 5,-1-1-8,-2 1 13,3-3-7,-6 3 2,2-3 1,-2-2-3,-1-3 14,-3 8-13,3-8 1,-4-2-1,1-5 0,-1 2-1,-2 2-3,0-1-6,-3 5 11,1-5-7,-1 5-6,-2-8-11,-2 7 15,0 2-4,1-3-1,3 3-3,-6-1 2,0 0 6,0 0-4,-2 1 6,-3-2-1,3-1-2,-3-5-8,-2 5 0,0-5 0,0 6-2,-3-8-9,0-1 3,-3 5 1,5 5-3,-1 3 0,-3-1-3,1 3-10,-1-2 16,-2-1-13,1 5-20,-6 0-18,3 1-22,-5 1-39,0-1-15,5 6-32,-9-2-45,2 6-48,0 1-77,4 0-53,-1 1-244,1 4-672,1-5 298</inkml:trace>
  <inkml:trace contextRef="#ctx0" brushRef="#br0" timeOffset="92435.7754">3787 14930 57,'2'-7'187,"2"-3"0,-2 1 1,2 4-4,-3-2 0,0 2 0,2 1-8,-3 1-18,0 3-18,0 0-12,0 0-13,0 0-14,-3 16-4,-3 3-6,0 11-12,0 1-6,-6 18-6,3-3-8,3-13-8,-4 4-4,2-6-3,-2-2 7,3 0-8,-2-6-2,0 3 7,3-8-4,-1 0-2,1-2-5,3 0-4,1-6 3,-1-4-7,0 2-4,3-3 4,-3 2 18,3-4-8,-2-1 12,2-2 8,0 0 6,0 0 3,0 0 14,0 0-20,0 0-7,0 0-6,4-17-1,0 0-2,-1-5-9,2-8-7,1 2 6,0-5-9,1 0-9,-2-3 1,2-10 3,0 13-11,-4-2 9,1 4-4,2-3-5,1 6 3,-3 3-1,-1 5 16,3 4 14,-4 2 5,0 3 2,-1 0 2,2 5 8,-3 1-3,3-1-7,-2 0-8,1 2-5,-2 0-2,0 4-3,2-5-8,-2 5-8,2-3 7,-2 3-13,4-3-1,-4 3 9,6 0-2,0 0-6,6 0 8,2 3-4,9-3 7,-1 0-5,5 1 1,1 1-6,2-1 3,-2 2 16,0 0-28,-3 1 3,1 4-7,-4-5-9,0 4-16,-3 0-19,-3 0-16,-3-3-24,0-1-29,-5 1-26,-3 0-23,1-3-13,-2 4-37,-4-2-55,0-3-52,-6 5-208,-3 2-574,-1 0 254</inkml:trace>
  <inkml:trace contextRef="#ctx0" brushRef="#br0" timeOffset="92675.8802">3774 15122 239,'-3'3'285,"-1"-2"-10,1-1-19,3 0-14,0 0-22,-4 4-22,4-4-12,0 0-12,6 7-5,-2-6-7,6 4-18,-2-4-1,5 3-15,1 0-6,2 2-13,5-2-15,0 0-5,-4 0-10,3 3-3,2-3 1,-5-1-17,-1 0-9,5-3-18,-6 3-4,-1 0-20,0-1-11,-1 1-44,1 0-33,-1 0-23,-1-3-41,-4 0-40,8 0-39,-6 3-62,1-6-148,-1 3-467,4-2 207</inkml:trace>
  <inkml:trace contextRef="#ctx0" brushRef="#br0" timeOffset="93266.7334">4568 14983 175,'0'-7'188,"0"5"-2,2-2-2,0-1-12,-2 5-14,-2-6-13,2 6-10,0 0-11,-10 9 2,2 6-2,-2 6-2,-7 5-13,-1 2 7,-6 9-6,1 2 0,5-11-9,-6 10 0,6-10-3,1-6-5,0 3 1,1-4-5,5-5-12,3 1-5,-2-4-5,4-3-4,-1 3-12,2-7-3,0 2 0,3-4-8,-1 3 7,1-4 1,2-3 10,-3 5-4,3-5 11,0 0-9,0 0 10,0 0-3,0 0 0,0 0-5,0 0 2,10-15-10,-3 1-4,6-6-7,1-4 0,0-5-5,3-10-11,-3 8 5,7-11 3,-8 13-7,5-14-3,-8 10-4,3 2-2,-2 1 1,0 0-10,-1 4 5,0 4 4,-2 6 16,0 3 13,0 0 7,-4 2 11,-1 4-6,4-1-1,-6 3-6,1 0-14,1 0 2,-2 2-10,-1 3-10,6-3 5,-6 3-4,0 0-3,11 12 4,-1 2 0,0 3 8,2 9-4,1 4 8,3 11 3,-5-9 3,-1 2 10,-2 11-10,0-12-3,0 2-6,-1 2-4,-3-4 1,3-1-5,-6-2 1,2-1-1,0-11 1,-1 3-4,-2-4 0,2 0-2,-2-5-3,0-2-1,0-2 7,0 3-13,0-7-5,0 2 8,0 1-8,0-5 8,0 2-5,0-4-5,0 7-11,0-7-31,0 0-19,0 0-41,0 0-39,0 0-37,0 0-61,0 0-67,0 0-36,-7-13-40,3 6-226,-2-1-659,1 2 292</inkml:trace>
  <inkml:trace contextRef="#ctx0" brushRef="#br0" timeOffset="93475.9891">4398 15262 76,'-2'0'226,"2"0"-16,-5-3-17,5 3-19,0 0 1,0 0 18,16-1-2,-1 1-4,6 1-3,3-1-14,0 3-12,3 0-15,0-2-12,-4 0-14,-1-1-13,-8 0-17,0 2-2,-1-1-6,-2 0-23,-4-1-31,0 1-25,-3 1-49,1-1-45,-1 0-67,-4-1-67,0 0-178,8 0-439,-8 0 195</inkml:trace>
  <inkml:trace contextRef="#ctx0" brushRef="#br0" timeOffset="93981.5931">5369 14829 157,'0'-12'270,"1"2"-1,-2-2-8,1 5-6,-4 2-17,4 1-15,-2-1-14,1 2-30,1 3-11,0 0-20,-17 15-12,3 7-17,-2 6-12,-9 20 0,0-2-11,-12 27-3,12-27-12,2 0-3,2 0-9,3-1-1,5-15-11,-1 13 4,4-11-10,4-5-5,1 2-3,2-3-11,6-1-7,2-8-20,0 1-30,3-3-40,3-1-34,8 0-41,5-7-60,4-4-50,0-7-229,3 2-519,7-13 230</inkml:trace>
  <inkml:trace contextRef="#ctx0" brushRef="#br0" timeOffset="94561.8407">5686 15013 267,'4'-18'289,"0"6"2,0 4 2,-4-4-16,2 7-23,-2 1-22,0 4-25,0 0-20,0 0-18,-10 21-20,3-5-4,-6 11-13,2-3-9,-3 5 7,-1 0-16,-1 0-4,2-6-6,1 6-10,3-6-14,2-7-3,-2 1-6,2-1-4,0-2-22,3-5 5,-1 1-1,2-2-2,0-4-1,2 2 18,1-1 2,-2-2 11,0-2 24,3-1 3,-1 3-9,1-3-1,0 0-9,0 0-8,7-16-8,-4 4-3,5-2-5,-2-2-14,0 0-1,6 0-9,-3 1-5,-5 4-5,6 1 0,-2-3-11,-1 6 0,-1 2-7,-2-1 3,2 2 0,-1 4-13,0 0 4,3 0 3,-1 4-4,-1 0 1,2 8 0,-1-6-1,-1 3-4,1 5 1,1 1-1,-2-1 8,2 1-4,1-1 2,-2 3-3,0-3 9,-3-7-3,3 6 3,-1-1-11,1-5-2,0 1 3,-3-3 4,3 1 1,2-3-3,-2 2-5,1-4 10,-1-2 4,3-1-11,-3-3 11,3 1-5,1-7 0,-1 5-2,-1-7 3,3-1 0,-2-2 2,-3-1-3,3-7-4,-3 1-1,-3 3 8,-1 3-5,-3-8-9,-1 0-2,-4 0 12,-2-1-17,0 1 1,-4-3-3,0 3 2,-2 1 2,-1 2-6,-3-2-1,2 5 5,3 7 0,-2 1-2,0 2 1,1 1 6,1 2-4,2 5 7,0 1-8,2 1 4,-1 1 3,1 3 5,0 1-11,6 2-5,-4 2 2,3 2 0,1-3-1,3 2 2,3 6 3,3-2 0,2 1 1,1-2 1,1 1-4,5-1-16,2 0-19,1-1-40,1-2-32,1-3-59,-1-1-46,1-1-41,2-4-69,-8-2-313,2 2-698,3-4 308</inkml:trace>
  <inkml:trace contextRef="#ctx0" brushRef="#br0" timeOffset="95967.4634">6173 15375 129,'-1'3'183,"-2"-2"-8,3-1 2,0 0 12,-7 0 14,7 0 4,0 0 2,0 0-9,0-8-4,0 8-11,5-11-8,-2 0-15,0 3-15,4-7-3,0 1-10,-1-4-10,5-5-11,-1-3-11,3 5-13,-5-2-9,-2-1-4,1 9-10,-2-4-5,-2 1-4,0 2 2,-3 2-15,0 5 5,0-4-1,-3 3-2,0 1-11,3 4-7,-5-2-1,3 5-1,-2-2-14,3 1 5,1 3-5,0 0-5,-6 7-5,6-1-5,3 2 3,3 0 3,3 6 0,3 1-2,3 3 0,2-1-2,1 1 0,0 1 4,0 0-2,-4 0 0,-2 0 3,-2-7 0,-1 1 3,-2 5-1,-5-5 4,2 5 3,-3-7-1,-2-2 5,0 4-11,-2-6 11,2 6-10,-2-3 5,1-4-1,2 0-5,0-2-1,0 1-7,2-3-5,0 4 15,0-5-12,3 3-5,2-3 1,3 5-25,5-6-20,-1 0-19,3 0-18,7 0-15,-3 0-9,3 0-3,1-3-12,-2 3-9,1-4 2,0 1-27,-3 2-11,1-3-4,0 0-13,-1-1 11,-7-3 6,0 3 33,0-4 13,0 5 27,-3-7 38,-2 4 27,-1-1 29,1-5 32,-1 1 22,-1-2 22,-1 5 22,1-3 11,-1 3 6,-2-1 9,0 0 1,0 0 0,-1-2-2,-3 1-4,-3 1-3,6 1 0,-7-2-15,0 0 0,1 2-6,-1 2-8,-2-4-6,-1 5-11,0-3 1,-3 5-5,1 0-9,-6 7-4,8 0-6,-13 4 5,-1 3-12,1 2-7,2 6 4,-2-1 1,6-1-2,0 5-3,4-7-1,-2 8 3,6-4 0,0-1-6,5 0 6,1-3 0,0-1-10,1-1-1,3-1-3,-2-2 2,4-1 1,2-1 0,2-2-1,0-2 4,2-1 0,3-4-2,-2-1 15,2-5-25,-1 2 6,-1-4-3,3-5 1,-1 2 0,-1-5-14,-2 3 12,-3 1 4,1-8-4,-4 5 3,2 1 20,-1 0-17,-2 2 10,1-1-4,-3 6 21,1-2 9,-4 6 3,3 1-4,-5-4-7,2 8-1,2-4-7,-2 4-12,0 0 0,0 0 6,-10 18-12,4-3 0,-2 1 4,1 1-9,-3 7-1,2 0 11,5-6-13,-3 1-3,3-1-5,3-1-7,-4-2 11,4-2-2,4-1-4,-4-1 6,2 2-3,2-2 0,2 0 0,1-4 0,4 3-7,2-5-8,2-1 0,-3-4-2,4 0 8,1-4-11,-3-4 6,6-1 6,0-2-4,-2 0 2,-2-9-10,2 4 13,-1-2-5,-3 0 5,1 0-1,-3-3 3,0 8-2,-2-4 13,-3 2-1,3 1 16,-4-1 4,-1 4 6,1 3 13,-5 4 4,2 0 3,0-1-6,-3 1-3,0 4-23,0 0 11,0 0-7,0 0 3,-7 16-10,0 0 5,1-5-11,0 5 1,-3 5 0,-1 1 0,2 1 6,0-6-9,1 1-3,-1-3 3,2 2-2,2-3 0,-2-2-4,2 1-2,1-4-6,2-1 6,0-3 4,-1 2-3,1-1-4,1-4 4,0 1 2,0 3-4,0-6 1,3 4 6,-3-4-4,11-4 9,-3-1-3,9-11-4,0 3 10,1 2-10,1-5-5,-1-1 7,-1 3 1,1 3-8,-5 3 1,0-1-4,-5 5 1,0-1-3,-1 2 1,-2-3-4,-1 5-8,-1-1 11,-3 2 0,5 3 0,-2 4 3,0 0 6,-1 0-10,0 5 2,0-1-1,-1-1 5,3 6-1,-1-2-3,0-2 3,1-2 2,0 2-1,-1-2-4,1-3 2,1 1 3,0-1 7,2-1 12,-1-2 9,4 0 6,0-4 7,1 0 5,2-4 5,-1-2 1,2 0-4,-1 0 14,0-3 5,-1 1-4,1-4-10,-3-1 0,1 0-8,2-8-4,-2-1-4,-6 5-9,0-1-6,1-9-7,-5 9-13,2-7-13,-6 7-4,2 0-16,-2 3-8,-1-2-6,-5 0-4,2 5 1,-4-2-14,1 3-10,-3 4-8,1 1-55,3 3-39,1 2-42,-1 1-35,1 3-43,1 0-29,1 1-23,5-1-44,-2 1-256,3-4-696,3 8 307</inkml:trace>
  <inkml:trace contextRef="#ctx0" brushRef="#br0" timeOffset="96245.747">7473 15034 175,'-1'-15'280,"-5"-2"21,3 0 3,2 2 3,1 4-10,-3 2-13,6 1-25,-3 2-29,4 3-19,2-2-9,4 3 7,4 2-21,3 2-5,5 6-12,1 3-10,-1 9-4,2 1 1,-3 2 3,-1 2-25,-2 4 3,-6-1-12,-1 4-12,-4 1-9,-4 1-9,-2 0-7,-4 14-6,-1-14-10,-4-2-7,1 1-9,-2-6-4,-5 2-9,3-3-5,0-1 2,-4-3-2,3-1-6,-4-1-6,-1-5 3,-2-2-8,6-2-8,-5 1-11,5-2-35,-1-2-42,4-5-54,0 2-54,-4-2-56,4-1-68,0-4-70,2-1-352,-2-3-787,4 4 349</inkml:trace>
  <inkml:trace contextRef="#ctx0" brushRef="#br0" timeOffset="97170.6868">8555 15480 68,'1'3'227,"-1"-3"1,2 4 0,-2-4-5,1 5 2,-1-5 8,0 5-4,0-5-8,0 0-1,0 0-4,0 0-22,0 0-16,-8-2-14,8 2-18,-10-2-11,3-4-21,-2 0 1,-1-3-4,-2-1-2,1-3-13,-2 0-10,-1-11-3,3 10 4,-1-10-10,-2-1 17,7 3-9,-3-5-2,3-2-14,2 0 1,2-1-19,1 2-1,2 2-2,2-3-15,1 9 2,1 1-3,1 2-4,1 1-3,0 1-6,1 3-3,1 2 1,-1 3-7,-1-2 1,0 2 7,-2 3 0,1 2-21,-1-1 1,-1-2 13,-1 4-39,-2 1 1,0 0-18,7 6 10,-7-1 1,-2 4-5,0 1 3,-6 7 5,0 5-5,-3 1 11,-3 0-7,-1 5 3,0-2 18,-3 2-11,1-3 3,-1 1-1,-8 10-4,8-14 5,-1 2-2,0-5-5,1-1 12,-1-1 1,1-3 9,5-3-8,2-2-11,3-2 12,2-2 0,-1 0 5,2-1 2,2 0 5,0-3 3,-1 3 4,4-4 11,-2 4-16,2-4 0,0 0 8,0 0 0,7 4 3,1-4 15,1 0 18,9 0 10,6-1-3,0 1-4,7-3 11,9-2 2,0 2-4,-3 2 2,-6-4 2,-3 1-9,0 0-3,-2 4-5,1-3-3,-12 2 3,6-3-2,-7 3 4,-4-2 6,0 1 1,-3 2-4,0 0-3,0-3-9,-4 1-5,0 1 2,-3 1-6,6-1-3,-2 0 3,-4 1-1,0 0-9,4-2-14,-4 2-3,0 0-28,0 0-29,0 0-33,5 0-29,-5 0-53,0 0-39,0 0-37,0 0-51,0 0-53,0 0-325,0 0-728,0 0 323</inkml:trace>
  <inkml:trace contextRef="#ctx0" brushRef="#br0" timeOffset="98199.7397">9518 15144 301,'3'-12'328,"-1"1"-9,0 2-9,0 0-8,-1 3-25,1 1-7,-2 0-15,1 1-31,-1 0-9,0 4-24,0 0-27,0 0-14,0 0-7,-8 12-22,1 2-9,-1 10-15,1-1-2,-2 5-15,-1-1-5,0-1-7,3 3-7,-4-3-7,2 2-3,1-1-5,-2-1 5,1-2-25,1-1 14,1-6 16,1-1-30,2 1-2,0-3 8,0-3-6,-1-2-1,2 1-14,-1-1 4,3-5 3,-2 2 1,1-2-8,1 0-2,1-1-1,0-3 4,-3 3 3,3 2-10,0-5 15,0 0-3,0 0 9,0 0 2,0 0 0,0 0 14,0 0 2,0 0 1,0 0-5,9-16-3,-5 10 1,0-10-15,1-2 3,3-8-1,-1 1-4,-1 0 1,2-4-2,1-1-3,-2-1-3,4-2-1,-1-12-4,4 1 2,-3 12-2,-2-3-2,2 1 0,-1 4-1,5-2-2,-2 6-5,1-1 16,0 5-22,0 3 7,-1 8-6,-2-2 2,2 5 2,-1 1-10,5 3 5,-1 4-3,-1 0 0,-1 4-11,-1 3-2,1 2-13,-3 0-6,-1 3-13,-3 2 4,-2 2-6,-1 0 1,-4-2 1,-6 4 4,-5 5-7,-1-3 1,-7 0-6,-1-2-7,-5 0 1,1-2 0,-3-2 4,0 0 8,-1-1 1,3-2 8,-1-1 3,2-2 10,6 0-3,2-4 2,1 2 5,3 1 8,3-4 3,2-2 0,2 0-7,2 2 8,3-3 3,-3 4 4,3-4-1,7 5 8,-3-1 7,8 1 15,3 1 6,0-1 9,6 4 7,-2-4-13,2 2 12,-3 0-29,-4 3 14,0-4-3,-1 3 1,0-3-1,1 2 1,-4 3-1,-2 1-6,1-1-4,-1 1 3,-2 0-7,1 1 20,-2-2-18,-2 0 1,1 0 3,-1-3-6,1 4-5,-1-4 2,0 2 6,0-6-1,-1 4 8,1-5-15,2 1 2,0-2 9,-2 2 7,7-4 3,-3 0-2,0-2 3,4-1-7,2 1-4,1-4 7,0-3-8,-1 3 3,0-2 3,-2 1-23,3-3-26,-3 4-18,-2-1-40,0-1-38,1 2-41,-1 1-51,-1-1-35,5 0-62,-2 2-228,-1 1-591,4 1 262</inkml:trace>
  <inkml:trace contextRef="#ctx0" brushRef="#br0" timeOffset="99126.8074">10244 15044 103,'1'-7'246,"3"-1"-12,-1-1-12,0 0 7,-3 1-13,0-2-3,0-3-21,0 5-9,0-2-14,-3 0-8,0 1-11,-2-1-2,-1 5-17,-2-2-11,-1 1-18,-1 2-8,-4 0-6,-1 6-6,-6 0-12,-2 8-5,1 2-8,-1 0-4,-1 5-6,2 5-5,-7 7-9,7-5 0,-7 9 8,4 1-15,8-6 24,-1 2-21,4 0 6,0-2 0,3 2 2,2 0-10,2 2 8,4-3-13,3-1 4,0-2 11,6 0-15,1 0-3,0-8-1,3-1 2,1 5-2,0-10-2,2 0 0,0-3 4,2-1 0,1-3-1,-4-1 3,3-3-4,-4 1 15,4-5-3,-5-1 2,-1-1-9,-1-2-4,-1-1-2,1-1 9,0-2-9,-4 0 4,2 2 0,-4-2-21,3-2 9,-4 1-2,2-1 0,-6-2-3,0-2-6,-1 6 2,0 0 3,-3-2 2,-1 0-7,-2 1-4,1 0 6,-2 1-6,1 0 5,-2 5-2,0-2 3,2 2-2,4 2-1,-2-1 6,2 2-8,2 0 0,0 2 2,0-2-1,2 1 3,2 2-6,0 0 0,0 0 1,0 0 1,0 0-3,0 0 3,17 5-3,-2-5 10,-3 1-7,5 2 4,5 1 2,3-5 5,-2 3 12,1-2-17,3 0 1,-2 0 5,-2 0-1,-1 0 10,-8-1-8,3-2-4,-1 2 10,-2-2 6,-5 2 5,-1 1 4,0-3 12,-2 3 10,0 0 14,-1-1-2,-4 0 1,4-2-5,-5 3 12,5-1-5,-2-2-2,-3 3-3,0 0-2,0 0 0,0 0-8,6 5 2,-6-5-8,0 0-7,0 0-10,0 0 1,0 0-8,0 0-7,0 0 0,-2 4-4,2 0 2,0 2-3,-4 4 5,1 6-3,-2-1-3,-1 3 2,1-1-7,-5 7 10,3 2-7,-2 5-4,-1-2 5,2-1 3,-5 2-3,5-3-3,-3-2 2,-1-2 0,5-3-2,-3 2-8,2-6 9,2-2 2,0-4-8,4 1 1,-3-2 3,3-1 0,0-2 1,2 0 1,-1-2-3,-1-1-6,2 1-2,-2-1-16,2-3-32,0 0-32,-2 2-40,2-2-55,0 0-67,0 0-74,0 0-70,10-14-308,-2 2-756,4-2 335</inkml:trace>
  <inkml:trace contextRef="#ctx0" brushRef="#br0" timeOffset="100301.8455">10873 15135 64,'12'-19'215,"-1"5"7,-4 0 6,-1 4 0,-1-2-1,-3 5-4,0-1-9,-2 3-14,0-1-13,-1 3-15,1 3-19,-8 0-21,1 9-12,-5 2-12,-3 10-3,-2 6-16,-6 13-11,-1 2-6,-1 4-6,2-3 0,5 6-10,2-4-3,1-2-3,5-13-8,0 2-8,3-7 0,2 3-3,1-2-4,4-1-5,1-7-3,0-1-9,5 1-21,1-2-27,1-4-34,2-2-35,3-2-19,0-3-21,4-2-24,4-6-10,1-1-22,-2-5 0,3-1 1,-2-3 19,-2-3 13,-2-2 25,0-1 26,0-4 18,-1-3 19,-2-3 30,1 0 20,-1 0 24,0-4 36,-1 3 17,1-2 31,-3 2 11,3 9 14,-4-3 9,-1 10 11,-4 3 8,0 3-4,-3 3-14,1 0-6,-1 1-6,0 3 0,-2 1 0,0 8 6,0 3 3,-2 9 1,-3-1 7,-2 8-3,2-3-6,-2 5-10,-2-2 2,2-3-8,1-6-1,1 1-14,-1-2-4,0-1-6,2-4-10,0 0-4,1-2-4,1-5-9,0 5 6,1-8 1,-1 2 2,2 0 1,0-4 7,0 0 15,0 0-3,0 0 2,0 0-7,12-10 2,-5 2-4,0 0-25,4-5 18,0 1-9,1 0-6,-3 0-5,3 5-6,-1-1-5,-4 2-1,3 5-3,-2-1-3,-1 2 3,2 3-14,-1-2 7,2 6-6,4 3 7,-5-6-5,3 7 4,-1 4-3,-1-4-2,3 1 1,-4-2-1,0 0-2,1 3 2,-1-7-3,-1 1 5,1-3-3,-2 1 2,0-2 4,3 0-1,-1-3-2,1 0-2,-1-3 0,-1-1-1,2-3-5,-3 2 5,0-4 0,0-5-7,0-2 1,2-1-24,-2-7 3,0-2-9,-3 6 11,-3 4-18,-1-2-12,0 3-11,-1 2-26,-2 1-18,-1 3-5,-2-3-29,1 6-23,-2-2-23,-2 1-28,2 3-17,-3 0-27,5 2-31,-2 1-236,-2 1-566,9 0 251</inkml:trace>
  <inkml:trace contextRef="#ctx0" brushRef="#br0" timeOffset="101004.3133">11410 15545 131,'6'5'139,"-5"-2"-12,7-1-16,1 1 1,-1-2-11,5-1 3,-4-1 0,5-2 11,-2-4-10,-2 1-10,3-4 3,-2-1 4,3-1 1,-4-3 2,1 1 1,-2-1 2,-3-7-3,0 5 4,-1 0-5,-3-1 4,1 0-4,-1 2 0,-2 0-2,0 4-1,-3-2-8,1 7-6,-2-4-11,-1 2-13,-2 5-2,-3 3-11,0 0 1,-3 2-9,-1 4-4,1 1-2,5-3-7,0 8-8,0-5 1,4 5-2,1-2 1,2 4-5,2-3-1,2 2 1,7 1-3,0-3 9,4-2-7,3 0-5,5-4 0,2-1 1,0-3-3,2-3-3,-2-1 6,1-4-7,1 3 9,-3-3 3,-3 0 5,-6 2 26,-1-1-11,-2 2 15,-5 1 2,0-1 22,-1 4 7,0-1 5,-3-2-7,-1 2 2,-1 2-12,0 0-7,0 0-5,0 0-1,-3 14-3,-3-5-7,-3 4-11,2 3-2,-1 1 0,-1-3-1,2 1-15,1 2-1,3-3-8,0-3 5,1 3-18,4-3 27,-2 0-17,3-3 9,0 1-9,5-2-7,-3 0-4,5-3-10,4-4-9,2-1-9,1-2-3,4-4 7,3-4-9,-3-5 17,0 2-12,1-5 9,-3 1-3,0 0 5,-2 3 20,-5 2-13,-4 3 15,-1 1 13,0 1 13,-3 2-5,1 3 29,-3 0-4,1-1 6,-3 4-16,2-5 2,-2 5-12,0 0-5,0 0 8,-10 17-2,1-3-7,1-1 0,1 4-3,-2-4-9,4 4 2,0-2 5,1 0-6,1-3-6,2 0 2,-2-1-2,3 0 2,1-1-7,2 0 3,0-2 9,1 1-4,1 0 3,0-5 3,5 2 6,-1-2 6,-1 1-31,1-4-17,0-1-33,7 0-45,-6-3-40,0-1-45,4 0-36,-4-6-56,4-1-37,-4-2-304,-1-1-672,4-5 298</inkml:trace>
  <inkml:trace contextRef="#ctx0" brushRef="#br0" timeOffset="101206.522">12203 15161 92,'-7'-6'187,"3"2"-13,-1 1-14,3-1-22,2 4-12,-3 0-20,3 0-25,0 0-45,4 14-40,2-13-32,-1 4-55,1 3-71,0 0-175,-4 2 78</inkml:trace>
  <inkml:trace contextRef="#ctx0" brushRef="#br0" timeOffset="101476.0091">12333 15245 134,'7'-8'220,"0"1"3,1 0-5,-2 0-3,1-1-5,-2 2 4,1 3-4,-3-1 4,1 1-11,-2-2-12,0 4-2,0-3-23,-2 4-8,0 0-24,0 0-15,0 0-1,0 0-16,-3 17-13,0-9-7,-5 8 1,1-1-17,-6 6-6,5 4-12,-2-1 6,-2 0-8,1 3-3,4-3-6,-3-2-9,0 2 5,5-7-3,-3 0-2,3 1-6,2-2-6,0-1 1,2-3-3,-2 0-5,2-5-1,1 3-1,0-4-2,1 0-5,2 0-12,-2-1-7,4-2-14,1 0-18,4-1-19,0-3-24,3 1-32,0-4-33,-1 0-31,1-2-25,2-1-29,-3-2-41,-5 1-143,0-1-463,0 0 205</inkml:trace>
  <inkml:trace contextRef="#ctx0" brushRef="#br0" timeOffset="102013.7117">12190 15344 14,'-4'-1'246,"1"0"-18,3 1-1,0 0-13,13-5-12,2 5-11,8 3-13,2-6-10,6 3-12,7-5-16,-9 5-7,0 1-12,-4-1-8,6 4-13,-7-4-9,-4-3-10,-4 3-7,-2 3-6,-6 0-9,2-3-7,-3 1-14,0 0-10,-3-1-14,-4 0-8,10 0-14,-10 0-1,6 1-4,-6-1-7,0 0-9,0 0 7,4 1 6,-4-1-3,0 0 1,0 0 4,0 0 3,0 0-3,0 0-2,5 5 5,-5-5 3,2 5-1,-1 1 6,2-3 5,-1 3 16,1 1 4,4 0 8,-3 0 6,2-2 7,0 0-1,4 2 2,-3-2 3,6-2 1,-2-1 4,2-2-2,1 3 7,2-3 12,-4-3 2,-3-2-6,1 1 17,1-6 8,-1 4 0,-5 0 17,2-1 6,-2-2-8,-3-1 3,1-1-8,-3 3-8,-3-2-2,1 4-11,-3-5-13,-2 6-3,-4 1-4,3 0-10,-6 4-2,-2 7-7,2-3 0,0 3-13,2 5-8,1 2 2,3 2-1,-2 6-9,4-5 4,2-1 0,1 2 5,3-1-14,3 2 5,1 1-3,-4-3-1,7-3-5,0 1-1,-1-6 7,4 5 2,1-2-3,-1-1 0,1-2-1,2-2-5,-5 0-14,2-4-19,0 1-8,-1-2-21,-2-2-7,0 0-17,1 1-22,-1-3-25,3 1-30,-3-3-25,2 0-35,-1-3-27,2 1-33,-2 1-39,1-2-193,-2 0-555,0 0 246</inkml:trace>
  <inkml:trace contextRef="#ctx0" brushRef="#br0" timeOffset="102758.4552">13289 15138 178,'14'-26'264,"-3"0"-5,-1 3 0,-1 7-8,-3 2-5,-1 6-8,-2-2-16,0 4-14,-2 1-26,-1 3-24,0 2-13,-6 11-13,-8 10-11,-1 7-17,-6 14 4,-3 5-24,-9 27-8,9-20-3,-1-2-9,-12 19-5,13-19-6,-1 1-1,-2-2-18,1-1 0,2-8 3,-2 3-10,5-9 33,4-9-4,0-3-3,0-4 1,5 1-2,2-8-6,1 1-13,2-6-3,3 1-10,1-4-10,-1 2-26,2-3-30,2-1-38,0-3-51,0 0-41,6 0-66,3-4-66,1-1-205,2-3-555,2-3 245</inkml:trace>
  <inkml:trace contextRef="#ctx0" brushRef="#br0" timeOffset="103433.8431">13727 15523 188,'0'-4'245,"0"0"-20,0 4-9,0-11-10,0 5 0,0 0-9,0-5-14,4 5-5,-4-7-18,-1-1-8,1 4-8,0-6-7,0 3-8,-3-1-15,2 2-7,-4 2-14,4-2-5,-7 2-10,0 1-12,-1-2-5,-4 3-2,-1-2-8,-2 9-6,-5 0-6,-3 3-1,3 3-8,-6 8 3,3 1-7,2 1 1,-1 0-7,2 2 2,2 0-5,3 3-5,2-3 4,6 0-8,-1-1 3,2 0-1,1-1-1,3-2-1,3 1-2,0-3-2,0 0 3,3-4-1,2 3 0,-1-2 8,4-1-4,-1-2 7,5 0-1,0-5-4,2 0 0,2-5-1,-1 0 2,-2-2-2,5-5-1,1-1-4,-2-5 3,-1 0 1,-1-3-8,1-2 15,-2-9-10,1 6 10,-3-3-8,0 0 5,0-1 2,-3 1 0,1 1-4,-2 4-6,0 1 17,-3 5 5,2 2 15,-3 1-3,-1 5-5,1 2 10,-4 1-12,0 2-10,0 1-1,1 2-1,-1 2-7,0 0-9,-1 15 0,-6 2 3,-3 9 1,-1 5-5,-3 15 0,2-12 18,-2 10-15,2-1-1,3-10 0,2-1 0,0 2-7,3-3-2,1-2 21,0 0-16,3-4-5,0 0 3,0-7-27,3-3-26,1 0 1,3-6-51,-1 1-47,4-3-42,0-4-55,7-2-37,0-5-260,-2-1-590,6-7 261</inkml:trace>
  <inkml:trace contextRef="#ctx0" brushRef="#br0" timeOffset="104147.8167">13897 15459 3,'0'-8'198,"0"4"-8,-2 0 1,0 2 5,2 2-13,0 0-9,-11 6-9,8 1-2,0 1-13,2 2-12,0 0-6,1 1-4,0 0-2,1 0-3,2-2-7,0 0-8,2 1-4,-1-3-1,3 0 0,0-2-12,0-5-1,3 3-8,0-6 1,-2 0-3,1-1-7,1 1 4,-2-4 4,0-2-2,0-6 6,-1 3-6,1-4-6,-2 3 16,-4-1-14,0 3-7,-2-1-2,2-1-12,-4 4-5,-2 1 0,-2 2-9,-1 3-5,-2 2-2,-1 3-11,-4 5 8,1-2-12,-3 7-2,-1 3 6,6 0-29,-1 6 21,5-4 4,-3 5 8,5-3-17,2 0-18,3 0 7,0-1 11,1 0-14,4-3 11,2-4 3,3 3 5,4-3-10,-4-1-15,4-4 10,0-4 10,2-2-12,4-4 1,1-2 18,0-4-14,-2-2-14,6-1 22,-6-3-10,-2 0 10,0-4-10,-2 2-1,0-5-6,-3 3 8,-4 4-4,-2-1 2,-1 6-3,-3-5 11,-2 6-15,-1-2 15,-3 3-8,2 3-4,-2-1 12,0 3-20,-4 1 2,2 3 8,0 5-8,-1 3-1,3 0 1,1 7 6,3 2-3,0 1 0,7 9 4,-3-9-2,6 4 3,-3-2-5,2 3 0,-2-4-9,3 3 17,-5-7-2,1 2-7,-1-2 9,0 2 7,-1-7-15,-3-1 5,1-1-13,0-2 7,1 0-9,0-2 4,-1 0-9,0-2-1,-2-2-14,5 0-6,0-3-6,3 0-3,0-5 2,3-5-9,0 1-2,6-9 0,-1 0 7,2-1 9,-6-2 8,3-1 0,1 2 12,-1 1 15,-3 2 26,-2 5 21,-3 2 21,0 4 18,-1-2 19,-5 6 9,2 0-22,0-1-9,-3 6-10,1-1-23,-1 1 12,-4 11-7,-2-4-1,-2 7 11,-2 1-18,-2 6-2,2 0-7,1-3-1,1 4 6,-3-1-10,6-3 1,3-2-1,-1 1-5,1-5 6,2 0-12,0-4-1,0-1 15,3 3-11,0-4 16,1 2-8,3-3 1,1-1-4,3-4-2,-2 0-7,8-2-26,-3-5-32,9-3-65,-5-4-60,-4 4-70,1-7-75,1-2-61,1-4-226,-5 5-655,-1 4 290</inkml:trace>
  <inkml:trace contextRef="#ctx0" brushRef="#br0" timeOffset="104371.0654">14596 15398 2720,'-15'-18'8,"3"4"-6,-2 2-1,7 0 20,0 4 14,2 4-9,0-1-22,2 2-50,1 0-60,2 3-57,0 0-56,0 0-162,0 0-412,2 23 182</inkml:trace>
  <inkml:trace contextRef="#ctx0" brushRef="#br0" timeOffset="104852.1705">14620 15528 111,'-5'-4'331,"4"3"-31,1 1-27,0 0-21,0 0 10,-4 14 4,3-1-22,1 3-11,-2 4 16,2-1-17,0 8-10,3 1-21,-3-2-19,0-9-12,0 0-14,3 0-17,-4-5-4,1 0-25,1-3-6,-2-1-23,2-3 7,0 0-3,0 1 6,-1-1 11,0-5 3,2 0-10,-2 0-10,4-9-6,2-1-13,3-5-4,0-9-9,3-1 0,0-3-5,2 0-12,0-2 5,1-2-11,-3 5 1,2-3-17,-4 4 13,1 3-6,-4 7 0,2 2-8,-3-1-5,-1 6 10,-2 5-5,1 0-4,-1 3-5,1-2-2,-4 3-7,7 7 13,-3 1-1,2 0-3,0 5 11,2 0-3,1 3-3,1-3 2,2 2 5,1-2 0,-2-2 1,1-2 7,3-2-4,-1 1 5,0-3 7,2-2 2,-6-1 4,4-2 10,1-3 5,-3-1-5,1-4 0,-1 1-3,0-3-8,1 1 7,-2-4-6,-1 0 7,0-2 3,-3 1-3,-1 3 3,-1-1-6,-2 1-4,-3 2-6,2 4 1,-5 1-11,-1 1-4,-2 1-3,-4 3 1,0 0-13,-4 5 10,-7 8-7,1 2 6,3 2-8,3 1-2,-1 1-2,5-7-4,2 3 0,3 1 4,0 2 1,6 1-1,-1-4-4,4 0 8,3 0-6,2-2 5,1 3-5,2-5 4,8 0 0,-2-3 2,3 1-10,-1-5-8,-3-2-10,-3-1-14,3-4-17,0 0-26,-2-4-25,5-4-25,1-2-25,-4-1-51,2-1-41,-7 2-38,-1-4-27,-1 3-38,2-3-66,-4 0-284,1 0-760,-1-1 336</inkml:trace>
  <inkml:trace contextRef="#ctx0" brushRef="#br0" timeOffset="105123.3977">15207 15036 81,'-4'-17'375,"6"6"-4,0-4-9,6 6-25,0 5 11,7 6-22,8 7-8,2 5-21,13 12-2,14 26-9,-21-10-30,10 23-7,-17-22-20,-3 0-26,-7 7-14,-3-1 3,-2 0-7,-5-1-23,-4-1 0,-7-1-19,1-15-1,3-1 0,-7 0-20,1 0-2,-5-1-15,4-6-9,-5 3-1,0-3-9,-1 0-17,-3 0-1,-2-6-3,0 0-6,-3-2-7,-1-3-11,-3 2-20,2-5-35,-5-4-38,-5 5-47,8-5-47,-12-1-49,13-1-61,-1-2-48,0 1-68,2-5-88,-2 1-333,3-2-857,1-2 380</inkml:trace>
  <inkml:trace contextRef="#ctx0" brushRef="#br0" timeOffset="111518.7235">2446 16032 76,'0'-7'174,"3"3"-6,0-1 3,0 1-1,-1 0-9,3-1 0,-2 0-11,-1 2 7,1 1-10,0 0-1,0-3-15,-2 5-13,-1 0-11,0 0-10,0 0-13,0 0-8,0 0-8,0 0-6,-4 16-3,-2-6-6,-1 7-5,-4-2-10,1 8 3,-4-2-1,-1 6 0,0-1-10,1-2 1,2-5-1,-4 1-1,3-1-26,2-5-7,0 1 9,1-1-2,3-4 9,3-3-5,-2-2 3,2 1 7,1-2 9,-1-2 8,0 1 5,4-3 9,-2 5 4,2-5 10,-4 3-4,4-3-5,0 0-2,0 0-6,0 0-6,0 0-9,0 0 2,0 0-6,0 0 4,14 1-10,-14-1 0,21-4-4,-11 4 3,4-3-6,1 3-1,0 0 1,-1-3-1,0 1-4,7 0 2,-7 2 1,1 0-6,-2-3 5,0-1-2,-3 2 2,1-1-1,-4 0 2,0-1 8,-3 1-11,2-1 1,-2 1 4,-1 0-5,3-7 3,-3 6-5,-1-3-4,-2 0 3,2-1-2,-2-2-1,0 3 3,0-2-5,0 9 10,-2-11-10,2 11-3,0-10 5,-2 4-1,2 6 1,0 0-2,-1-6-8,1 6 2,0 0 2,0 0-1,0 0 2,-10 20-1,7-11 1,0 7 1,-2-5 6,4 5-9,-3 5 0,1-7-1,0 3 0,0 0-1,1 0 7,-3-2-2,4 0 0,-2-4 3,3 2-4,-4 1 2,4-5-6,-3 4 0,3-8-9,-3 7-10,1-9-20,2 3-15,-2 1-21,1-3-28,1-4-27,-2 9-52,2-9-42,0 0-51,-3 1-150,3-1-468,0 0 207</inkml:trace>
  <inkml:trace contextRef="#ctx0" brushRef="#br0" timeOffset="112186.4831">2679 15983 92,'-2'-14'203,"-1"4"-8,2-2-4,-3 2-21,2-1-4,-2 1-11,0 2-15,0-1-9,-2 1-10,1 0-13,-1 1-4,0 0-14,-1 0 2,0 0-15,-1 2-4,-4-2-8,2 2-3,-4 0-15,0 3-1,-7-2 1,7-2-11,-3 4-2,-3 2-4,-1 0 1,0 4-1,4-1-7,3 2-4,-4-3 5,2 2-4,-2 9-2,4-6-3,-6 8 12,2-3-2,0 2-6,1 0 4,1 4-5,2 0 6,1-1 4,3 6-4,-3 4 8,1-4-10,2 1 0,-1 1 6,4 1-11,0 6 0,-1-3 3,2 1-4,2 3 5,-1-1 5,4 1 13,-2-2 11,3-1-16,0 4-9,1-7 5,1 2 1,2-3 29,2 0 2,-2-2-5,3-6-7,6 6 0,-2-2-3,-2-9-3,-2 4-5,4 0-6,0-4 8,-4 1-10,6-2 3,1-1-3,-1 0 4,-1-2-11,2 2 1,2-6 3,2 3 1,5-3 1,-6-4-9,5 7 9,2-11-5,0 3-10,3-1 13,-5-5-9,2 1 9,0-4-8,-3-2-15,2 2 20,-2-7 4,-4 5-3,-3 0 12,3-7-9,-2-3 13,2 0 5,-1 1 5,-3-5-5,-1-4-4,2 2 4,-4-1-9,-1 1 8,2-1-14,-4 0 0,0 1-4,1-4-9,-8 0 1,3 0 2,-3 2-7,0 2 7,0 2-4,-3 1-3,-1 0-2,-3-5-7,3 5 9,-6-1-3,0 1-12,0 0-3,-7 0-1,3 5 25,-1-2-18,1 3-15,-2-1 3,1 2-10,1 7 5,1 0-32,-1 1-18,1 3-16,-1-1-25,3 3-21,-2 3-39,2 1-44,-2 4-38,5 0-47,-3 3-45,4 0-208,1 3-592,3-1 261</inkml:trace>
  <inkml:trace contextRef="#ctx0" brushRef="#br0" timeOffset="113777.0104">3522 16098 64,'3'-7'185,"-2"1"-11,2-1 2,0 4-19,-3-2 0,0 0-30,1 2-7,0-1-20,-1 4-13,0 0-10,0 0-7,0-4-5,0 4-8,0 0-7,0 0-5,-1 14-2,0-4 5,-2 3-4,2 2 3,-3 2 2,-1 4 2,0 4-3,-4 2 11,3-1-26,-2-3-1,1 1 8,0-7-3,0 2-2,1-3-6,1 2-2,-1-2-2,1-1-7,-1 0 7,3-6-3,-1 3-1,0 0-2,1 1-2,0-4 2,2 4-1,-2-1 1,1-3 1,0 3-6,0-3 12,-2-3-7,1 4-2,3-4 6,-3-1-6,2 1 7,-2-1-7,3-1-1,-3 2 4,3-2-3,-1 0-4,1-4 3,-3 5-3,3-2 11,0-3-9,0 0 0,0 3 5,0-3 6,0 0 4,0 0 9,0 0 6,0 0 4,0 0 11,0 0 2,0 0 11,0 0 0,0 0 4,0 0-26,0 0 14,0 0-10,0-16-3,3 8-3,1-7-18,-1 0 8,0-2 0,-2-9-10,6-1-2,-3-2-3,-1 2-10,3-2 7,-3 1-9,4 1 0,-3 1 8,0 2-9,0 1-2,1 6 21,-1 0-24,0 1 2,0 6-1,0-2 3,1 3-8,0 1 5,-2-2-12,6 0 7,-4 0 0,4-1-7,1 1 5,2-2-4,1 1 3,1 2 7,4-3 9,-5 4-15,8-3-2,-8 5-1,2 2 1,-5 0-4,-1 1 6,1 3-3,-5-2-5,3 1 2,-8 1 3,9-2-2,-9 2-7,10 0 3,-10 0-1,8 5 4,-5 0-5,0 0 2,-3-5 0,4 9 3,2-1-1,-5 1 5,2 0 2,-3-3-2,3 4-5,-2-1 1,1 1 3,-2 0-5,0-3 5,0 3 3,-3-6-9,0 6 4,1-5-1,0 0 4,-4 4-2,2-1 4,-2 1-12,2-5 5,1 5 8,-4-3-11,2 1 4,-1 1 4,-1 0-13,2-4 16,2 1-13,0 2 4,3-7-3,-7 7-3,4-2 5,3-5-4,-4 5 3,4-5-5,-3 4 7,3-4 7,-4 4-6,4-4 2,-6 6 0,6-6 6,-6 3-10,6-3 6,-7 3-8,3 4 7,4-7 1,-8 1 3,6 0-8,2-1-1,-7 0-1,7 0-1,-6 6 4,6-6-1,-5 1-1,5-1 4,0 0-3,-6 5 1,6-5 3,0 0-5,-3 3 2,3-3 6,-4 2-9,4-2 9,0 0 0,0 0-11,-7 3 10,7-3-2,0 0 0,-3 4-1,-4 0-8,7-4 4,-8 4 2,2-2-5,2-2 2,-5 3-7,5-1 5,-1 3 9,-1-3-8,0 2 9,1-1-8,2-2 3,3-1 0,-9 4 0,5-1 1,4-3 0,0 0-1,0 0 8,-7 0-6,7 0-1,0 0 6,0 0-5,0 0 7,0 0-1,0 0 2,0 0 6,0 0-8,0 0 13,0 0-3,0 0 4,0 0 10,0 0-9,0 0 7,0 0 0,0 0-10,0 0-6,0 0 1,0 0-1,0 0-11,0 0 4,11 7 8,-2-2-8,-5 2 1,6 6 4,1 3-2,2 3-3,-3 2 2,1 0 1,2 0-3,-2 1 0,-4-3 1,3 3 0,-2-7 2,0 1 4,-2-1-5,3-3 1,-1 1-3,-5-5-2,1-1-8,1 2 5,-1-7-12,0 4-8,0-5-6,-1 4-5,3-5-26,-6 0-34,14-2-15,-3-2-44,3-2-29,0-1-21,6-5-16,0-3-21,-1 0-124,0-2-396,0-1 176</inkml:trace>
  <inkml:trace contextRef="#ctx0" brushRef="#br0" timeOffset="114013.6461">4039 16209 104,'7'-15'205,"-1"0"16,-2 3 6,-1 5 2,-2 0-6,2 2-13,-3 0-23,0 5-21,3-7-25,-3 7-15,4-5-11,-4 5-15,0 0-5,-4 30-9,1-12-3,-4 9-5,0 7-3,0-3-7,-4 17-3,5-13-5,-7 8-5,5-13-2,2-2-10,-1 1 5,-3-2-6,3-1-11,-1-3 3,1-6-3,0 0-4,0-3-14,3-3-23,-2-3-26,3 2-30,-3-3-25,5-1-34,-3-1-28,4-2-60,0-3-27,0 0-145,0 0-417,0 0 186</inkml:trace>
  <inkml:trace contextRef="#ctx0" brushRef="#br0" timeOffset="114418.4775">3943 16483 60,'0'0'205,"0"0"-15,-2-6-18,2 6-22,2-6-15,-2 6 11,9 2 3,1-2-10,2 0-11,5 0 4,5 4-12,1 0-5,4-2 0,-1 1-5,0 0-4,0-1-14,-4-2-8,2 4-5,-1-5-6,-5 2-8,-3 0-9,-5-3-6,-1 2-4,-1-3-2,-2 3 0,-6 0 6,10-2 5,-10 2 5,7 2 6,-7-2-13,5-4-1,-5 4-11,3-6-7,-3 2-11,0-3-10,0 7-8,-5-14-7,2 6-10,0 0 1,-3-1 2,5-2-13,-3 2 0,1-2-1,-1-6-1,0 0 6,1-1-4,1 1 7,1-9 0,1 2 2,-2 7 6,4-4-3,1 5 4,-2 7 11,-1 0-4,0 4 0,0 5 1,0-10-8,0 10 6,0 0-5,0 0 9,4 33 9,-4-6 15,2 5 0,-4 1 4,-2 14 2,-5-3 1,4-13 5,-4 5-12,2-2-2,-1-3-4,1-1 3,-4-2-9,3 1 2,0-7-1,1 2-5,3-4 1,1-10 4,0 3-5,-1-5 1,1 0-6,3-2-5,-3-2-14,1 2-16,2-6-17,0 3-22,0-3-32,2 7-50,-2-7-50,0 0-49,13-9-189,-6 2-473,4-4 210</inkml:trace>
  <inkml:trace contextRef="#ctx0" brushRef="#br0" timeOffset="115012.3924">4791 16337 105,'0'0'265,"0"-5"-21,0 5-14,2-5-10,-2 5-12,1-5-16,-1 5-15,0-5 2,0 5-7,0-5-5,0 5-16,0 0-9,0-14-9,0 7-7,0-1-6,-3 1-15,2 0-6,-2-3 2,2 5-3,-2-8-9,0 5-12,-4 0-3,1 0-6,-1-1 6,0 1-21,-1 1 1,-5 1-4,-1 1-9,0 2-7,-1-1-11,-3 4 4,-3 4-3,-1 1-4,1 4-5,-2 1 4,4 2-5,-1 0-2,7-1-7,-5 6 0,7-3 3,-1 0-12,5 3 1,0-2 7,2-1-3,0 1-2,3-1-1,4-4 4,-2 4-7,3 1 12,3-1 3,1-1-8,3-1 4,1 1 0,0-1 2,7 0 3,1-2-7,-4-2-2,4 0 4,-1-2 4,0 4-9,-4-5 5,-1 1 0,-3 0 5,1-1-9,0 1-1,-3 0 12,0-1-14,0 1 11,-2 0-12,1 1 8,-3-2-5,-1 3 0,0-1 6,0-1-3,1 5-1,-3-2 4,-2-4 3,1 7-2,0-3-2,-6 2 3,2-1 0,-3-2 4,0 2-7,-3 1 19,-2-2-20,0-2 9,-5 1-8,1-3-6,-3 4 8,-2-9-7,3 1 7,-1-2-3,4-4 4,-8 1 2,4-2-5,5 4 10,-1-4 4,1 2-16,6 2 14,-1-3-14,2-1-7,2 3 9,-1 0 8,2 3-33,4 0-20,-6-4-33,2 1-54,4 3-52,0 0-64,-7-1-57,7 1-272,0 0-618,0 0 273</inkml:trace>
  <inkml:trace contextRef="#ctx0" brushRef="#br0" timeOffset="118505.7964">5118 16511 209,'-3'-3'207,"3"3"4,-4-3-5,4 3-6,-3-4-17,3 4-19,0 0-11,0 0-15,0 0 0,0 0 3,13-6-2,0 2-9,9 4-7,-2-2-6,3 4-6,2-2-15,0 0-8,0 3 5,0-3-24,-2 2 0,0 1-10,-3 2-6,-2-3-8,-3 3-2,-1-5-4,1 1-4,-7 2-3,0-2-8,-2-1 0,-2 0-16,2 2-5,-2-2-8,-4 0-10,5 0-10,-5 0-13,0 0-11,5 0-16,-5 0-27,0 0-16,0 0-18,0 0-18,0 0-30,0 0-18,-10-6-15,5 6-145,-4 1-381,-5 1 169</inkml:trace>
  <inkml:trace contextRef="#ctx0" brushRef="#br0" timeOffset="118809.5392">5073 16640 25,'-4'1'142,"0"2"3,1 1-4,1-3-6,0 5 11,2-3-7,0-3-7,1 5 14,-1 0-4,4 0 12,2-3 2,1 5 3,1-2 1,2-4-11,7 6-6,-3-5-11,9 3-2,-1-3-9,2 1-8,0 0-11,-1 1-7,-2 1-10,1-5-16,-1 3-2,-4-1-5,-3 1-6,-1-1-2,1 2-6,-4-3-1,-2 1 1,1-2-14,-1 3-4,-3-3-9,-1 0 6,-4 0-12,5-1 3,-2 3 3,-3-2-8,0 0 0,6 0-13,-2 1-6,-4-1-14,0 0-8,0 0-9,0 0-16,0 0-14,0 0-17,9-1-16,-9 1-19,1-2-23,-1 2-18,0 0-19,6-2-40,-6 2-185,0 0-437,0 0 194</inkml:trace>
  <inkml:trace contextRef="#ctx0" brushRef="#br0" timeOffset="119616.3127">5393 16250 259,'0'-5'281,"0"2"-30,0 3-31,-2-5-23,2 5-27,0 0-14,0 0-14,0 0-10,-1 19-13,2-2-6,-1-4-14,2 4-34,1 2-3,1 0-3,3 5-8,-3-7-3,2 0 2,0 0-7,2 0-5,0-5-3,2 0 7,-3-2-3,0 0-5,3 0 9,-3-3-3,2-3-3,-1 1 7,-1-3 4,0 1 7,3-3-3,-6 3 4,3-3 0,-7 0 4,6 2 9,-6-2-3,0 0-3,5 3-11,-5-3 2,0 0-14,1 4-10,-1 0-3,-5 5 2,-2 5-3,-7 8-4,-3 0-5,-1 3 2,0 0-1,-8 8 7,8-6-17,-3-1 7,4-1-7,-3 2-6,2 0 9,1-4-4,3 4-13,1-5-26,3 1-31,3-12-25,3 9-33,4-11-31,1 1-34,5-3-38,4 1-49,1-1-171,6-7-480,7-3 213</inkml:trace>
  <inkml:trace contextRef="#ctx0" brushRef="#br0" timeOffset="120951.602">5942 16465 202,'4'-10'231,"-4"5"0,3 0-13,-1 0-27,0 3-20,-2 2-16,0 0-20,0 0-8,-11 23-11,4-11-11,-4 13-1,-3 1-7,1 4-4,2 2-8,-2-3-4,2 0-4,-2-3-5,3 3 2,0-6-7,5-4 0,-2 0-3,1-2-7,-1 1 3,2-7-4,0 8 3,1-10-4,0-1-3,2-1-2,-1-2 1,1 0 1,0-1-7,2-4 7,-3 6 2,3-6 9,-1 4-7,1-4 3,0 5-3,0-5 4,0 0 12,0 0-7,0 0-8,0 0 5,0 0 10,-1 5-15,1-5 16,0 0-11,0 0-1,0 0-6,5-17 13,-2 5-23,1 2-6,3-10-30,-1-4 24,4-4-5,-2 1-2,2 1-1,3-5-14,-3-13 11,4 12-4,1-11 1,1-1-5,1 1 8,4 1-17,-6 14 5,8-9-4,-6 12-3,1-3-6,5 4 5,-7 5-1,1-4 6,3 4-15,-3 7-3,3 0 20,-5 5-18,-1 5 6,2-1-7,-5 7-9,3 2 15,-1 3-5,-3 3 6,0 1 3,0 4 5,-4 2-32,-3 6-15,-1 0-18,-8 0-12,-2 3-11,-5-2-14,-4 0-22,-1-1-14,-5 0-2,-9 1 1,6-8 3,-10 1 8,9-7 4,-1-1 16,1-2 9,2-2 10,1-1 13,1-2 5,8-3 17,2 0 9,5 2 17,-2-3 1,4 3 1,2-1-3,1 2 3,3 0 10,3 2-2,2 1 15,3 0 7,4 5 12,1 1 1,-2-2 4,8 5-1,-1 2 2,-3-2 2,2 3 4,-1 0-9,-6-6 2,2 3-4,-2-4-3,0 2 1,-3-5-6,-1 1 2,1-4-7,1 10-11,-5-6-21,0-3-31,0-3-30,1 3-21,-1-1-26,1-3-8,0-3-10,-4 0 19,14-5-14,0 0-11,-5-5-2,3-1-11,-2-4 10,6-7-94,-2 2 225,0-4-83,-3 0 37,0 1 34,-2 7 33,1-7 36,-3 7 25,-2 0 34,0 8 35,-1-2 10,-3 5 3,1-1-4,-2 1-17,1 3-12,-1 2-4,0 0-2,0 0 4,4 9-9,-1-4-8,-3 2-2,3-1-9,-2 2 4,4 2-14,0 0 0,2-2-2,-1 1-5,1-2-1,1-2-2,2 0 2,0-2-4,3-1 2,-3-2-2,5-2 9,-4-6-2,-2 2 8,2 0 3,-2-3-1,-2 1-2,0-2-3,-2-1 6,0-4-2,-3 5-5,0-2-9,-2 0-6,-2 2 3,-2-3-13,0 2-7,-7 1-4,-2 3-1,-1 1 2,-9 5-16,2 3 0,0 6-5,-2 2 2,1 6 5,4 2-6,5 3-2,-2 0-6,5-1 4,2-2-12,6 1 13,-1 12-8,3-13 4,3-1 0,2 1-9,4 2 20,1-7-8,7 3 6,2-5-4,1-3-6,1-3 13,3-3 0,0-2-12,-1-2 7,-4-5 6,-2 2-3,-1 0-1,-2-4 2,-1 1 14,-2-2-2,0-4 1,-1-1 2,-3-2-2,-3 1 1,3 2 4,-4-3 4,1-1 2,-2 2 5,1-3 3,-2 7 6,0 1 2,-1 4 6,-1 1-5,2-1-18,-1 5-7,2-3-5,-2 5-8,0 0 4,0 0-9,0 0-2,0 20-2,0-3 1,0-3-3,1 6 3,1 4 1,-2-7 0,4 3 8,-4-2 4,1-1-2,1-7 5,1 6-5,-2-4 1,0-1 5,2-2-3,-2-3 0,-1 1 7,2-3-6,-1-1 3,4 2 17,-4-1 17,2 1 9,2-2 11,-2-3 7,4-3-11,2-2-6,6-4-4,-1 0-4,5-9-9,-3-1-4,1-1-3,2-4 0,-4 3-8,-3-1-4,3 4 4,-7 2-12,2 1-1,-1 1-3,-4 4-3,1 3-4,-1 0 2,-2 2-4,2-2 0,-3 1-4,0 2-5,-1 0 4,2 3-6,-3 1-1,2-6-1,-2 6-4,0 0 2,4-1-3,-4 1 1,0 0-7,0 0 3,1-3-6,-1 3-7,0 0-5,0 0-6,0 0-5,0 0-9,0 0-16,0 0-28,0 0-57,0 0-59,0 0-74,0 0-95,0 0-98,0 0-282,0 0-817,0 0 363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9:06:05.87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95">
        <inkml:traceFormat>
          <inkml:channel name="X" type="integer" max="1024" units="cm"/>
          <inkml:channel name="Y" type="integer" max="768" units="cm"/>
        </inkml:traceFormat>
        <inkml:channelProperties>
          <inkml:channelProperty channel="X" name="resolution" value="44.32901" units="1/cm"/>
          <inkml:channelProperty channel="Y" name="resolution" value="44.39306" units="1/cm"/>
        </inkml:channelProperties>
      </inkml:inkSource>
      <inkml:timestamp xml:id="ts1" timeString="2022-03-15T09:10:01.863"/>
    </inkml:context>
  </inkml:definitions>
  <inkml:trace contextRef="#ctx0" brushRef="#br0">5758 2815 14,'0'0'65,"0"0"-1,-5-1 6,5 1 6,0 0 5,0 0-6,0 0-5,0 0 3,0 0-5,0 0-1,0 0-5,0 0-4,0 0-9,0 0-4,0 0-7,0 0-5,0 0-5,0 0 4,0 0-8,0 0-2,0 0-6,0 0-19,0 0-21,0 0-17,0 0-13,0 0-21,0 0-81,0 0-168,0 0 74</inkml:trace>
  <inkml:trace contextRef="#ctx0" brushRef="#br0" timeOffset="493.7212">5758 2787 79,'0'0'176,"0"-6"0,0 6-13,-2-6-4,2 2 1,0 4-10,2-4-7,-2 4 3,-2-5 2,2 5-5,0-4-4,0 4-9,0 0-1,-3-3-9,3 3-9,0 0-10,0 0-8,0 0-14,0 0-11,0 0-4,0 0-19,0 0-5,0 0-1,-1 12-6,1-8-7,-3 11 0,2 0-3,-1 5-1,-1-2 0,1 7-7,-3 1 4,3 1-5,-3 0 6,-1 0-3,3-2-3,0-6-1,1 0-1,1-6-3,-2 3 7,-1-5-7,2 2-1,1-4-2,0 1-2,-1-6 3,1 4-2,1-3 4,-2-3-1,2 3 2,0-5-1,0 4 5,0-4-4,0 0 1,0 5 1,0-5-3,0 0-9,0 0-18,-2 5-30,2-5-31,0 0-39,0 0-54,0 0-99,0 0-151,0 0-456,0 0 202</inkml:trace>
  <inkml:trace contextRef="#ctx0" brushRef="#br0" timeOffset="1550.7109">5894 2789 62,'0'0'146,"2"-5"7,-2 5 0,1-4-3,-2-1-7,2 1 6,-1 4-2,0-4 5,0-1-10,0 5 1,0-7-5,0 7-7,0-5-8,-3 0-2,2 0-9,-1 0-8,1 0-7,1-1-2,-3 2-5,2-1-11,-2 0 3,2-2-11,-2 2 0,1-1-16,-2 0 0,0 0-6,1 1-5,-1-3-1,-2 1-3,2 2-3,0 1-8,-2-6 3,0 3-2,-1 3-1,2-4-3,-2 5 2,1-2-2,3 1 1,-4-1-6,3 2 1,-2-4-3,1 5-8,-1 0 5,-1-1-9,1 3 8,-2-1 0,-3 1 3,4 0-7,-5 1-4,0-1 3,-1 3 0,-1-2-5,1 6-9,-1-4-2,0-2 10,0 3 6,-1 3-7,2-2 3,6-3 0,-3 2 1,1 0-4,1 1 0,0 0-2,-1 2-6,2-2 4,0 2 1,0-1-1,0 3-1,3 2-2,-5 1 6,3-3 2,-2 5-5,1 2 6,2-1-8,-1 2 14,2-8-8,-2 11 5,0-6-5,2 3-3,0-5 5,1 5-4,-1-4-7,1 3 9,0 1-2,0 7-2,1-7 4,-1-1 5,0-2-6,2-2-2,-2 1-2,3 3 6,-3 0 2,2-5-4,1 5-1,-2-4 4,0 3-4,6 0 0,-3-4-7,0 9 8,1-6-1,1 4 6,-1-7-7,1 4 9,1-1-3,1-3-3,0 4 4,-2-4 3,4 5-3,0-8-1,-3 4 7,2-3-2,1-1-10,3-1 13,-3 6 1,3-6-10,-3 0 13,4-1 11,-2-1 4,1 0-7,2 0 14,2-2-17,0 0 3,-1 3-6,-2-4-3,4-1 3,-3 3-8,-1-3-2,-1-1 11,0-1 8,0-1-9,0 2-4,-2-2 6,3 1-3,-2-1 10,1-2-10,0 1 0,-3 1 4,7-1 0,-4-2-6,2 0-12,1-2 9,-3 2 1,0-5 2,2 1-4,1 1-7,-3-1 8,0 0-2,1 1 0,-2 3-17,-1-3 29,-1 4-2,4-3 2,-5 0-11,0 0 14,3-3 3,-3 3 3,0 1-6,-5 2 6,6 0 3,-3 0 5,0-4 6,-1 2-1,0-1-3,3-2 5,-2 2 0,0-4 1,-3 4-3,3-2 2,-3-1-14,2-1-1,1 1-2,-3-1 10,-1 2-4,0-1 1,2-1 4,-1-2-4,-1 1-4,0 2-5,0-2-10,0 0 9,-1-4-7,-1 3-1,2 1-6,-1-5-1,1 1 0,-4 0-5,1 0 3,0-1-2,1 0-1,1 1 1,-1 4-1,-1 1-2,-2-6-3,1 7-6,1-1 9,-1-5 4,1 4-12,-4 3 7,2-1-5,-1 2-7,2-3 3,-2 4 2,-1-2-7,1 0-14,-1 2-18,2-1-16,-2 2-28,-2-1-35,2 2-39,0 0-42,-1 0-66,5 3-51,-1-1-56,-2 3-294,6 0-723,0 0 321</inkml:trace>
  <inkml:trace contextRef="#ctx0" brushRef="#br0" timeOffset="3481.645">6520 2898 15,'0'0'88,"0"0"18,0 0-3,0 0 11,0 0 5,0 0 6,0 0 4,0 0-3,0 0-1,0 0-4,0 0 0,0 0 20,0 0-3,-2 2-10,2-2-3,0 0-10,0 0-7,0 0-10,0 0-1,0 0-13,-3 2-3,3-2-7,0 0-4,0 0-14,0 0 4,0 0-4,0 0-6,0 0 3,0 0-9,0 0-3,0 0 1,0 0-1,0 0-7,0 0 0,0 0 1,0 0-1,0 0 2,0 0 1,0 0 8,0 0 5,0 0 4,0 0 6,0 0 13,0 0-5,0 0 15,0 0 5,0 0 5,-1-7-13,1 7-13,0 0-9,1-7-4,1 2-19,-1-1 20,1 0-1,-2 0-11,0 0 1,2 0-12,-2 0 18,0 1-3,2-1-6,-4 2 4,4 2-14,-2 2 10,0-7-14,0 7-10,0-3-1,0 3-7,0 0-4,0 0 0,0 0-10,-4 17 1,2-5-5,-1 8 7,-2 6 3,-1 1-15,-1 1 22,0-3-7,0-2 3,-1 2-3,2 0 6,-1-6-5,1-6 8,-1 3-6,2-2 0,-3 1 5,4-5-11,0-3 7,3 3-12,-2-3-3,0-3-19,-1 2 11,2-4-2,2 2 4,-1-2 5,1-2-28,0 0 40,0 7-5,0-7-13,0 0-14,0 0 4,0 0 18,0-18-6,1 8 4,-1-2 2,2-7-1,-1 3-7,3-2 7,-2-1 8,1 2 0,-2-3 3,3 5 6,-1-2-4,3 2 11,-3-1 2,2 2 2,1-5-2,-1 4-1,-2 5 18,6-6-14,-2 1 2,1 0-2,2 0-5,-3 1-5,4 0 2,-1-1-1,1 3-5,6-2 4,-4 2-6,5 0 4,-1 5-7,-4 2-2,2-1-4,1 4 7,-5 0-2,3 1 0,-5 2-21,1 2 0,-2 1-10,1 1-9,-4 0-4,4 4-3,-4-2 3,-1 4-1,-1-1 2,0-1-4,-2 0-9,-2 2-6,-2-2-5,0 3-9,-4 1-11,-1-4-5,1 0-6,-4 2-3,-2-5-3,0 1 1,-1-1-4,3 3 9,-5-4 0,4-2 16,1-1 0,1 2 7,4-1 5,-1-2 13,1-1 8,1 2 11,2-2 5,3 0 3,-7 2-2,7-2 4,-4 3 2,4-3 1,0 0 14,0 4 10,0-4 19,4 9-1,0-4 13,2 3 7,-2 1 4,-2-1-3,4 4 7,0-2-2,-2 6 0,3-6-5,-4 2-2,4-2-2,-4 7-4,1-8-2,0 2-2,2-4-7,-6 3 3,4-4-1,-1 4 1,-2-5-1,2 0 3,3 2-4,-5-2 0,2-3 0,0 3-1,-1 0-4,0-3-4,1 2 5,3 0-1,-1-2-3,1 0-13,5 0-26,-4-1-9,3 3-17,0-4-18,3 1-16,-2-2-32,3-1-8,1-1-27,1 2-14,-2-4-8,-3 3-3,1-5 7,-1 3-4,0-5 22,0 2 23,-2-3 17,-2 1 34,1-6 25,1 2 30,-4-4 17,2 1 39,-2-1 12,3 0 20,2-7 14,-4 7 20,2-8 0,-2 7 19,1 2 13,-2 7-7,0-3 0,-1 4-1,-1 3-4,-2 0-12,3 0-10,-4 5-22,0-3-11,0 3-5,0 0-4,-1 20-4,-2-5-6,0 10 1,-1-1-7,-2 3 0,1-3-2,-2 2-2,4-8-1,-2 9-1,0-2-5,1-7 5,0-3-7,1-1 3,0-2-5,0 0 11,-1-6-1,3 0 2,-4 1-4,5-2 6,0 0-4,-1-2 5,-1 1 4,2-4 14,-1 5 5,1-5 9,0 0 6,0 0-4,0 0-14,0 0-9,4-18 2,-2 7-7,3-6-13,-2 0-5,0-12-7,1 3-10,2-3 3,-2-1-4,3 6-2,-3-3 2,1 2 3,-3 9 5,1 0 26,0 4-23,-2-3 22,-1 9 9,3-3 11,-3 2 7,3 1-1,-3 0 2,1 1 1,-1 2 1,2-1-14,-4-1 3,2 5-6,3-5-6,-2 3-6,1-1-16,-2 3 5,4-5 4,2 5-17,-2 0 5,6 3-5,-1-3 2,6 0 8,3 2-7,-5 0-6,4 1-3,0 1-2,-2-2 6,1 2-7,-1-1 8,-2-1-17,-3 0-17,0 2-14,-2-3-21,-1 1-28,-3-2-34,3 3-36,-4-3-31,1 1-33,-1 0-27,-3-1-22,4 4-24,-4-4-23,0 0-198,0 0-551,0 0 245</inkml:trace>
  <inkml:trace contextRef="#ctx0" brushRef="#br0" timeOffset="3686.0947">6963 3020 239,'-4'1'251,"4"-1"-12,0 7-1,0-7 2,5 6-4,1-2-7,3 2-8,-1-1-24,4 1-14,1-2-18,2 1-23,-1 0-17,-3-2-3,2 0-13,-3-1-22,-1 2-24,0-1-34,-1 0-20,-1-3-28,-1 1-28,-2-1-31,-1 1-36,-3-1-33,4 2-27,-1 0 4,-3-2-13,0 3-21,0-3-128,-8 8-358,3-6 158</inkml:trace>
  <inkml:trace contextRef="#ctx0" brushRef="#br0" timeOffset="3917.5426">6946 3202 131,'-5'3'204,"-1"0"7,3 0-1,0 0 4,1 0 9,2 1 5,0 1 2,1 0 11,2 1-6,4-4 11,0 5-25,2 0-15,3-1-13,5 1-10,-1 0-8,6 1-8,-2-1-15,1-1-32,-4-2 3,-2 0-8,2-1-16,-3 1-8,-1-1-18,-3-1-15,0-1-7,0 0-17,-2 0-12,-2 1-6,-1-1-40,-1-1 5,1 1-17,2-1-15,-3 2-17,-4-2-18,7 0-16,-7 0-20,4 0-13,-4 0-28,6 0-33,-6 0-50,4-6-62,-1 3-178,0-1-527,-1 0 233</inkml:trace>
  <inkml:trace contextRef="#ctx0" brushRef="#br0" timeOffset="20210.6567">6804 3846 43,'0'0'179,"0"0"-19,0 0-16,0 0-11,0 0-13,4 5-8,-4-5-16,0 0-2,0 0-8,0 0-8,0 0-6,0 0-5,-4 5-4,4-5-4,0 0 4,0 0-7,0 0-1,0 0 1,0 0-7,0 7-4,0-7-6,0 3 1,0-3-4,-2 5 2,2-5-8,0 4 6,0-4-4,0 0-2,-1 3 0,1-3 1,0 0 4,0 0 3,0 0 9,0 0 3,0 0 9,0 0 3,0 0 6,0 0 1,0 0 3,0 0 8,0 0 3,0 0 4,0 0 5,0 0-3,0 0 11,0 0 2,0 0-15,0 0-6,0 0-8,0 0-8,0-15-8,0 11-9,0 0-2,0-1-3,0 5-7,-4-9 0,4 2-3,0 2-2,-1-2-14,-2 2-4,0-5 7,0 3-8,-2-2-9,0 1 6,-2 2-12,2 2-3,-3-2 4,2 1 2,-3-1 0,1 2-3,-2-1-2,0 4 6,2 1-8,-2 1 2,1 1-1,-6 1 8,5 1-10,-3 0-1,3 0 6,2 3-8,-3 2 8,2 0-1,1-2-1,-1 3-2,5-2 0,-3 3 5,2-2-8,2 3 2,0 0 0,-2-2 7,1 0-6,3 4 5,-2-5-6,3 2 4,0-2-2,-3 1 8,5-2-6,-2 1-7,1-1 7,0-2 1,2 2 0,0-3 0,3 4 1,-1-2 5,2 1-3,0-2 3,5 2-3,-4 0 3,-1 1-1,3 0-3,-3-2 0,3 6-5,-2-6 5,-2 2-5,1 0-2,0 0 0,-1 0-7,-1 0 3,1 2 0,-3-3 3,0 0-10,-2 0 5,1-1 5,-2 0 1,2-1-1,-2 0 4,-2 0 2,0-2 5,-2 1-2,-2-3 3,0 4-1,-3-5 3,-1 0 0,0-1 3,-1-1 2,2-3-2,-5 0 0,0-4 0,6 3 8,-5-2-6,3 2 5,3-2 1,-4 1 12,4 1-17,-3-1-1,3-1 1,0 3 5,1 0-7,2 1-2,0-1 0,-2 0-14,4 2-13,2 2-25,-2-4-25,-1 2-35,3 2-30,0 0-44,-4 0-47,4 0-27,0 0-227,0 0-520,0 0 230</inkml:trace>
  <inkml:trace contextRef="#ctx0" brushRef="#br0" timeOffset="21020.2375">7006 3966 218,'-3'-3'205,"-3"2"-12,3-1-10,3 2-10,-4-1-11,4 1-10,-3-3-22,3 3-1,0 0-10,-7-1 4,7 1-10,0 0 3,0 0-4,0 0 1,0 0-10,0 0-4,0 0-4,0 0-2,0 0 1,0 0 1,13 5 9,-5-3-6,5 2 10,1 0 5,6-1-4,4 3-4,0-1-12,-2 0-14,1-1-3,-1-1-3,-7 0-11,3 1-5,-3 0 0,-1-3-15,-4 0 2,0 0-14,-3-1 3,0 3-2,-1-3-3,-1 3-11,-3-3 2,-2 0-12,7 0-15,-7 0-5,0 0-15,0 0-19,8 0-23,-8 0-12,0 0-23,0 0-25,0 0-41,0 0-54,0 0-37,0 0-39,0 0-160,-18-6-499,9 8 221</inkml:trace>
  <inkml:trace contextRef="#ctx0" brushRef="#br0" timeOffset="21363.2219">6987 4114 76,'-4'4'110,"0"-1"9,1-1 1,3-2 3,-4 4 10,2-3-2,2-1 8,-1 4 1,1-4-1,-4 2-2,4-2-3,0 0-2,-6 0-6,6 0-5,0 0-9,-1 5-7,1-5-6,0 0-6,0 0-9,0 0-5,0 0 2,0 0 5,12 3 6,-6-2-1,7 2 7,1 0-2,3 1 2,4-3-7,1 3-6,1 0-16,2 0-8,-4-2 5,2 2-16,-2-1-4,-6 0-3,1-3-8,-6 2-2,0 0-5,-2-2 3,-2 2-8,-1-2 0,-2 0 0,-3 0-1,7 1-1,-7-1-2,4 3-2,-4-3-5,5 0 3,-5 0-10,0 0-20,5 0-23,-5 0-25,3 1-28,-3-1-36,0 0-40,0 0-40,0 0-36,10-1-28,-6 0-178,-4 1-485,10-4 214</inkml:trace>
  <inkml:trace contextRef="#ctx0" brushRef="#br0" timeOffset="21953.9494">7721 3888 121,'0'-5'225,"0"5"-6,0-5-4,0 5-10,0-3-8,0 3-12,0 0-9,-3-5-16,3 5-5,-1-4-17,1 4-13,0 0-21,0 0-3,-4-3-11,4 3-7,0 0-10,-3-3-7,3 3-10,-2-1-7,2 1-9,-9 0-3,3 4-2,-1-1-6,1 6-5,-1-4-6,-3 7-4,2 1 8,-5 0-5,1 8 0,3 1-1,-4-2-5,2 4 2,1 1-3,3 2-1,-3-5 4,6-2-4,0-1-3,1 0-3,4-2 4,-1 1 6,4-2-2,-2 1 8,2-1 12,2-4 6,1 1 13,4-1-1,-2 0-3,-1-5-1,1-2 3,-1 1 15,3-3 19,-1-2-1,4 0 15,-2-1 7,-1-1 4,3-5-2,0 2-1,0-3 6,-1 0 3,-3-1 3,2-2-18,-2-5-13,5-4-16,-6 4-3,5-4-8,-5 4-9,-4-2-1,1 5-5,1-4-11,-3 0-7,-2 1-7,0-2-4,0 5-7,-2-5 0,-2 0-9,0-1-7,0 3-1,-4-1-8,1 1 0,-2 6-6,1-2 1,-1-2 0,0 5-10,-1-2-13,-1 3-17,-1 1-12,1-1-12,-1 6-4,1-2-9,-1-2 0,3 3-19,-3 2-10,2 1-13,2 1-8,-2 5-27,1-3-28,4 5-22,-5-2-40,5 5-234,-1-2-542,2 1 239</inkml:trace>
  <inkml:trace contextRef="#ctx0" brushRef="#br0" timeOffset="22410.048">8073 3938 206,'0'-7'230,"3"1"-5,-3 2-3,0-4-7,0 4 1,3-1-6,-2 0-7,-1 1 16,0 4-12,0-7-9,0 7-10,0-8-13,0 8-26,0 0-16,0-5-21,0 5-5,0 0-31,0 0-11,-4 14-3,1-2-8,-1 8-1,3-3-16,-4 8 7,1 2 0,-2 0-5,1 1-5,1 0-10,-2-2 4,1-2-4,0-5-4,2 1-7,0-4 7,-1 1 2,1 0-9,-1-1 2,3-3-4,-3-1 4,1-4-5,1 1 0,1-4-3,0 2-1,-1 0 4,2-3-3,-1-1-12,1-3-9,0 4-12,0-4-8,0 0-19,0 0-22,0 0-24,0 0-38,0 0-73,0 0-82,0 0-214,8-14-548,-2 7 243</inkml:trace>
  <inkml:trace contextRef="#ctx0" brushRef="#br0" timeOffset="22763.6034">8383 3953 54,'4'-5'173,"-1"1"19,0-1 2,0 1 15,0-1 2,-1 0 0,-2 1 3,3 1 1,-1 1-2,-2 2-10,1-4-23,-1 4-8,2-2-20,-2 2-16,0 0-29,0 0-10,0 0-14,0 0-8,-5 18 0,4-5-14,-3 3-10,-1 7-3,-3 2-5,1 0 0,1 4-8,-1-7-2,2 4-4,-1-1-6,0-7 11,2 0-11,0 1-2,0-1 0,-1-2 6,0 1-17,2-5 10,0-4-2,3 2-5,-4-1-2,1-2 2,0 0-12,2-2-25,-2-1-19,3-1-25,0-3-20,-1 5-26,1-5-61,0 0-64,0 0-56,-6-16-155,4 8-487,0-3 215</inkml:trace>
  <inkml:trace contextRef="#ctx0" brushRef="#br0" timeOffset="23268.1847">8333 4013 70,'4'-10'265,"-2"0"-7,0 1-18,2 0-28,0 1-12,2-2-12,1-1-17,-1 4-11,1-2-6,0 2 2,1-3-3,-2 3-20,5-3-5,-3 3-12,2 1 7,1 1-23,1-3-8,-1 1-13,2 3 0,2-1-11,-6 1-11,1 3-6,-2 1-7,3 0-6,-2 1-3,2 2-4,0 2-4,-1 0-1,-1 3-15,-4-4-9,2 4-9,-2 1-10,-3 0 5,3 7 2,-5 2 4,-2-7-2,-5 5 6,0-1 7,-4 0-11,-5 1-11,-3 1 0,2 0-8,0-7 4,3 0-2,-3-4-1,4 4 5,-1-5-1,4 0 3,0-1-3,3-1 11,0 1 3,2-3 11,2 2 13,3-3 11,-4 0 10,4 0-13,0 0-6,0 0 1,14-10-7,-6 6 1,5 0 3,1 0-5,-1 2 1,5 1 1,-3 0-4,1 2 2,1 2-2,-2 0-3,1 4 7,-2-3-11,-1 4 3,-1 1-6,-3 1 6,-1 0-3,-1 0 1,-3 1 1,1-1-1,-3 2-3,-2 1 4,-2 1 0,-1-2 3,-6 4-3,-3-3 1,-4 4 2,-2-4-4,-2-2 2,-5-2 7,4-1-7,-2 0-3,-1-1-4,1-7-6,2 1 1,6 0-12,-1-3-2,4 2 1,1-3-7,1 1-12,0 0-11,2 0-11,2-4-15,3 1-20,0 1-26,-1-2-34,5-1-42,2 0-44,-2-3-177,4-2-452,1 0 200</inkml:trace>
  <inkml:trace contextRef="#ctx0" brushRef="#br0" timeOffset="23693.9582">8976 3701 90,'1'-2'207,"1"-1"5,-1-1-6,-1 4 2,2-3-5,-2 3-12,0 0-3,0 0-18,0-2-6,0 2-12,0 0-9,0 0-25,0 0-9,0 0-13,0 0-9,0 0-9,-10 13-10,7-3-9,-2 10-5,0-1-8,-3 12 2,1 1 10,-2 14 5,1 0-7,-1 5 6,-2-3 3,2 3-3,-2-5 3,0 0 3,3-3 2,3-7 8,-4 11-5,4-15-3,1 1-10,-4-3 7,3-2-19,0-2 1,-2-2-5,2-8 0,1-2-6,0 0-3,3-3-4,-2-2 8,0 0-11,3-3-9,-3 0 1,2-2-1,1-4 13,0 7-1,0-7-9,0 0-10,0 0-21,4 4-24,-4-4-34,0 0-75,0 0-91,7-24-83,-2 14-272,1-6-636,0 1 281</inkml:trace>
  <inkml:trace contextRef="#ctx0" brushRef="#br0" timeOffset="24254.2282">9206 3946 95,'1'-3'214,"2"-1"8,-2 3-3,-1 1-4,0-7-1,0 7-8,0 0-10,0-4-11,0 4-15,-3-3-11,3 3-28,0 0-6,-4-3-16,4 3-10,0 0-11,-8 3-11,4-1-3,0 0-13,-1 1-5,-1 4-7,-1-2-2,2 2-6,-2 0-7,0 3-8,1 4 5,-2 0-7,-1 1 3,2 3-1,0-1 3,-1 5 2,2-5-3,0 1 3,1-2-5,1 0-3,-1 1 4,5-1-2,-1 0 4,-1 0 1,2-3 0,0-4 1,2 1 1,-1-2-3,2 1 0,1-1 21,-1-1 28,4 1 15,2-4 16,-3 0 5,3-1 7,0-1-9,6-1 0,-1-2-10,0-1-6,0-2-6,0-1 3,-1 0 4,0-1 5,-3 2 4,-2-1 11,2-2 7,-2 0 0,1-1-3,-2 0-14,0-4-8,1-2-9,-3 4-8,2-6-12,-4 2-5,4-4-7,-3 2-5,0 0-12,-1 0 3,-2-2-8,-1 2-9,0 1-8,0-2-10,-1 5-7,-1 0-7,-2-2-10,2 4-6,-1-1-8,-4 2-7,4 1-20,-3 3-23,0-1-20,-2 3-16,-2 2-28,2-2-27,-2 3-32,0 3-17,-3 1-41,-1-1-31,0 2-58,1 1-31,-1-1-278,0 1-712,2 2 316</inkml:trace>
  <inkml:trace contextRef="#ctx0" brushRef="#br0" timeOffset="26745.4466">6432 4813 101,'0'0'177,"0"0"0,0-6 5,0 6 11,2-8 4,-1 4 3,0 1 0,1-3 3,-1 0-6,1 1-14,-1-1 6,-1 0-3,0 0-7,2 1-6,-2 2-1,0-1-13,0 4-15,2-5-15,-2 5-13,0-5-31,0 5-15,0 0 3,0 0-16,-4 17-8,3-6-2,-2 6-5,0 8-6,-4 0 0,4 0-5,-4 2-10,4-7 7,-1-1 0,1 5 0,-1-6-10,-1 2 2,3-3 2,-2 0-9,-2-2 18,6-3-20,-4-3-5,2 2 6,0-2 0,-1-4-4,3 2-3,-3-2 4,2 0 0,1-3-5,-2 3 5,1-3 4,1-2-4,0 5 14,0-5 19,-2 3 14,2-3 23,0 0 20,0 0 12,0 0 12,0 0 7,0 0-2,0 0-17,0 0-13,2-17-10,-1 9-9,1-4-7,1-2-10,-2-5-7,2-1-3,1 1-8,0-6-5,-2 6-4,2 0-3,-1-1-5,-1 1-3,4-7-3,-1 8-4,0 0-2,1 0-3,-1 1-2,5-5 2,-3 6-6,0 1-2,3-2-8,1 4 4,2-1-4,4-2-2,-3 6-3,0 0-9,0 5-4,0 1-7,0-1-5,-6 2-6,4 1-16,-4 2-20,2 2 2,-1 1-12,-1 1 9,0 2-15,-2 1-7,1 0-1,-1 5 11,-2-2 8,-1 4 7,0-4 5,-2-1 12,1 6-1,-5-3 10,-3 3 2,-1-1 10,-1 1-4,-2-3 0,-3 0 5,-4 5 2,-1-3 1,2-6-4,-3 4-2,6-2 7,-2-4-5,3 0 4,1-1 8,4-1-3,0 2 5,1-4 16,2 2-20,-2-4 7,4 3 17,2-3-10,-6 2-2,6-2 14,0 0-8,0 0 7,0 0-1,0 0-1,0 0 5,0 0-3,0 0 0,16-5 4,-8 1 0,2 2 11,5-1-6,-3 0-2,6 3 0,3 0 2,3 5-8,-3-3 3,0 2-4,-1 2 2,0 4-2,-6-4 3,0 3-2,0 0-2,-4 2-6,-3-1-5,1 0 11,-5 0-3,1 2-3,-2 0 10,-2-1-7,-3 1 5,-3 4 4,-2-5-3,-2 2 16,-8 2-20,-3-1 7,-1-5 1,0-1 1,-3-3-4,1 0 1,0-1-2,1-4 2,6 1-1,1-1 7,1-1-12,3-1 1,2-1-8,1 2 2,2-4-29,2 2-21,0 0-35,2-3-43,2 1-51,1-2-55,4-1-35,3 1-242,1 0-563,3-1 249</inkml:trace>
  <inkml:trace contextRef="#ctx0" brushRef="#br0" timeOffset="27047.1289">7204 4986 165,'-4'-2'343,"0"-1"-14,4 3-23,-3-2-25,3 2-33,0 0-18,0 0-18,0 0-13,0 0-11,0 0 12,11 5-5,-1-1 3,11 3 13,3-2-11,4 1-8,12 2-24,-11-4-12,0 0-12,-3 3-21,0-2-8,-1-3-13,-4-1-13,-10 2-16,2-1-16,-3-2-30,-5 0-35,1 0-40,0 0-41,-6 0-38,5 0-35,-5 0-48,0 0-54,0 0-48,0 0-41,-19 3-177,6 1-574,-1-1 254</inkml:trace>
  <inkml:trace contextRef="#ctx0" brushRef="#br0" timeOffset="27212.0854">7214 5134 70,'-6'2'185,"1"0"10,3 2 21,1-3 24,1-1 19,6 7 1,1-4 6,7 2-12,5 1 8,4-2-8,-1 0-26,2 0-21,2-1-17,2 2-23,-12-4-14,0-1-17,0 0-26,-2 0-33,-4 1-40,0-1-36,1 0-43,-4-1-59,2 1-69,2-1-68,0-2-78,-3-1-168,2 0-523,-1 1 231</inkml:trace>
  <inkml:trace contextRef="#ctx0" brushRef="#br0" timeOffset="27963.51">7930 4993 70,'0'-5'253,"2"-3"-6,0 2 7,-1-1-14,2-3-5,-1 4 0,-1 0-9,0-1 3,2 1-6,-2-1 0,1 2-3,-1-2 3,1 5-21,-1-2-10,2 1-8,-3-1-13,0 4-18,0-4-11,0 4-21,0 0-20,0 0-5,0 0-11,0 0-2,0 0-14,0 0-13,0 0-5,0 0-11,0 0-7,0 0 2,0 0-5,0 0-14,0 0 9,0 0 7,0 0-18,0 0 7,0 0-5,0 0-1,0 0 5,0 0-5,0 0 1,0 0 4,0 0-3,0 0-5,0 0 19,0 0 9,0 0 10,0 0 7,4-2 7,-4 2 13,0 0 0,0 0 11,0-4-2,0 4-6,4-5 0,-4 5-8,0-3-9,0 3 3,2-2-9,-2 2-4,1-7-5,0 5-5,-1 2-1,2-4-5,-2 4-4,0 0 3,1-2-12,-1 2 6,0 0-12,0 0 2,0 0-8,0 0-5,0 0-7,0 0-8,0 0-7,0 0-7,0 0-4,0 0-2,-7 15-2,7-9 2,-4 6 2,2 3-2,0 0 6,-4 2-3,2 7-2,-3 5 19,-1-4-3,0 5 1,0-3 5,1 2 5,-3-2-5,3 2 3,-1-5-4,-1 3 6,5-3 5,-3-7-4,3-3-3,-1-2 5,0 2-6,2-7 6,2 1 1,-1-2 4,2-4 7,-3 3-2,2-1 1,1-4-2,0 5-1,0-5-10,0 0-13,0 0-16,0 0-37,0 0-38,0 0-43,0 0-47,0 0-54,4-16-48,-2 11-54,2-3-72,1 0-287,4-1-767,1-3 339</inkml:trace>
  <inkml:trace contextRef="#ctx0" brushRef="#br0" timeOffset="28861.0768">8293 5018 77,'0'-1'272,"3"-3"-5,-2-2-3,-1 6-14,1-4-1,1 1-14,-2 3-14,3-2-21,-3 2-17,0 0-29,0 0-26,0 0-12,0 0-15,0 0-6,-4 17-7,1-9-12,0 4-10,0 5-4,-1 0-4,-3 1-7,1-1-1,3 3 1,-2-3-7,-1 0 2,3 2 0,-1 0-3,0-1 2,1-7 1,0 2-15,0-1 4,1-1-4,-3-1 2,3 2-11,2-4 1,-2-1-1,-1-1 4,3 2-8,-1-3-2,-1 0 3,2 0-8,0-5 6,-1 7-2,1-7 4,-3 5 0,3-5 3,0 0 12,0 7 26,0-7 8,0 0-4,0 0 36,0 0 3,0 0 6,0 0 7,0 0 2,0 0 3,0 0-13,3-15-9,-2 9-7,1-2-13,1-4-13,0 0-3,1-5-7,0 0-5,0 0-9,2-9-9,1 0-6,-1 3-2,0-2-4,2 3-3,-3 4-6,2-1-8,2 2-5,-5 0 9,3 2-6,-1-2-5,2 0 4,-2 2-9,-2 1-1,4 0-1,-2-1-5,4 3 0,1 1-9,-2 1 0,3 1 2,-3-1-4,-1 4 7,2 0-3,1 0 7,6 2-5,-3 3-5,7 5 2,-6-2-16,0 3-8,-2 1-7,1 0-6,-3 3-16,-4-1-3,0 1-1,0 3 9,-3-2-7,-1 6 6,-3-7 5,0 4 10,-3-1 4,-1-2 0,-4 2 7,-4 0 12,0 0-15,-8 0 4,2-1 0,-3-2-2,0-1 4,-1-3-1,1-1 11,0 1-5,4-2 9,2-2 2,1 2-8,3-3 3,3 0 6,4 0 2,-3 0 9,0 0-1,7 0 4,-6 1 0,6-1-3,-4 1 1,4-1 1,0 0 2,0 0 5,0 0 4,20 6 11,-7-5-3,1 2 3,0-1 4,1-2 4,-1 3 6,0-1 2,3 2 0,-3-1 0,3 0-7,-1 1-2,-2 1-1,1-3-2,-2 1-4,-2 2 0,1 0-4,-4 2-5,-1 0 5,0-1-1,-3 2-10,3 1 5,-5 0 3,-1 0 2,-1 1 0,0 2-2,-3 4-4,-2-5 10,-4 4 10,1-1-8,-5-2 7,3 2-11,-12-3 5,2 3-7,5-9-2,-4 4 6,-2-3-5,1-1 5,5 1-5,-1-6-1,2 1 9,2-1-7,3-1-7,1-4 3,-1 0-8,2 1 7,2-1-17,-1-2-14,2 4-13,1 0-17,-2-3-20,3 1-31,-1 2-42,3-2-71,0 0-59,3 1-235,-3 4-563,4-8 249</inkml:trace>
  <inkml:trace contextRef="#ctx0" brushRef="#br0" timeOffset="29418.1081">8903 4870 90,'3'-8'267,"-3"-4"-5,2 7-6,1-5-6,-3 4-5,2 1 1,-1-1-10,1 1-5,-2 3-10,1-2-14,-1 4-1,1-7-23,-1 4 6,0 3-27,3-2-9,-3 2-24,0 0-19,0-5-13,0 5-18,0 0-7,0 0-19,0 0-5,0 0-4,-3 11-6,3-3-16,-4 4-1,3 6 20,-6 10-13,1 3-5,0-1 8,-1 1-5,0 3 0,0 0-17,2-2 0,-4 1 1,4 1 1,-1 2 13,3 1-24,-4-5 29,3 1-15,0-1-9,-3-2 1,2-3-14,1 3 22,0-2 2,-2 2 13,2-7-17,-2 3 14,-3-3-16,6-5-3,3-2-9,-2-4 8,-1 0 6,-1 0-5,3 0-1,1-2 4,-3-2 0,1-1 2,2-1-5,-1-1 25,-1-1-24,2 0 7,0-4 0,-1 5-3,1-5-3,0 0-17,0 0-35,0 0-53,9-8-49,-5 4-56,2-4-61,4-3-70,-2-2-267,4 4-646,0-3 285</inkml:trace>
  <inkml:trace contextRef="#ctx0" brushRef="#br0" timeOffset="29935.7385">9259 5007 35,'0'-4'246,"2"-1"-5,-1 0-1,0 3-8,-1 2-1,1-6 1,-1 6-5,0-5-4,2 3-5,-2 2-3,2-4-13,-2 4-10,0 0-10,1-3-3,-1 3-14,0 0-5,0 0-13,0 0-8,0 0-6,0 0-8,0 0-14,0 0-2,0 0-8,0 0-16,0 0-14,0 0 1,0 0-20,0 0-13,0 0 3,0 0-9,0 0-11,0 0-1,0 0-1,-8 12 9,6-7-13,-2 5-2,0-2 4,1 4-14,-2 5 1,-3 6 7,1 2 2,0-1-6,-1 2-5,-1 1 2,2-2-6,-2 1 0,3-9 7,0 8 1,-2-2 19,3 1-27,3-6 3,-5 1-2,4-2 5,0 2-8,0-4 2,-1-3 5,0-1 1,2 2-8,1-6 4,-3 0 4,4-2 0,-3 2 10,3-3-12,0 1 4,-3 0 0,3-2 3,0-3 3,-1 5-7,1-5 4,0 0-10,0 5 11,0-5-1,0 0 0,0 0-2,0 4-2,0-4 9,0 0-7,0 0 9,0 0-6,0 0-28,0 0-33,0 0-34,0 0-27,0 0-31,0 0-42,0 0-68,0 0-112,9-11-285,-3 5-701,2 0 310</inkml:trace>
  <inkml:trace contextRef="#ctx0" brushRef="#br0" timeOffset="30431.7916">9477 5024 142,'0'-4'230,"3"1"-10,-1 1-4,1-3 6,-2 2-5,-1 3 0,1-3-4,-1 3-4,1-4-8,-1 4 7,2-3-23,-2 3-10,2-4-7,-2 4-12,0 0-19,0 0-11,0 0-23,0 0-7,0 0-18,0 0-9,0 0-11,0 0-4,0 0-12,-4 16 5,3-8-5,-1 4-5,0-1-6,-1 10-6,-1 3-8,-3 0 3,1 3-2,-1 4-2,2-7-2,-5 5 3,3-4 0,1 4 2,1-6-11,0 2 8,-2 2 12,-1-3-12,2-11-3,3 1 2,-1 2-4,1-4 4,1-2-1,-3 0 5,4-3-16,-1 0 11,0-2-2,0 0 7,1 0 5,-1-3-8,1 3 9,1-5 16,0 5 11,-2-2 23,2-3-18,0 0 14,0 0 0,0 0 2,0 0-6,2 6-1,-2-6-11,0 0-3,0 0-14,0 0 4,0 0-6,0 0-3,0 0-6,0 0 1,0 0-5,0 0-20,0 0-20,0 0-25,0 0-25,0 0-34,0 0-32,0 0-31,0 0-44,0 0-82,0 0-82,3-14-269,-3 14-695,1-7 307</inkml:trace>
  <inkml:trace contextRef="#ctx0" brushRef="#br0" timeOffset="38407.1955">1181 3695 6,'0'0'55,"0"0"-12,0 0-7,9-11 7,-5 11-13,-4 0-4,4-5 1,0 4-2,1-1-9,0 0 6,4-1-5,-1-1-3,6 1 6,3 0-1,3-2 4,0-2 0,5 1-5,-4 1 6,0-2-5,-7 3-9,0 0 10,-1-1 4,-5 2 2,2 1-13,-3 1 21,-1-1-4,-2 1 17,2-2 10,-6 3-7,4-1-5,-4 1-1,7-3-4,-7 3 0,0 0-17,4-1 12,-4 1-12,0 0-15,5-1-19,-5 1-16,0 0-23,0 0-26,5 0-77,-5 0-164,0 0 74</inkml:trace>
  <inkml:trace contextRef="#ctx0" brushRef="#br0" timeOffset="39435.9248">1374 4895 11,'-7'-1'23,"7"1"-7,-9-4 9,6 1-2,3 3 11,-9-2-3,9 2 3,-7 0 0,7 0 8,0 0 5,-6-1 3,6 1-2,0 0 2,-7-2 5,7 2-6,0 0 1,0 0-9,0 0-1,0 0 6,0 0-4,0 0-8,0 0 5,-8 3-11,8-3 0,0 0-8,0 0-5,0 0-5,0 0 9,0 0 3,0 0-8,0 0-5,0 0 1,0 0 6,0 0 1,15 5 17,-6-8 6,-1 3 7,5-2 10,2 2-3,1-1-8,2-2 0,-4-1-4,3-2-9,-3 2-1,-1-1-3,-4 3-2,2-2-5,-1 1 1,-3 0-6,1 1 0,-1 0 1,0 1 0,-3-2 11,0 0 4,1 3 7,-5 0 5,5-1 7,-5 1 12,5-4-5,-4 3 2,1-2 7,-2 3-3,5-2 1,-5 2 1,0 0 4,3-2 1,-3 2 7,0 0-5,0 0 6,0 0-3,0 0 5,4-1-1,-4 1-3,0 0-5,0 0 0,0 0-4,0 0-5,0 0-4,0 0-1,0 0 2,0 0-1,0 0-7,0 0-1,0 0-2,0 0-5,0 0 0,0 0-8,0 0-8,0 0 5,0 0-4,0 0-6,0 0-1,0 0 0,0 0-3,0 0 1,0 0-6,0 0 0,0 0 8,0 0-13,0 0 5,0 0-5,0 0 1,0 0-11,0 0 7,0 0 0,0 0 0,0 0-12,0 0 18,0 0-13,0 0 10,0 0-7,0 0 1,0 0-17,0 0-5,0 0-16,-10-4-21,10 4-17,0 0-19,0 0-32,0 0-40,0 0-44,0 0-48,0 0-57,0 0-159,0 0-510,0 0 226</inkml:trace>
  <inkml:trace contextRef="#ctx0" brushRef="#br0" timeOffset="44055.2043">1688 5695 95,'3'-10'212,"-1"-1"-10,-1 3-2,0-1-6,1 4 1,-1-1-12,-1 3-12,0-1-24,0 0-17,0 4-22,0 0-8,-1 14-3,-3 3-14,-2 9-3,-3 6-5,1 1-7,-6 14-9,0 3-7,0-7-3,1-9-5,-2 10-4,6-10 1,-1-5-6,-1 0 6,1-2-12,5-8-4,-1-4-1,0 2-5,2-8-20,1 1-10,1-5-15,1-3-24,0 1-51,1-3-43,0 0-47,4-20-25,-1 4-127,0-2-373,2-8 165</inkml:trace>
  <inkml:trace contextRef="#ctx0" brushRef="#br0" timeOffset="44254.3452">1615 5729 153,'3'-5'187,"-3"-2"0,4 2 6,-4 0-15,3 1-13,1 0-6,0 0-1,1-3-5,0 4-8,2-4-13,0 0-10,9 4-6,-1-2-9,8 1-2,-8-1-10,9 3-6,-3-1-12,-1 3-8,4 0-2,0 2-10,-1-4-8,-3 4-1,-4-1-10,1-1-14,0 0-27,-3-1-31,-2 2-29,-3-2-43,0 2-39,-2-1-35,-2 0-27,0 0-150,-5 0-385,2 2 172</inkml:trace>
  <inkml:trace contextRef="#ctx0" brushRef="#br0" timeOffset="44529.602">1694 5921 201,'0'0'219,"0"0"-12,7 1-17,1-2-16,2 0-11,4 1-14,0 0-11,2 0-9,-2-3-17,-1 3-12,-6 0-11,3 0-6,-5 0-14,0 0-3,-1 3 1,-3 1 8,2 1-1,-3 2 2,0 4 3,-3 2 9,-1 4-6,-2 8-9,-1-8 0,2 0-17,-1 2 0,-1-2-3,4-5-6,2 0-6,-1-2-4,-2 0-9,4-1 6,0-3 4,0 3-11,4-6-1,-1 2-4,4 1 1,-1-3-16,6 0-29,4-2-32,-5-3-58,3 0-71,6-5-70,-8-3-189,8-5-477,-4 3 211</inkml:trace>
  <inkml:trace contextRef="#ctx0" brushRef="#br0" timeOffset="44655.7016">2004 5857 6,'-3'-5'207,"0"0"-3,3-1-19,-4 3-19,4 0-36,-1-1-53,1 4-67,0 0-28,0 0-62,0 0-69,0 0-159,16 9 71</inkml:trace>
  <inkml:trace contextRef="#ctx0" brushRef="#br0" timeOffset="44981.4197">2060 5981 41,'-3'-1'313,"3"1"-15,0 0-35,-1-3-20,1 3-30,0 0-21,0 0-25,11 15-9,-7-4-17,2 5-11,1-1-12,0 1-8,-3-1-11,-2 2-3,-2-2-9,0 1-4,0-4-2,-3-1 5,0-2-4,0 0 7,-1-3 2,4 0 18,-3-2 21,3-4 10,-4 1 0,4-1-7,0 0 0,-7-12-1,4 5-7,0-5-9,6 0-14,0-5-8,1 0-12,6-6-9,4 2-19,2 3 4,1 3-9,1 5-3,-2 2-6,-1 4-12,-2 1-7,1 3 4,-2 3-13,-2 2-1,0 4-3,-3-1-1,3 6 0,-6-4-16,5 4 13,-5 2 7,-3-5-14,1 3-8,-1 1-9,-2-1-36,1-1-41,0-3-40,0 1-61,-3 0-54,0-4-50,6-2-44,-2-1-261,1 1-657,2-1 290</inkml:trace>
  <inkml:trace contextRef="#ctx0" brushRef="#br0" timeOffset="45394.2599">2618 6055 31,'6'-10'255,"2"-2"14,-6 0 26,3 1-8,-4 3-14,1-3-22,-4 1-9,1 4-32,-4 1-29,0-1-15,-2 5-16,-7 6-7,0-3-26,-3 3-6,0 6-14,-1 0-11,-2 7-7,3-2-7,0 3-11,0 1-2,6 1-10,1-7-5,6-3-2,-3 4-14,4-3 8,3 5-4,-1-6 1,3 0 12,0-2-18,5-1 14,2-3 7,-1-4 8,2 1 19,5-2-3,-2-4-8,3-3 2,2-5 7,0-5-24,-4-2-2,3-2 5,-3-5-18,-2-3 12,0-1-8,-2-3-7,2-1-5,-4 0-4,-1 2 0,-3 4 18,2 1 4,-2 10 0,-1 0 5,-2 7 1,1 1-5,0 4-20,-2-2 3,2 3-14,-2 4 3,0 0-4,0 0-3,-4 23-10,-2 2 11,0 4-2,-4-3-1,-1 6 0,-1 1 2,4 0-4,1-2 1,2 0 2,-1-7-6,-1 0 9,6-6-11,-1-1 1,2-6 2,0 1-7,3-2 8,0 0-19,0-1-5,1-4-12,3 0-31,1 0-38,2-4-40,4-1-34,3-3-37,-5-2-64,10-8-44,-8 6-45,0 2-203,7-7-612,-1 1 271</inkml:trace>
  <inkml:trace contextRef="#ctx0" brushRef="#br0" timeOffset="45941.7416">3091 5874 225,'3'-5'292,"-3"1"-3,3-2-18,-3 6-30,0 0-25,0 0-24,0 0-18,0 0-18,-9 32-12,-2-8-12,0 7-6,-2 1-13,-5 10 1,5-9 0,-4 6-19,6-8-9,0-2-3,1 0 0,0-3-9,2-2-9,-1-2-2,2-4-4,0-4-8,3-4-3,1 2-1,0-8 6,3 4 19,-4-3 13,1-3 37,3 0 28,0-2 28,0 0 12,0 0-16,0 0-14,0 0-16,7-21-15,-1 4-11,2-9-12,5-2-5,-6-1-15,8-18-20,0 1 4,0-1-7,3 4-10,-5-1-4,2 13-7,-2-1-3,0 1-5,2 2-8,1 3-2,-3 4-7,-2 2-1,4 2 5,-2 9-7,0 0-8,9 1 5,-6 4-7,-1 4-3,1 1-1,-2 4-9,1 2-13,-2 4-20,-3 0-18,0 4-22,-5-2-7,-2 4-14,-1 0-16,-7 2-16,-5 5-20,-4-2-22,-5 0-14,-4-1-10,-1-3 4,-8 6 19,5-8 14,3-4 19,0-3 15,4-1 27,5 0 20,2-8 9,3 2 20,3-2 15,0 5 21,7-5 8,-8 1 3,8-1-1,0 0-7,0 0 7,0 0 2,13 10-6,-5-2 8,6 2 1,0 7 2,2 0 3,-5-5 5,4 2 4,-5-1-8,7 4 7,-7-2 0,4-4 1,-4 5-4,-3-4 4,3 1-1,-2-1-1,2 1-1,-6-6-6,3 2-9,-4-2-26,2 0-28,0-4-34,-2 2-26,-2 2-15,2-7-43,7 0-40,-10 0-212,11-6-466,-5 0 206</inkml:trace>
  <inkml:trace contextRef="#ctx0" brushRef="#br0" timeOffset="46361.9185">3487 5946 179,'4'-8'277,"2"-1"10,-3 5-8,-2-1-12,3 0-31,-4 5-23,0 0-22,0 0-9,0 0-26,0 0-13,-4 17-10,1-2-9,-4 2-9,2 2-8,-5 5-11,4 1-4,0-7-7,-1 4-7,2-3-10,1 0-3,-2-2-4,-1-2-5,1 0-6,2-3-6,0-4 2,2 3-4,-2-3-4,1-1-14,2-3 4,-2 1 8,2 0-8,1-5-10,-3 7 12,3-7-3,-3 3 5,3-3-7,0 0-7,0 0 2,0 0-12,0-20-4,0 8-6,3-6-2,-2-7 14,2 4-14,0-7 2,1 1 8,0 1 1,-2 0 20,2 1-10,-1 4 5,0 4 10,1 0 4,-3 2 8,2-1 14,0 3 6,1 4 16,-4 1 3,3-1 5,-2 2-3,-1-1 7,2 3-10,-1 0 2,2-1-14,-3 3-5,3 1-8,-2-3-6,2 3-4,-3 2-6,7-4-5,2 2-3,1 2-1,5 0-6,0 0-3,2 3-3,-1-3 3,1 3-8,1 1-5,-1-1-16,-3 1-34,0 1-33,2-3-55,-8 2-47,1 0-46,-4-2-44,2 3-29,-3-3-22,-4-2-22,3 8-263,-3-8-652,0 0 289</inkml:trace>
  <inkml:trace contextRef="#ctx0" brushRef="#br0" timeOffset="46518.201">3441 6025 188,'-2'1'217,"-1"5"-4,3-6 1,0 0-1,10 9-8,-1-8-14,6 5-13,1-4-18,5 1-17,1-1-15,-1 2-10,2-3-9,-6 1-35,-2-1-34,-2 0-38,-3-2-36,-2 2-44,-8-1-44,12 1-32,-12-1-17,0 0-135,0 0-331,0 0 146</inkml:trace>
  <inkml:trace contextRef="#ctx0" brushRef="#br0" timeOffset="46662.3075">3415 6166 101,'-8'5'166,"2"-2"13,2 0 0,1 1 18,3-4 1,3 7 1,1 0-6,6-2-7,1 0-8,5 0-9,-1 1-13,8-2-13,-8 0-14,8 1-13,-4 0-4,-2-5-29,0 0-33,-1 3-47,4-1-44,2-2-79,-1 0-69,0 3-210,3-4-430,0-2 190</inkml:trace>
  <inkml:trace contextRef="#ctx0" brushRef="#br0" timeOffset="47911.9524">4225 6099 118,'7'0'135,"-4"-3"14,0 1 8,2-1 13,-5-1 7,2-1 9,1 2 2,-2-5 1,2 2 1,1-2-4,-1 0-6,1-3-2,-1 2-1,1 0-1,-1-2-1,0-1-2,0 3-12,-1-1-5,3 3-1,-3-3-10,1 5 22,0-2-32,-3 4 2,3-2-10,-2 0-4,-1 1-11,0 4-19,0 0-9,3-3-6,-3 3-17,0-5-1,0 5-17,0 0 0,0 0-7,-3 15-12,-1-3 1,-3 1 2,0 11 7,-3 5-4,-4 16-9,-1-4-2,2-8 7,-8 8-9,1 4 4,0-3 25,0 4-3,2-3-14,3-12 7,-2 10-9,3-12 2,1 1-5,2-3 9,1-2-22,0-2 10,3-5-8,1-3 4,3-3 4,-2 0-11,2-1 2,1-2-4,1-1-3,1-4-3,-1 2-1,1 0 6,0-1-3,1 0 3,2-3-1,1 0 0,2-2-4,4-3 4,-1 2-8,3-7-10,3 0-3,1-1-20,2-4-5,-5 2-13,4-7-8,-2-2-4,2 4-6,-4-5 1,1-3-3,-3 5 4,-5 2-1,1-3-14,-3 2-6,-1-2 4,-5-4-3,0 6 5,-8-8 4,4 10 9,-1-1 4,-4 0 5,1 2 8,0 1 5,-2 2 3,0 2 6,1-2 5,-2 3 9,6 3-5,2 1 6,2 2-1,0-1-2,2 1 2,0-1 1,1 4 1,5-6 2,5 6 5,5-3-2,8-1 6,-1 3 1,5-2-2,0-1 2,1 0 2,0 0 0,-1 1 1,-2-1 0,-1 2 13,-1-2 13,-2 2 0,-7-1 13,0-1 13,-4 3 17,-3 1 11,0-1 19,-3 0 13,-1-1 7,1 2 0,1-3-8,-5 3-7,5 0-5,-5 0-10,0 0-7,0 0-11,4 0-17,-4 0 0,0 0-3,-7 10-4,3-4-2,-3 1-3,0 4-3,0-1-5,1-1-12,-2 4 8,5-2-3,-2 1-5,2-2-4,-2 0-1,4 2-10,0-4 9,1 4-1,1-3-2,-1-1-1,4 1-2,-1-3 7,3 3 13,-1-4-14,2-1-5,2 1 5,-1-2-2,-1-2 8,2-1-8,-1-1-2,2-2 5,-1 1 2,0-4 4,1 0-7,-3-3 0,2 1 0,1-4-7,-6-3 4,3 1-3,-3-1-13,-1-2-3,-2 0-4,0 1 2,-3 1 1,1 3-5,-2-3 3,-3 3-2,3 1 4,-4 4-1,-4-1-4,1 3-2,0 2 4,2 1 12,-1 1-3,-2 4 0,1-1-11,0 2 12,3 3-4,-1 0 13,2 0-12,1 0-4,0 3 2,1-5 3,1 5 10,2-2-16,1 3 8,1-2-1,2 0 2,1 1-4,3-3-2,-1-1 16,1 1-3,0 0 3,6-2 0,-2-2 4,5-1-1,-1-2-7,0 0 0,0-2 7,0-1-3,5-4 4,-6 0 4,3-8-6,1 2-3,-1-4 0,-7 1-4,-2 2 0,2 1-2,-4 0-5,-2 2 9,0-4-20,-1 4 11,-3 6-1,0-4-3,0 5 6,0-2-17,0 1-14,0 5-15,0-3-14,0 3 11,0 0-10,-5 14 7,7-6 6,-2 4 3,3 3 4,0 2 8,-3-1 10,1 6 0,1-5 2,-2 3 2,0-1 5,-3 1 4,0-1-1,-2-2 4,3 0 6,-4-2-7,5-4 1,-2 0 6,0-1-4,2-2 5,1-1-5,0 1 8,4-4-5,-1 1 10,6-3 2,3 0-11,5-2-3,6-2-13,-8-3-11,1 1-8,5-4-20,0-1-11,-1-3-26,-1 2-13,1-4-45,-3-2-48,0 5-27,2-4-50,-4 3-155,-1 1-472,4-1 209</inkml:trace>
  <inkml:trace contextRef="#ctx0" brushRef="#br0" timeOffset="48743.7949">5255 6053 61,'-1'-10'329,"-1"3"-10,4-3-12,-1 5-9,-1-1 1,0 0-6,1 1-23,-1 0-13,0-1-21,0 6-22,0-3-23,0 3-30,0-4-8,0 4-3,0 0-35,-4 9-4,2 3-7,1 0-5,-4 7-11,2 0-21,-2 0 12,-2 4-6,2 3-6,1-3-6,-2-2 2,3-4-15,-1 1 3,1-1-15,-3 0 4,2-1 8,1-4-11,-1-1-4,3 1 7,-1-6-15,-2 3-1,2-2-6,1-1 4,0 1 5,-1-4-11,2-1-3,-1 3-6,1-5 18,0 4-11,0-4 8,0 0 19,0 0 18,0 4 22,0-4 19,0 0 5,0 0-9,0 0-9,0 0-9,0-18-4,4 6-4,-1 0-13,1-5-2,5-5-11,-5 4-4,0-1-2,2-5-4,1-2-7,0-1 0,-2 2-5,1 7 1,-3 1-4,1 0-1,1 0-7,3 0-3,-1-3 3,-1 3-9,1-1 4,-2 3-3,5-2 0,0 4 1,-2-3-6,4 4-1,1 1 1,2 2-1,-1 2 5,0 0-7,0 4-1,0 2 3,0 0-2,-1 3 0,-2 1-3,-1-1-9,-1 6-17,-1 0-7,-2 0-8,-2 2-17,-3 1 11,0 0-1,-5 6 10,-2-2-4,-3-1 8,-7 3-13,-2-1-16,-2 2 8,-2-2-10,1-6-1,-3 0 12,4 0 0,1-3 3,4-2-2,0-1 17,6-1 7,-2-1 2,1 1 9,5-1 6,-1-2 9,2 0-10,0 2 22,4-2-29,0 0 26,-9 1 1,9-1-6,0 0-5,0 0 20,0 0-10,21-3-7,-14 3 0,2 0 5,-1 2-1,3-4-5,5 5 9,-2-1-1,1 0-4,-2 0-3,4 1 11,3 4-6,1-2 5,0 0-3,-2 3 4,-3-3-3,-2 0 3,-4 1-1,-1-1 2,-1 2-1,-1 1 2,0 0 3,0-2-8,-4 4 19,1-3 0,-1 3 1,0-1 1,-2-1-3,-1 3 11,-4 0 6,4-2-2,-4 3 5,-5 0 0,0-2 2,-3 0-2,0-3 3,-1 3-5,-3 0-10,-5-3 12,-1-3-5,6 1-3,-6-2 0,-1 2-4,3-5-3,5 0 1,-1 0-3,1-1 2,4 1-5,0-4 0,2 1 5,0 1-4,1-2-1,1-2-8,0-1-29,0 0-12,1-2-24,1 1-32,-1 0-32,3 0-37,-1 2-32,1-1-46,0-2-57,2 3-69,-2 1-328,2-6-744,-1 6 330</inkml:trace>
  <inkml:trace contextRef="#ctx0" brushRef="#br0" timeOffset="51457.0547">1446 6374 75,'-7'-3'231,"4"2"3,3 1-9,-7-3 4,4 3-21,3 0-17,0 0-16,-5-1-18,5 1-13,0 0-12,0 0-16,0 0-11,0 0-11,0 0-9,0 0-5,0 0 1,0 0 4,0 0 8,15 11 0,-8-6 6,7 0 0,3-1-5,6 1 19,-1 3-10,6-3-5,2-3 5,15 3-6,-4 1-8,8-6-3,-5 5-7,7 0-1,16-2-9,-16-2-8,18 5-4,-20-1-8,20 0-2,-19 0 15,19-1-17,-20 2-8,20 1-5,-23-4 5,24 4-7,-24-3 13,0 1-16,4-2-5,-2 1-2,-1 3 5,0-3-4,-3 0 2,2 1 0,1 0-2,-2 2-4,-3-7 1,0 5 0,-2-1-11,2-2 9,-4 0 2,4 3 2,-1-1-4,-3 1-7,1-1 4,-2-2-4,3 4 3,-14-3-3,2 0 0,2 0-2,1-2 3,-6 5-5,2-3 2,4 0 6,0-1 2,-3 2 4,3-1-6,-3 2 3,2-3 2,11-1-6,-1 3 2,-3-2 5,-6 3-5,6 1-11,-7-4 0,-1-3 5,9 6-3,-10 0 3,2-2-4,-2 0 4,0-1-2,0 2-6,-4-1 9,3-1 0,1 1-5,-2 0-3,-1-2 2,0 2 3,2-3 0,-2 5-2,2-4 1,0-1 3,-3 1 3,3 1-6,-2-1 8,0-1-3,-2 1-7,-2 1 4,-4-2-3,3 0-5,1 1 12,-4 2 9,0-3-5,-2 0 11,6 0 6,0-3 0,-5 3-2,5-1-3,0 1 1,-4-2-4,4 1 0,-1-2-1,2 2 1,1 0-6,-2-2-1,3 3-3,-3-2-3,-7 2-2,9 0 1,-6-3 1,4 4 6,-6-2-14,8 1 4,-2-2 1,0 2 5,-5 1-8,0-4 3,6 2-2,0-1 5,-2 1 2,1 0 7,3-2-4,-1 3-3,3-2 0,0 2-1,0-2-1,1 2 1,-3 0 0,3-1-3,-2 1-1,-1-2 5,-3 0-5,0 1 4,-1-1-7,3 0 6,-8 0 5,6 1-9,-5-1 0,-1 0-6,2 1 6,-3 1-1,1-1 0,0 0 0,0 1 0,1-2-1,-2 0 0,0-1-1,3 1 1,3 1 3,-5 0-6,1-2-4,-2 2 3,-5 1-2,4-1 4,-3 1 0,-1 2 0,-1-3 0,-4 0 1,-4 1-6,10 0 6,-10 0 5,7-1 4,-7 1-1,0 0-3,6 0 0,-6 0-5,0 0-11,0 0-23,0 0-30,0 0-34,0 0-74,5-5-99,-5 5-101,0 0-106,-4-11-295,4 11-834,0-11 369</inkml:trace>
  <inkml:trace contextRef="#ctx0" brushRef="#br0" timeOffset="54505.1396">2708 7088 33,'2'-9'239,"3"0"7,-5 3 0,3-1-2,-1 2 5,0 0-15,1 1-10,-3 1-16,0 3-28,0-3-15,0 3-27,0 0-10,0 0-21,0 20-6,-3-3-5,-4 9-4,2 6-8,0-3-12,0 0-21,-3-1-5,2-2-1,-1 0-6,2-6-4,1-3 3,-2 1-6,2-3 2,1-3 3,-2-3-3,3 1-1,1-2-8,-2-1 4,3-2 8,-2 3 1,0-4 23,2-1 23,0-3 26,-2 5 8,2-5 25,-1 1 21,1-1 8,0 0 6,0 0 3,0 0-17,0 0-20,0-18-15,1 6-16,1-6-9,2-7-14,-1-3-5,1-1-9,3-3-9,0 2-9,-1-1 0,0 1-7,5 3-18,0-2-1,-2 0-2,3 2-3,-2 3-2,1 1-9,-1 7 1,0 3-4,0 0-4,0 5-7,1-1 6,2 4-6,-1 1-5,-2 1-15,0 3-12,1 2-14,-1 0-13,0 5-2,-3 1-23,0 1-3,0 5-3,-4 1 12,-2 3 4,-2 6 2,-2-4-3,-8 2-4,1 2 1,-4-1-7,1-2-9,-1-2 4,0-2-3,3-3 5,1-2 6,0-2 8,2-3 7,2-2 13,-1 0 2,4-1 2,-2-2 21,3 1 7,2-3 10,0 0-4,0 0-5,0 0 3,13-12-6,-6 7 8,8-3-7,-2 3 20,-1 1-15,3 3 6,-2 1-4,-1 1 6,-2 1 0,0 1-2,1 0 0,-4 2 3,1 0-3,-2 2-2,-3-2-4,1 1 9,-4 1 10,-1 4-8,-2-2 8,-4 4-6,-3-5 4,-2 5-3,-1-1 3,-7-2-1,-1 0-10,3-2 1,2-2-7,1 0-14,-1-1-4,2-1 1,3-4-7,2 2-4,2 2-7,0-4-20,3-2-25,4 2-22,-8-4-31,6 1-39,4-2-31,2-1-13,2-2-25,2 1-176,0 0-469,5-1 209</inkml:trace>
  <inkml:trace contextRef="#ctx0" brushRef="#br0" timeOffset="54768.9432">3194 7244 232,'3'-3'370,"-3"3"-8,4-5-28,-4 5-39,4-3-26,2 1-28,2-2-19,7 1-21,7 3-13,3-2-19,-1 2-23,0-1-12,0 4-9,0-3-9,-10 3-18,3-3-4,-1 0-11,-2 2-9,-4 0-8,-2-2-19,0 1 6,-2 0-3,0-1-7,-1 0-13,0 0-33,-5 0-16,0 0-34,7 0-34,-7 0-33,2 2-26,-2-2-41,0 0-42,0 0-16,0 0-45,-11 3-155,3 0-480,1 0 213</inkml:trace>
  <inkml:trace contextRef="#ctx0" brushRef="#br0" timeOffset="54971.4875">3193 7389 47,'-5'2'219,"3"1"2,-1-1-16,1 1-1,2-3 3,6 4 2,1 0 0,7 0-7,0-3-10,9 2-18,-1 2-19,1-2-3,1-3-15,0 4-12,0-2-16,-2-2-9,-1 3-10,-5-3-9,-2 1-5,-3-1 2,-1 2-13,-3-2-9,1 1-8,1-1-2,-2 0-17,-1-1-20,-1 2-20,1-2-39,-6 1-36,7 0-34,-7 0-56,7-3-55,-3 3-232,0-3-499,-4 3 221</inkml:trace>
  <inkml:trace contextRef="#ctx0" brushRef="#br0" timeOffset="55636.7571">4073 7248 89,'4'-12'275,"0"-3"-3,2 1-10,0 2-9,-2 1-2,0 1-6,2 3 3,-3-1-1,-1 3-7,0 0-22,1 2-14,-2-1-23,-1 4-17,0-3-26,0 3-6,0 0-20,0 0-2,-4 22-18,1-11-8,-1 6-6,-3 6-9,-2 4-7,1-1-6,2 1-4,-4-2-1,2-2-13,1-6-3,1 3 1,2-6-1,-2 2-13,1 0 7,3-4-14,-2-1 5,2-3-4,-2 2 13,3-3-15,0 0-3,-1-2 9,-1 1-17,3-5-2,0 4-65,0-5-57,-1 6-50,1-6-57,0 3-48,0-3-81,7-1-192,1-3-595,8-3 263</inkml:trace>
  <inkml:trace contextRef="#ctx0" brushRef="#br0" timeOffset="56311.7669">4525 7275 10,'4'-15'362,"2"-1"19,-2 7 13,-1-2-27,0 4-32,-2 1-36,2 2-37,-3 0-22,0 2-28,0 2-29,0 0-10,0 0-24,-4 13-10,1-3-13,-4 10-16,-3 3-15,3 5-5,-3-2-9,0-2-4,2 0-11,-1-2 3,1 2-18,-2-2 5,3 2-4,0-6-7,3-1-13,-2-3 8,2-2-6,1-1-18,-1-3 11,1 1 8,3-3-2,-1-1 5,-1-1 31,2-1 36,-4-1 30,4-2 26,-1 5 23,-2-2 17,3-3 7,0 0-1,0 0-26,4-13-17,-3 1 1,4-5-34,0-6-16,1 0-8,1-2-18,0-5-4,1 2-10,2 3-8,-2 0-3,0-3-14,2 1-6,-1 4-8,-3 6-9,1-1 6,3 1-10,-3 4-6,0 1-3,0-1-6,3 1 10,2 1-11,4 2 0,5 1-9,2 0-1,-1 1 2,1 7 0,-2 0-14,-7 5-9,3 1-18,-4-1-11,-2 6-9,-2-2-14,-4 3-8,-3 1 7,-2 7 1,-5 0 2,-6 5-7,-6-3-7,-3-4 2,-5 2-6,-6 3-15,4-6 9,1 0 6,0-8 7,5 0 4,7-2 5,0-2 14,4 0 8,2-2 8,1-1 3,2 1 7,1-3 21,4 0 4,0 0-6,0 0 9,0 0-1,11-14-3,2 10 4,1-2 8,6 0-14,-5 2 8,2 1 0,6 1 0,-2 0 1,-5 2 2,0 3 1,-2 0 2,1 1 5,-3 1 4,-2 1-4,-3 0-1,3 3 0,-3-4 2,-4 3 1,1 0-7,-4 2 2,0 0 7,-3 1 3,-1 0-2,-9 1-2,2 0-1,-9 4-4,2-7 4,-3-1-2,-2-2 1,-1 1-3,3-3-3,0-3-16,0-1-10,7 0-15,-2-1-2,8-2 9,-2-2-14,0 1-10,3 0-16,-1-1-10,4 1-34,1-1-21,0 2-17,1-2-27,2 1-29,0 4-40,3-9-49,2 4-48,-1 1-254,4 0-652,1 0 288</inkml:trace>
  <inkml:trace contextRef="#ctx0" brushRef="#br0" timeOffset="56695.5075">5199 6907 67,'2'-17'331,"1"5"-10,-3 1-26,4 3-23,-1-2-27,-3 4-19,3 1-24,0 1-14,-3-1-18,1 4-21,-1 1-11,0 0-17,0 0-11,0 0-11,0 0-9,-3 16-4,2 1-8,-3 2-4,-2 7-1,1 2-4,-4 17-8,-1 0-5,-3 3-5,2 4 29,-3-1-5,0 1-7,1 0-3,-2 0-7,2-1 3,-2-1-8,2-4 12,0 3-6,2-6-9,1-9 6,3 1-8,1-5 1,1-3-9,2-1-2,-2-8-7,2-1 1,1-6-10,-1 0 4,3-4 4,0 2-2,-2-4-5,2-1 5,-2 2 6,2-6-6,2 4 14,-2-4-30,0 0-40,0 0-78,9-10-60,-2 2-56,6-3-40,4-6-56,1-1-295,2 1-662,-2-3 293</inkml:trace>
  <inkml:trace contextRef="#ctx0" brushRef="#br0" timeOffset="57013.2015">5528 7238 64,'4'-9'309,"-1"1"-9,4-1-3,-5 0-5,3 1-11,1 1-2,-2 2 0,-1-4 6,0 5-9,-2-3-3,2 5-6,0-3-14,-2 3-15,0-2-13,-1 4-22,3-4-19,-3 4-17,0-1-15,0 1-18,0 0-13,0 0-17,0 11-8,-5-2-9,2 3-8,0 1-10,-3 7 0,0 3-8,-5 0-7,6 3-10,1-9-1,-5 6-8,2 2 3,3-8-6,-2 0-1,-1 1-5,3 0-5,0-2 6,0-3-2,1-1 0,-2-3-5,3 2-20,-1-4-26,0-2-37,0 1-44,1-1-42,2 0-37,0-5-17,-1 5-19,1-5-22,-1 2-39,1-2-74,0 0-315,12-11-726,-6 5 322</inkml:trace>
  <inkml:trace contextRef="#ctx0" brushRef="#br0" timeOffset="57397.2127">5766 7189 219,'6'-11'276,"2"-1"14,-2 2-3,1 0-2,1-2-12,-2 5-19,-1-3 7,0 3-17,0-3 16,-2 8-21,1-2-19,-1-2-7,1 2-23,-2 1-19,-2 3-16,1-3-18,-1 3-9,0 0-3,3-1-18,-3 1-16,0 0-7,0 0-9,0 0-7,0 0-2,0 9-11,0-2 0,-3-4-15,3 1-2,-1 6-9,-1 0 5,-2 7-3,1 0 0,-1 2 3,0 5-3,-3 0-1,0-6-1,-1 8-10,3 0 2,-3-1 6,-1-1-1,2 0-4,0-5 1,2-2-6,-1 0-2,2-2 1,-2-2 1,3 3-9,-2-3 6,0-1-5,3-1 1,-2-1 0,2 1 3,-1-5-3,0 5-2,2-6 9,-1 0-7,1 0-4,1 1 2,0-4-4,-3 1 0,3-3 6,0 0-4,-1 7 6,1-7-3,0 0-4,0 0 0,0 4 1,0-4-9,0 0-23,0 0-30,0 0-36,0 0-56,0 0-43,0 0-52,0 0-61,0 0-116,0 0-257,0 0-733,8-14 325</inkml:trace>
  <inkml:trace contextRef="#ctx0" brushRef="#br0" timeOffset="58195.7061">4735 8056 238,'0'-5'266,"1"3"-10,1-3-2,1 1-2,-2 0-4,-1 3-3,3-5 0,-3 6-20,1-2-1,-1 2-16,3-3-13,-3 3-16,0 0 6,0 0-28,0 0-2,0 0-5,0 0-31,0 0-18,0 0-4,0 0-13,0 0 0,0 0-10,0 0-15,0 0-9,0 0 6,0 0 1,0 0-20,-3 12-7,3-7 9,0 3-15,1-3-11,-1 2-26,-1 3-30,1 2-27,-1 1-34,1 3-38,-3 2-28,3 8-27,-3 0-35,2 0-47,1 1-39,-3 1-189,-1 3-549,1 2 244</inkml:trace>
  <inkml:trace contextRef="#ctx0" brushRef="#br0" timeOffset="58466.1052">4722 8659 208,'0'0'287,"0"0"-27,0 5-23,0-5-27,0 7-24,-4 0-15,4 5-16,-1 0-14,-2 6-17,0 0-8,-1 5-18,-3 2-35,1 0-39,-1 1-49,1-3-54,-1 3-62,2-2-199,-2 1-367,1-7 163</inkml:trace>
  <inkml:trace contextRef="#ctx0" brushRef="#br0" timeOffset="58679.7343">4584 9363 120,'0'0'294,"-1"5"-16,1-1-16,0 1-25,-2-1-21,2 4-21,-1 0-17,1 2-15,-1 1-12,-2 2-18,3-4-15,-2 8-14,-4 0-28,4-2-43,-1 5-63,-4 6-62,0-9-64,0 0-224,0 0-412,-6 7 182</inkml:trace>
  <inkml:trace contextRef="#ctx0" brushRef="#br0" timeOffset="58908.9062">4411 10193 34,'0'5'334,"0"-5"-21,0 4-29,0-4-26,0 5-22,3-2-23,-3 1-24,0 1-18,0-2-17,1 4-11,-1 0-15,0 0-12,-1 1-12,1 4-13,0-3-21,0 4-31,0-1-36,-3 2-42,-1 3-54,2-1-62,-1 1-58,-1 1-184,-5 4-430,0 4 191</inkml:trace>
  <inkml:trace contextRef="#ctx0" brushRef="#br0" timeOffset="59107.6067">4301 10855 366,'0'2'346,"0"3"-40,0-5-25,-3 6-27,2-2-24,1 2-23,1-1-21,-1 4-22,3 0-9,-6 0-29,3 0-22,-1-2-20,1 3-24,-1 2-27,-2 0-25,0 3-44,0-1-37,-3 0-47,-1 4-35,1-4-57,-3 3-174,-1 7-418,-3-4 185</inkml:trace>
  <inkml:trace contextRef="#ctx0" brushRef="#br0" timeOffset="59319.1363">4136 11564 30,'0'4'381,"0"3"-44,-1-2-34,2 1-22,-2 0-25,2 0-20,-1 4-19,0 1-20,0-1-24,0 1-7,2 1-19,-4-2-16,2 1-3,-1 1-20,1 0-4,-4 5-36,2 0-32,-3 0-31,-2 8-47,-2-4-56,0 5-59,-1 0-48,2-4-41,-3 4-180,-3 1-462,4-5 204</inkml:trace>
  <inkml:trace contextRef="#ctx0" brushRef="#br0" timeOffset="59514.1393">3978 12266 359,'1'5'422,"-1"0"-29,0 0-26,0 1-11,0-2-16,0-4-31,0 5-34,0-1-27,0-4-29,0 5-26,0-2-9,1 2-25,-1 2-25,-1 2-29,1 1-29,-1 2-52,0 1-43,-2-1-38,1-1-30,-4 6-28,-1 3-30,0-3-22,0 0-6,1 0-6,-1-1-7,1-3 11,2-3-10,0-3-2,1-1-23,-2-3-170,5 0-412,0-3 183</inkml:trace>
  <inkml:trace contextRef="#ctx0" brushRef="#br0" timeOffset="60968.4756">5542 8520 72,'0'0'178,"0"0"-1,0 0-7,0 0-8,0 0-5,0 0-1,4 6-11,-4-6-14,0 0-3,2 3-5,-2-3-12,0 0-8,0 0-5,0 0-5,0 0-3,0 0-2,0 0-6,7-4-1,-7 4-8,4-6-1,-1 3-6,1-2-3,-1 0-3,1-4-3,0 1 10,0-1 2,1-1-2,-1 1 6,-1-1 1,1 2 4,-3-4-1,1 5 0,-1 1-3,-1-1 0,1 1-9,-1 3-8,-1-4-11,-2 2-3,-1 1-7,0 3-2,-3-3-4,-2 4 0,0 5-8,-4-1-7,-1 6-3,-3 4 5,0 3-5,-1-1 2,0 5 0,3 2-11,3-3 6,-1 4 2,2-4-5,2 5 0,4-6-4,0 5 1,0 0 0,2-5-1,3 7-3,1 1 7,2-10-7,3 3 6,-1-3-5,7 4 1,-4-4-2,3-3-9,2-1-3,4 1-1,1-2-5,2 0-1,1-4 5,5-6 2,-4 1 3,3-4 4,1-3-2,-1-3 5,-1-1-5,1-4 7,-2-3 0,-2 1 1,-1-3 12,-1 0 0,1 1 4,-9 3 14,2-8 0,1 2 8,-5 4 7,-1 0 1,-2-2-7,1 0-5,-3 1-4,0-1-1,-4 0 5,0-2-16,0 3 6,-4 2-2,1 6-6,-1-3 0,0 4 3,-2 0-14,-1 2-2,-3 4-3,0 1 0,-2 5-2,-7 5 5,1 5-1,0 1 6,1 4-10,1 0 3,1 2-5,-1 3 4,4-2 5,3 2-10,2-8 2,2 0-6,-1-2-2,3 2 8,0-5-4,3 0-2,0-2 9,2 0-5,0-1-4,1-4 6,2-1 0,3-1-3,-1-3 1,3-2-7,3-3-1,-2 0-5,0-4 4,3-3-6,3-5-10,-4-4 5,-1-2 2,1 3 3,-3-4 1,-2 9 4,0 2 4,0 0 3,-4 4 3,-1 1 3,0 4-1,-2-1-7,2 1 3,-3 4-2,0 0-1,0 0 6,-4 13-8,1-3 9,-3 5-3,2 0 1,1 2 0,-2-1-2,3-1-1,-1 2 2,3 0-5,2-5 2,-1 0-5,1 0 6,2-2-3,0 1 5,3-3 3,0-1-3,3 0 0,0-3 3,0-2 3,1 2-2,5-4 5,-2-1-1,0-4-4,3 3 4,-2-5 2,2-5-4,3 0-9,-6 0 12,2-2-3,0-6 1,-3 2 3,-2 2 0,-2-1 10,-2 1-2,1 1 10,-5 5-3,1-2 0,-4 0-7,0 0 0,-1 3-5,-1 1-2,-2 2-4,1 0-3,-2 1-1,0 3-1,1-1 4,4 3-2,-8 5 2,4-2-12,2 4 8,-2 0-2,3 4-3,1 5 1,1-5 3,3 6 1,-1 0-1,3 1 0,-2 1 5,3 5-6,-2-7 1,3 2 12,-3-2-11,-1-2-5,-1 2 9,1-6-5,0 0 3,-2 3 5,1-4-12,-2-3 4,1 1 1,-2-1 0,0-3 6,0 4 7,0-4-2,-2 0-1,-2 0-5,0-2 8,-2 1-7,-1-3 4,-3 0 0,0 2 0,1-3-5,0-3-9,-2 4-27,1-4-23,0-1-25,0 0-32,2 2-30,1-2-50,1-1-32,3 0-63,2 0-175,2 0-504,4-5 223</inkml:trace>
  <inkml:trace contextRef="#ctx0" brushRef="#br0" timeOffset="61339.9377">6335 8674 303,'-2'-5'308,"0"1"-18,-1 0-26,3 4-27,0-3-26,0 3-19,0 0-18,0 0-15,0 0-10,-5 10-14,7-5-15,1 4-5,1-1-6,-1-1-1,4 3-10,2 0-4,-1-3-4,-1 0-4,6 1-3,-1-5 1,1-1-2,-2 2 5,-1-4 3,0-1 8,-1-3 2,2 2 0,0-5 8,-2-1 6,-1 2 3,2-7-10,-3 8-3,-3-5 3,0 0-8,-1 3-10,-1-3-12,-4 3-16,-1 1 4,-3-2-11,1 3-16,-5 3 0,0 2 2,-8 3-16,-2 4 8,-4 4-7,2 0 0,5 3-3,1 1-15,1 4 8,5-5-5,6-1 0,-4 4-6,2-2-6,4-2-2,2-1 1,-1 3 3,5 1-4,3-3 8,3 0-18,3 3-15,-2-6-23,5-3-25,-2 3-18,5-2-35,2-3-19,-1-1-23,-2-3-22,2 2-23,-5-5-38,8 1-27,-3-4-35,-3-1-244,3-4-608,1-2 269</inkml:trace>
  <inkml:trace contextRef="#ctx0" brushRef="#br0" timeOffset="62211.2028">6966 8480 124,'-13'-10'289,"2"1"-8,3 4-13,3 0-17,0 1-9,1 0-21,-1 0-18,3 4-7,2 0-18,0 0-9,0 0-4,0 0 10,12 0-11,2 3-6,1 1-9,11-2-7,1 3-1,0 1-17,1-4-3,1 5-14,1-1-3,-3 2-15,0-8 10,-6 5-8,-4-3-11,-3 1 1,-2 0-8,-2-1 0,-3-2-8,1 0 0,-2 2-9,-4-2-2,3 0-3,-5 0-6,6 2-11,-6-2-6,0 0-3,0 0-20,0 0-28,0 0 1,0 0-11,-17-4-6,7 2 4,2 1 1,-1-1 17,-1 4-8,3-1 0,-1 1-2,1-2 3,-2 0 1,1 4 1,0-2 11,-1 3-11,2 1 9,-1-1-1,-1 4-4,3-2 7,-5 3-2,3 0 5,1-1 0,-2 3-1,2 3 6,-3 0-6,1-1 3,0 2 2,-2 5 3,4-4 2,0 1 4,0-3-10,0 3-1,2 0 1,0-1 2,2-1 0,-1-2 5,1-2 1,-1 1 4,2-3-5,0-2-6,-1 1 5,3-2-2,-4-2-10,4-1 22,0 0-13,-2 3 4,1-4 3,1-3 0,0 4 3,0-4-5,0 0-3,0 4 9,0-4-1,0 0-7,-2 4 11,2-4-10,0 0-13,0 0-8,0 0-10,0 0-17,0 0-10,0 0-18,0 0-11,0 0-16,-5-10-6,5 10-4,-9-3-6,5 1 15,-2-4 7,-1 3 9,0 0 9,-1 0 10,1-1 7,-1 0 5,0 1 12,1 0 16,2 1 6,0 1 18,0-1 14,0 0 6,5 2 3,-8-1 9,8 1-5,-2-1 1,2 1 1,0 0 1,0 0 0,0 0 0,0 0 5,0 0 7,19 7-12,-9-3 2,4-1-6,1 1 1,5 1 1,1 1-7,2-1-1,1 2-2,-1-4 1,2 2 4,1 1-8,-2-2 1,2-1 0,0-2-1,-3 4 6,-3-5 2,-2 2 7,-4-2-4,-1 0 2,-2 3 6,-1-1 4,-2-2-3,1 2-1,-5-2 25,2 0-26,-2-2 2,1 4-4,-5-2-5,8 0 0,-8 0 0,4 0-6,-4 0-3,0 0 18,5 1-18,-5-1-1,0 0-2,0 0 0,0 0-2,0 0-5,5-3 3,-5 3-6,0 0 1,0 0 6,0 0-5,0 0-6,0 0-3,0 0-4,4 3-6,-4-3-19,0 0-15,0 0-17,0 0-14,0 0-20,0 0-20,0 0-26,0 0-29,0 0-12,0 0-45,0 0-16,0 0-223,0 0-511,0 0 226</inkml:trace>
  <inkml:trace contextRef="#ctx0" brushRef="#br0" timeOffset="63425.3676">5542 9394 19,'0'0'260,"0"0"-2,1-12-3,0 8-8,1-1-3,0 2-13,-1-3 1,1 3 1,1 1-16,-3 2-20,1-5-16,-1 5-15,4-3-22,-4 3-10,0 0-7,0 10-11,0 1-5,-4 2-14,1 4-10,2 1 0,-2 0 0,-2 1-16,1-1-7,0 7-2,1-7-2,-4 1-7,4-4 2,-2 1-7,-1-1 10,3-3-16,-1-2-3,1 0-5,0-3 0,2 2 9,-2-4-7,2-2-5,-1 1 5,2 1-4,-2-2 14,2-3 17,-3 3 20,3 1 20,0-4 12,0 0 16,0 0 6,0 0-6,0 0-15,0 0-8,1-16-10,1 5-17,2-6-2,0-3-5,-3 2-13,5-11-6,-1 3-2,1-1-10,0 4-2,-2 5-5,0 0-5,2-6-7,-3 7 5,3-1-2,1 1-5,1-1-1,-4 1-3,6 0-3,-2 0 1,4-4 1,-3 6-11,3 3 5,1 2-5,2-7 0,0 10-1,-5-3-2,6 6-2,-3 1-1,-5 1-1,3 2-9,-3 2-3,3 4-12,-4 3-16,3 3-8,-5-2 6,1 5-4,-5 1 0,1 1-4,-4-1-6,-2 0 0,-2 1-10,-2-1-1,-2-1-9,-2-1 7,-4 1-10,2-7-3,1 1 6,-1-2 7,3-1 4,2-2 1,-1 0 23,2-1 4,0-1 0,3 1 1,2-3 11,-1 2 4,4-2 0,-7 2 7,7-2 7,0 0 0,0 0-9,0 0 10,0 0 4,17-4-12,-8 4 8,0 0 11,4-3-10,-2 3-2,2 3 7,-3-2-2,5 4-1,-2 1-2,-2-1 1,2 4-2,-3-1 2,-2-1-10,-1 3 15,-1-1-5,1 1 0,-4 0-2,-3 1 2,-3-1 2,-1 2-5,-5 3 5,-3-4 4,-1 0-4,-1-2 4,-4 0-17,-2-1-11,-1 0 9,4-4 2,2-1 2,0-3-2,0 0-2,5 0 10,0-1 2,0 1-6,3-2 0,3-1-12,-1 2-22,2 0-7,0-2-18,-1-1-43,4 0-39,0 4-36,5-9-36,1 1-42,5 0-52,0 3-224,3-2-588,0 2 262</inkml:trace>
  <inkml:trace contextRef="#ctx0" brushRef="#br0" timeOffset="63685.0155">6163 9481 47,'0'0'350,"-7"-4"-8,7 4-26,-4-2-27,4 2-34,0 0-21,0 0-23,0 0-16,0 0-4,0 0 4,0 0-10,11 9 0,-1-4-21,7-2-8,3 4-10,1-2-13,1 0-14,2-3-11,0 4-10,-3-5-8,-5 2-9,-1-1-1,-1-2-10,-5 3-26,2-2-26,-5-1-32,-2 1-43,0-1-44,-1 0-56,1 3-60,-4-3-80,0 0-280,0 0-625,-9 4 278</inkml:trace>
  <inkml:trace contextRef="#ctx0" brushRef="#br0" timeOffset="63887.7424">6124 9641 49,'-4'2'310,"-1"3"-2,1-3-15,2 1-21,0-2-23,2-1-7,4 5-24,0-3-3,5 4-15,1-5-14,2 2-18,4 1-7,1-2-22,4 1-11,-6-1-3,1 1-24,6-3-5,-9 0-17,3 3-13,-2-3-28,1 0-35,-1 0-25,-4-3-36,0 3-51,4 0-48,-4-2-38,2 1-47,0 0-236,-2 0-516,4 1 228</inkml:trace>
  <inkml:trace contextRef="#ctx0" brushRef="#br0" timeOffset="64225.1701">6727 9416 67,'0'-10'293,"2"1"-3,1 2-8,-3-1 5,2 4-11,-2 2-14,1-2-1,-1 4-14,4-7-29,-4 5-14,0 2-16,0 0-17,0 0-15,0 0-2,0 0-29,-4 18 7,1-5 2,-2 3-13,0 2-2,-3 7-12,1-1-4,-2 3 0,1 0-5,1 1 1,0-5-10,1 5-9,-1-4-7,3-5-6,-1-4-11,0 2-2,2-1 2,-1 1-8,1-7-7,-1 2-2,3-3-3,-2 2-5,1-5-4,1 0-1,1-2-9,-3 1-26,3-2-30,0 0-29,0-3-36,0 0-34,0 0-65,4 2-82,-4-2-76,12-8-311,-1 1-728,0-1 322</inkml:trace>
  <inkml:trace contextRef="#ctx0" brushRef="#br0" timeOffset="64839.656">7048 9447 90,'4'-10'321,"-1"1"11,1 0-16,0 1 1,-2 3-9,0-2-16,1 5-10,-1-5-9,-1 5-25,-1-4-19,0 6-13,2-4-11,-2 4-27,0 0-17,2-3-6,-2 3-21,0 0-9,0 0-8,0 0-13,-2 13-2,0-7-4,-1 5-8,0 4-2,-2 3 5,-2 6-15,-3 3 0,3 1 2,-2-1-4,0 3-6,0-4 2,-1 3-3,2 0-5,-2-5-10,0 3 2,2-4 7,-3 0-6,6-6-2,0 0-5,-1 0-9,1-2-5,1-4-1,0 1-2,3-6-3,-2 1-4,2 0 5,-1-5 0,2 4 16,0-2 7,-1-2 5,-1 2 5,2-4 2,-1 4-1,1-4 0,-1 4-4,1-4 3,0 0-15,0 0-6,0 0-2,-2 3-3,2-3-2,0 0-3,0 0-7,0 0-3,0 0 3,0 0-2,0 0-4,0 0-3,0 4-9,0-4 8,0 0-3,0 0 2,0 0 0,0 0-6,0 0 2,0 0-2,0 0-1,0 0 0,0 0-2,0 0 4,0 0-3,0 0-9,0 0 10,0 0-6,0 0 1,0 0 3,0 0-13,0 0 11,0 0-2,0 0 7,0 0-9,0 0 0,0 0 5,0 0-7,0 0 3,0 0 1,0 0 0,-3 3-1,3-3-1,0 0-2,0 0 3,0 0-2,0 0 3,0 0-2,0 0 9,0 0-11,0 0 0,0 0 12,0 0-14,0 0-2,0 0 8,0 0-3,0 0 0,0 0 1,0 0 0,0 0 0,0 0-2,0 0-5,0 0 0,0 0 2,0 0-14,0 0-13,0 0-22,0 0-23,0 0-32,0 0-35,0 0-37,0 0-44,0 0-35,0 0-69,0 0-62,6-11-76,-6 4-341,4 3-875,-1-3 387</inkml:trace>
  <inkml:trace contextRef="#ctx0" brushRef="#br0" timeOffset="69467.1593">5425 10357 3,'0'0'206,"-3"-4"-8,2 2-1,1 2-2,1-8-1,0-1 2,-1 3-2,5-5-3,-2 0 5,0 2-2,-2 5-4,0-4 5,2 3-6,-1 2-10,-2-2-13,0 5-31,0 0-2,0 0-21,0 0-11,-2 18-16,-3 3 19,-4 2-32,1 4 0,-1 1-13,-1-2 8,1 3-12,-2-1-10,2 0 0,-1-4-7,0 0-7,-1-1 3,3-5-8,-2 4 4,4-5 0,-1 0-10,1-1 7,2-5-4,-2 2-2,2-3-1,0 0 4,1-2-8,0-3-5,0 4 2,1-6-3,0 2 0,1-1-2,-1 0 4,2 0-8,0-4 10,0 0 18,-2 2 14,2-2 15,0 0 12,0 0 4,0 0-7,0 0-3,0 0-5,4-19-7,0 7-7,0 2-5,3-5 1,3-9-8,-2 2-5,2-6-2,0 3-1,3-4 2,-3-1-9,4 0-8,0 3 6,-4-4-5,3 1 2,-1-1-5,3 2-3,-2-2 12,-1 5-11,0 1 4,0 1-11,-4 7 6,1 0 5,-1 2-10,2 1 1,0 2-3,-2 3 6,-1 2-14,5-2 9,-1 5-1,0 4-4,3-3 5,-4 6 5,4 2-13,-1 3-3,-1 1 6,-3 4-15,6 5-2,-9-2-9,0 1 1,-4-1-11,1 2 7,-6 0-6,1-2-3,-4 1 7,-4 0-10,-4 3-1,1 3-5,-1-12-10,-3 3 7,-1-3-1,4-2 2,-2-2 5,2-2-4,-1 0 15,5-1-1,0-1 10,0-3 4,4 2 9,0-1-6,0-1 12,3 1 6,3-1 3,-7 0 14,7 0-7,0 0-1,-5 0 15,5 0-20,0 0 4,0 0-3,0 0 0,0 0-9,0 0-3,0 0 6,0 0-2,7 10 1,-5-4-2,1 0-3,2 4 15,0 0-10,0 0-6,0 6 0,-2-4 9,2-1-6,-2 0 4,1 4-5,2 2 23,-3-2-19,1 2-1,-1-6-10,-3 0 15,1 1 5,2-1 4,0-1-11,-3 1 7,1-5-4,2-1 1,-3 2 9,3-2-14,-2 1-2,2-1-2,0 0-13,0 0 4,3-2-14,4 0-21,-1-1-20,2-2-21,5 2-36,-2-4-37,7 2-40,0-3-56,-5-1-29,5-1-236,-1-3-569,-5 1 252</inkml:trace>
  <inkml:trace contextRef="#ctx0" brushRef="#br0" timeOffset="69898.0513">5914 10518 179,'8'-18'208,"-1"1"4,-1 0 17,-3 5 8,1 2 7,0 1 3,-1 2-25,1 1-21,-4 2-28,2 3-16,-2 1-20,0 0-9,-2 18-8,-5-3-10,0 3-13,-1 7-2,-3 1-5,-1 4-12,1-5-4,0 1-8,2 0 0,-2-1-5,1-4-7,3-4-3,0-8 3,3 0-4,-2 2-11,6-2-7,-4-4-1,0 2 5,2-4 3,0 2 28,-1-2 4,1 1 11,2-4 3,0 0 5,0 0 0,0 0-8,0 0-9,0 0-6,2-17-21,1 8 9,-1-2-9,1-6-5,4-2-7,0-5 1,0 0-5,-1-2-3,4-3 6,-3-1-13,1 1 11,1 4 4,-2-5 3,0 5 5,-2 9 21,2 3 6,-4 1 11,-1 0 7,-1 7 0,1-2 4,0 0-6,0 4-7,-1-1-9,2-1-5,-3 2-11,2 2 0,0-2-14,-2 3-1,3-4-8,-3 4 1,6-1-5,2 2 2,2 0-7,4 5-2,3-5-4,4 2 1,0-1-8,3 2 5,-4 1 1,-5-2-2,1 2-4,-1-1-10,-1 0-19,-6-1-17,1-2-24,-2 2-38,-1-1-38,0 0-35,-3-1-33,-3-1-29,5 2-30,-5-2-30,0 0-35,-1 4-36,1-4-309,-13 3-731,6-1 324</inkml:trace>
  <inkml:trace contextRef="#ctx0" brushRef="#br0" timeOffset="70109.975">5929 10519 67,'-9'5'273,"4"-1"5,0-1 5,3 1 4,-2 0-34,2-3-13,1 3-12,1-4-1,9 6 6,-2-1-26,7 0 0,1-1-10,5 4-22,-3-5-18,4 5-15,-5-4-22,-2 1-1,0-1-16,0-3-22,-4 2-36,-1-2-20,-1 3-31,-3-4-28,2 0-29,-4 0-25,2 1-36,-5-1-36,0 0-28,0 0-35,8 1-25,-8-1-222,0 0-507,0 0 225</inkml:trace>
  <inkml:trace contextRef="#ctx0" brushRef="#br0" timeOffset="70386.0144">5857 10741 135,'-5'6'214,"-1"-3"5,2 2-3,0-1-2,2 1 5,1 0 1,1 2 0,4 1-5,1-2 5,6 5-13,3-1-7,-1-2-6,2 0-25,3-1-9,-2-2-9,6 0-21,-8-3-9,2 1-5,2-3 8,-2 2-18,-1-3 4,2 1-8,-3 0 4,-1-1-13,-2 2-6,-4-2 5,2 0 1,-3 1-2,-1 0 7,-5 0-2,7 0-1,-7 0-4,4-2-2,-4 2-12,7 2-4,-7-2-8,0 0-3,0 0-5,0 0-7,4 0-13,-4 0 1,0 0-14,0 0-16,0 0-16,0 0-24,0 0-15,0 0-52,0 0-18,6-5-33,-6 5-26,2-4-53,-2 4-56,0 0-56,-2-5-53,2 5-211,-4-10-654,4 10 289</inkml:trace>
  <inkml:trace contextRef="#ctx0" brushRef="#br0" timeOffset="73804.7584">1560 8320 149,'5'-7'250,"-3"2"-22,1 0-14,-3 1-8,4-1-9,-1-3 0,1 1-6,-1-4-6,1 1-6,-1 2-3,0-2 3,-2 4-12,2-3-6,-1-2-5,0 3-8,-2 1 12,2-1-12,-1 2-6,-1 0 6,0 0-23,0 1-21,-1 2-20,-3 1-5,4 2-1,-8-3-19,0 6 2,-6 2-12,-6 2-12,1 4 5,0 4-8,1 2-7,-3-1 1,1 3-14,3 0 18,0 2-16,0 1-5,6 2-10,-2-9 8,2 7 2,4-5-2,3-2-7,1 2-1,0 1 4,6-2 1,-1-1-8,0 2 1,1-2-13,5-2 0,0 4 13,4-7-6,5 2 2,3 1 5,1-7-13,3 1-4,0-5 1,3 2 2,1-5 5,0-2-5,3-6 2,-3 4 7,2-7-2,-2-1 1,7-5 2,-11 3-2,0 0 15,-4-4-16,1 0 8,-6 2-1,2 0 9,-7 7 12,-3-2 14,0 2-7,-4 2-8,1-1 16,-1 0-10,-1-2-6,-4 6-8,-1-4-4,-1 0-14,-3 2 13,1 1-14,-5 2-4,-3 1-6,0 6 5,-3-1 1,-4 6 0,1 1-2,-1 3 5,1 4-7,3 4-4,1-5 8,-1 0 1,9 0-6,-3-2-4,4 1-1,3-3-4,1-1 0,2-1 13,2 1-4,2-4 5,-3 2 4,6-4 13,0 0 2,4-2-10,-2 1 1,3-6 5,3 1-9,0-4 2,7-4 5,-11 4 2,1-4 1,2 1 3,-4-1-2,3-1 0,-6 3 7,1 0 21,-3 2-12,0 1 5,-1 0 11,0 4-2,-3 1-16,4-4 2,-4 2-18,0 2-9,0 0 4,0 0 4,-3 12-4,2-6 4,-2 1 2,0 1-9,3 0-4,-3 1-8,3 3 2,-1-3 21,2 1-27,2-1-2,-3 2 13,3-2-10,3 0 13,1-1-3,1 1 5,5-3 6,2 1-9,-2-3 4,4-3 4,4-2-5,3-2-11,-3-1 11,2-3 8,-2-3-7,-1-1 10,0 1-3,-3-5-1,0-1-4,-4 3 8,1-4 2,-4 1 16,-3 3-10,0-4 4,-4 3-10,1 2 0,-1-5 0,-2 2 0,-1 3-7,0 0 0,-1 6 2,1-2-7,-3 3-1,2-2-4,-2 2 1,3 2-14,-1 1-4,1 2-4,0 0-8,0 0-9,-10 5 1,8-1 6,2 1 6,2 4 6,2 2-2,-4-1 5,6 1-1,-1 2 7,2-3 1,-1 6 4,0 0-4,2-3-3,0 2 9,-2-1-1,1 1 6,-3-3-3,3-1 5,-2-1 7,-3 0-8,1 0-1,-3-3 5,3 1-4,-3-1-3,0 0 7,-3-2 2,-1 0-2,1 2 1,-4 1 6,0-2-6,0-2 8,-3 0 4,-2-1-19,3-3-18,-5 0-26,1 0-30,2-1-25,0-1-33,-5-2-39,9-4-52,0 5-33,0 1-219,2-5-522,2 2 231</inkml:trace>
  <inkml:trace contextRef="#ctx0" brushRef="#br0" timeOffset="74178.8357">2314 8388 132,'2'-2'245,"1"1"1,0-3-22,-1 1-24,-2 3-20,0 0-25,0 0-10,0 0-18,0 0-9,2 8-7,1-4-11,-3 1-8,3 1-2,-1 0 2,4 1 1,0 3-2,-2-4-7,2 0 0,1 0-4,1-1-7,0-1 5,4 1 9,-5-4-3,3 2 8,0-2-5,-2-2 0,1 0 14,-5-1-2,5 1 6,-4-4-8,1 0-8,-2 0 0,0-6-9,0 3-4,-1 1-20,0-3-2,-1 0-1,-1 1-21,-2 2 5,-1 1 0,1 1-14,-2-2 1,0 3 10,-4 1-23,-3 3-9,-4 2-1,1 3 7,-3 3 7,3-1-16,-7 9 2,6-1-9,0 8-1,5-9-2,1 7-9,2-5-5,2 0 2,4 1-4,0-3 13,2 1-5,6-1 1,-1 1 7,6-5-1,-1 0-27,8 1-21,-6-4-18,7-2-25,-1-2-36,-4-1-35,-1-4-30,3-1-41,-2 1-42,-2-2-192,1-2-520,2 1 231</inkml:trace>
  <inkml:trace contextRef="#ctx0" brushRef="#br0" timeOffset="74445.7287">3081 8351 9,'3'-16'325,"1"3"13,-4 2-5,2 1-3,-1 1-23,-1 3-31,0 1-36,0 0-28,0 5-22,0 0-21,0 0-12,-7 14-19,3 3-12,-6 5-9,3 5-14,-6 2 2,6-3-16,-4 2-14,1-4 2,3 0 3,0-4-19,3-2-5,-3-3-5,2 2-8,0 0-7,1-5-1,1-4-5,0 1 3,3-1-13,-1-1-28,-2-1-39,3 0-41,-2-4-42,1 2-28,1-4-30,0 0-24,6 5-68,-6-5-229,0 0-550,25-9 243</inkml:trace>
  <inkml:trace contextRef="#ctx0" brushRef="#br0" timeOffset="74669.8477">3319 8418 193,'6'-7'329,"-3"1"31,1 2-8,0-2-7,-2 3-8,-1-2-32,-1 5-23,4-4-39,-4 4-27,0 0-16,0 0-29,0 0-16,-7 24-15,0-11-12,3 6-8,-3-5-13,-1 11-13,1-2-10,-1-8-7,0 9-4,-2-3-12,3-5-26,0 1 13,3-1 10,-3 0-18,1-2 3,-1-3-14,6-1-30,-5-1-42,3 0-45,2-1-41,-2-3-35,0-1-38,3 2-24,-3-4-10,3 1-26,0-3-64,0 0-166,0 0-532,-8-10 236</inkml:trace>
  <inkml:trace contextRef="#ctx0" brushRef="#br0" timeOffset="74940.2519">3025 8237 197,'-7'-9'330,"1"1"14,2-1-9,1 4-12,0 0-8,1 1-24,0 1-22,1-1-18,-2 0-26,3 4-27,0-5-8,0 5-30,14-7-13,3 5-13,-1 0-25,6 2-5,6 2-6,0 1-5,1 0-11,-1 1-9,11 3-10,-11 0-5,-1 0-17,-3 1 8,1 2-9,-5 1-18,-6-6-19,3 0-18,-6-1-6,-1 0-19,0-1-18,-4 1-19,-5-4-22,6 1-15,-5 3-22,0-2-22,-2-2-20,2 5-9,-2-5-33,0 5-29,-4-2-250,-5 0-540,2 2 238</inkml:trace>
  <inkml:trace contextRef="#ctx0" brushRef="#br0" timeOffset="75555.3167">2808 8726 135,'-4'1'200,"4"-1"-3,0 0 3,-7 2-6,7-2-4,-4 0-7,4 0-13,0 0 1,-3 3-5,3-3-7,0 0-4,-2 3-12,2-3-3,0 0-9,0 0-4,0 0 0,0 0-10,0 0-14,0 0-10,0 0-3,0 0-1,0 0 3,0 0-2,10 4 1,-4-1 6,5-1-2,3 5 1,6 0-6,4 0-9,2 4 6,3-5-22,10 6-1,-1-3-12,3 2 8,-3-4-12,3 0 3,1 3-8,-2-3-11,3 2-8,-2-6 5,0 2-3,-1-2-4,-11 4-11,-2-5 4,-2-2 4,-2 1 1,1 1 2,-2 1-7,-5-2 10,-4 2 1,-2-3 0,0 0 6,-1 2 5,-3-2-10,2 0 1,-1 0 7,-8 0-7,13 0-7,-9 0 2,-4 0-5,7 0 1,-1 2-7,-6-2 2,8-2-3,-8 2-2,7 0 1,-7 0 2,0 0 1,7 2-4,-7-2-3,0 0 1,7 1-6,-7-1 3,0 0 0,0 0-3,0 0 6,0 0 4,0 0-11,0 0 4,0 0-2,7 0 5,-7 0-8,0 0 9,0 0-15,0 0 7,0 0 5,0 0-4,0 0-4,0 0-19,0 0 4,5 2-11,-5-2-24,0 0-4,0 0-9,0 0-23,0 0-1,0 0-34,0 0-21,0 0-27,0 0-25,0 0-30,0 0-53,0 0-55,0 0-217,0 0-596,0 0 265</inkml:trace>
  <inkml:trace contextRef="#ctx0" brushRef="#br0" timeOffset="77632.6296">878 9348 204,'1'-4'195,"-1"1"-10,0 3-14,2-5-14,-2 1-1,0 4-11,0-6-4,0 6 3,3-2-5,-3 2 6,0-5-4,0 5 1,0-4-3,0 4-2,0 0-9,0 0 0,0 0 9,1-5-18,-1 5-3,0 0-4,0 0 3,0 0-6,2-3-5,-2 3-6,0 0 13,0-4-24,1-1-8,-1 5-12,2-8-6,-2 4 4,1-1-3,-1-2-12,3 1-9,-2 2 2,-1 0-8,2-2-6,-2 4 2,1-1-13,1-2 7,0 3-9,-2 2-10,0-4 5,0 4 9,0 0-20,0 0 2,0 0-6,-1 15 6,-3-3-22,2 8 20,-2 3-2,0 5 4,-4 0-2,3 1-1,-3-4-4,2 1 6,2-1-5,-2-2 10,1-4-9,-1 0 10,3-2-8,-4 0 15,4-5-17,0-3 8,1 0 5,0-3-10,-2 1 0,4 0 2,-1-4 1,-1 1 1,2-1 9,0-3 21,0 5 17,0-5 21,0 5 16,0-5 13,0 0 27,0 0 13,0 0-10,0 0-7,0 0-10,0 0-8,2-20-11,-1 8-12,3-3-8,-2-4-7,6-5-9,-4-2-7,-1 7-6,0-1 2,3-4-11,-2 5-3,0 1-3,0-1-4,-1 2-1,1-1-6,1 0 2,-1 3-13,0-2 6,0 1-6,2 0-2,1 2 6,-1 0-4,2-2-5,7-4 4,1 1-5,2 1 3,-1 6-4,2-2-2,-7 7 0,8 1 0,-7 4-9,-4-1-17,1 2-4,0 2-9,-3-1-6,0 5-9,0 2-3,0 2 2,0 5 0,-4-3-12,0 0 9,-3 6 12,-3 0-5,3-5 2,-7 7-8,0-2 8,0-3-1,-3 3-14,-2 3 13,0-6-20,1-1 18,0-3 0,1 3 7,0-5 7,2 0 8,2-4-8,-3 2-10,5-2 30,0-1 0,-2-2-2,2 2 7,4-3 8,-3 5 11,3-5 5,0 0-11,0 0 13,0 0-2,0 0 6,0 0-12,0 0-6,0 0 14,13-13 0,-5 10-16,-2 1 1,0 0 9,4 0-1,-2 2 3,3 0-19,-4 0 9,5 4-3,-2-2 4,3 5-2,-5-3 9,4 3-17,-2 4 1,-3-3 4,0 2-6,0 5 9,-5-5-3,2 4 4,-3 0-9,-5 1 11,-3-1-11,0 1 7,0-1-2,-6-1-10,-1-2 17,-5-2-3,0 2 2,5-5-6,-6 2-2,6-5-3,0 2 9,0-5 1,0 0 2,4-2 7,3-1-3,-3 3-7,3-5-12,0 2-9,2-1-11,2-3-5,0-2-18,0 3-14,6 0-28,-3 0-27,1 0-31,4-3-32,0 4-38,2-2-47,0 2-50,0 1-217,3 1-586,-3-3 260</inkml:trace>
  <inkml:trace contextRef="#ctx0" brushRef="#br0" timeOffset="78213.4472">1567 9382 275,'-3'-2'287,"-2"0"-15,5 2-11,-6-2-12,6 2-22,-3 0-4,3 0-18,-3-4-22,3 4-9,0 0-16,0 0-14,0 0-10,0 0-10,0 0-4,13 4 2,-3-2-14,4-2-3,0 0-8,9 3-6,-1 1-12,-1-2-8,3 1-6,1-1-4,-2 0 2,1 1-13,-5 1-8,3-2-5,-8-2-24,0 3-25,-4-2-24,-2 1-25,0-2-22,-4 1-29,1-1-26,-2 1-25,-3-1-19,0 0-31,0 0-14,-10 7-30,0-5-169,-2 1-462,-4 0 204</inkml:trace>
  <inkml:trace contextRef="#ctx0" brushRef="#br0" timeOffset="78452.8979">1602 9503 24,'-7'5'113,"3"-2"20,-3 1 16,0-2 3,7-1 3,-3 2 10,3-3 9,0 0 8,3 6 4,8-5-2,-5 2-5,2-2-7,5 2-5,5 1-13,-5-1-14,11 2-3,-3-1-23,1 1-8,-2-1-18,-3 0-3,0-2-14,-3 1-32,-1 0-29,2-1-36,1 0-32,-4 0-43,3-2-45,0 0-59,0 0-220,1 0-458,-2-2 203</inkml:trace>
  <inkml:trace contextRef="#ctx0" brushRef="#br0" timeOffset="78887.3791">2322 9363 157,'0'-7'183,"0"1"0,0-1-2,0 3 8,0-2 2,0-1 0,0 2 1,0-1-2,2 1 5,-1 0 0,-1 5 11,1-8-10,-1 3-4,0 5-7,3-5-15,-3 5-16,0 0-16,0 0-19,0 0-23,0 0-1,0 0-6,0 0-15,0 0-7,-4 23-2,-2-6-8,2 2-1,-2 6-9,2-2 2,-3 3 2,2-1-11,3-5-4,-5-1-13,4 0 5,-1 1 2,1-1-7,-1-2 4,1 0-10,-1-6-2,4 0 2,-3-2 0,3 0-6,-2-3 4,1 3 12,0-4-21,1-2-6,-3 2 13,3 0-2,0-1-1,0-4-6,-3 5-5,3-5-39,0 3-29,0-3-20,0 0-19,0 0-17,0 6-19,0-6-16,0 0-36,0 0-57,0 0-57,10-9-195,-1 4-547,-2 0 242</inkml:trace>
  <inkml:trace contextRef="#ctx0" brushRef="#br0" timeOffset="79800.324">2639 9364 210,'3'-10'316,"-1"-1"-6,0 7-13,1-2-16,-3 0-23,0 3-27,0 1-30,0 2-18,3-3-22,-3 3-18,0 0-7,0 0-20,-6 17-13,4-6-9,-3 5-9,0-1-15,-1 9 4,-3 2 1,2 0-10,0 1 3,-4 0 2,5-3-4,-2 1-5,1 1 2,-2-2 1,2-2-1,3-5-11,-1 0 4,3-5-10,-3-2 1,2 2 1,0-4-3,0-2-5,0 1 3,3-3-6,-1 0-1,-1 1-8,1-3 28,-1 2 6,2-4 17,0 0 18,-1 3 21,1-3 2,0 0 10,0 0 5,0 0-5,0 0-13,0 0-11,0 0-8,1-16-16,1 6-15,-1-3-23,2-3-5,-1-1-5,2-2-9,0-1-5,0 2-11,-1 0-6,1-2-3,-1 1 7,0 2-9,1 1 3,-1-1 0,1 2-6,-4 3 4,3 1 0,0-1 1,-2 2-5,2-1 4,1 2-3,2-1-4,-2 2 5,-1-4 2,4 3-1,-3 1 2,2-4-7,-1 5 4,4-8-16,0 5 16,3 1 2,-1-3-10,2 4 11,1 1-6,-1 0 7,8-2-1,-7 6-4,-3 1-4,-1-1-3,4 0 8,-4 4 0,1-1-8,-5 3-6,4-1-11,-6 0-19,1 1-6,0 1 4,0 1-5,-2 4-5,0-1 9,-1 4-10,-2-2 12,0 2-5,-3 1-5,-1 3 3,-1-1-3,-2-1-4,0 1 19,0-1-5,-3-2 3,2 0-2,-5-2-2,3 0 17,0 1 0,-1-3 3,4 0 1,-2-4 2,-1 2-1,4-2 7,-1 1-1,1-1 5,3-3-8,-2 2 9,-1-1-6,2 1 5,0-2 4,2 2-2,2-3 1,-5 3-4,3-2 22,2-1-17,0 0 19,0 0-6,0 0-4,0 0 11,-4 1-6,4-1 4,0 0 14,0 0-15,0 0 1,0 0-3,0 0 0,8-8 2,-3 8-2,0-4-4,0 3-1,2 0 5,1-3 2,-2 3-1,4-2-7,-1 2 11,1-1 6,4 2-16,-2 0 7,-1 3-21,3 1 16,-4 0-4,2-2 4,3 7-2,-3-3-1,0 0-3,-1 5 9,-3-3 4,0 0-8,0 4 3,0 0 2,-1 2-2,0-4 1,-4 2-3,1-2 0,-1 2 8,-3-2-7,0 2 2,0 0 5,-3-5-3,-1 5 15,-2-2-5,2 0-5,-3-4 6,-3 1 1,-1 2 0,1-5 1,-1 3-11,0-4 2,2 1 4,-5-3-4,0 3 6,0-3-3,0-1-4,-2-3 2,2 0-2,0-1-18,4 2-15,0-1-48,-3-2-18,1 0-37,2 1-31,2-1-43,-2-2-60,0 2-57,2 0-264,-1-3-630,2 1 279</inkml:trace>
  <inkml:trace contextRef="#ctx0" brushRef="#br0" timeOffset="82001.9547">2504 9910 78,'0'0'231,"0"0"-13,0 0-16,0 0-12,-6 1-7,6-1-9,0 0-6,0 0-3,0 0-6,0 0-4,0 0-12,0 0-5,0 0-1,0 0-9,0 0-4,0 0-6,0 0 1,0 0 5,0 0-6,0 0 2,0 0-2,0 0 5,20 1-8,-10 1 2,3-2-3,3 0-6,7 1-8,1-2-10,4-1-10,0 4-5,2 0-14,-1 1 2,1-3-8,-2 0 7,0 0-17,-2 2-7,-2-1-3,-3-1-2,-6 0 4,-1 0-2,-4 2-12,1-4-4,-3 4 2,-1-2-2,-2 2 2,-1-2 0,-4 0-2,6 0-3,0 1-6,-6-1 1,5 1-2,-5-1-9,3 0-3,-3 0 4,0 0 2,0 0-5,0 0-15,0 0-9,0 0-13,0 0-8,7-1-23,-7 1 8,0 0-29,0 0-16,0 0-22,0 0-23,0 0-23,0 0-22,-21 2-19,14-3-7,-1 1-13,-1 1-18,-1-1-16,-4 2-160,0-1-464,4 0 206</inkml:trace>
  <inkml:trace contextRef="#ctx0" brushRef="#br0" timeOffset="82363.4434">2546 10043 118,'-7'-3'241,"4"2"-4,3 1-7,-7 0-6,7 0 4,-5 1-14,5-1-6,-3 3-12,3-3-3,-4 0-10,4 0-15,0 0-7,0 0-3,0 0-17,-2 4-6,2-4-3,0 0-11,0 0-13,10 1 4,-3 0-5,7 0 3,3 2-7,4 1 1,2-1-3,1-1 0,1 1-5,0 1-4,4 3-2,-3-5-8,0 2 8,-4-2-29,1 0 7,-1-1 1,-8 1-4,3 0-2,-7-2-6,0 3-1,1-1-6,-4 1-2,3-3-3,-6 0-2,2 0-1,-2 1-3,-4-1 4,6-1-13,-3 3-3,-3-2-6,0 0 5,7-1 2,-7 1-8,0 0-15,4-1-17,-4 1-34,0 0-32,0 0-36,7 0-30,-7 0-56,0-8-85,0 6-59,3-3-53,0-2-248,1-1-699,0 0 309</inkml:trace>
  <inkml:trace contextRef="#ctx0" brushRef="#br0" timeOffset="83897.0834">721 4867 132,'0'0'177,"0"0"-5,0 0-5,0 0-6,-6-2 1,6 2-7,0 0-7,0 0-4,0 0-7,0 0-9,0 0-7,0 0 7,0 0-27,0 0-2,0 0-13,0 0-6,0 0 3,0 0-16,0 0-1,0 0-4,0 0 3,18 2 5,-11-1-2,3 2-1,4-2 9,9 7-3,1-6-5,1 1 2,-1 2-3,5-1-14,11 1 5,-10-1-2,9 2-2,3-2-4,-1 1-7,-1 0 1,2-3-5,-3 3-7,-1 1 1,-8-2-5,11-2 5,-12 1-9,1 2 2,0-2-8,-1 1 0,-1 0-1,0-1 0,-1-1 8,1 1-10,-1-1 10,0-2-18,-6 3 1,6-2 1,-3 0 1,1 1 1,-2 0-5,-1-3 2,-2 2-6,-3-1 4,-3 0-2,0 0 4,2 0-6,-7 0 6,1-1-4,1 2-2,-3-1-1,1 0-1,-3 0-3,-6 0 5,7 1 2,-7-1-2,11 0 2,-11 0 9,6 2-18,-6-2 4,0 0 11,0 0-8,0 0-4,7-2-2,-7 2 1,0 0 9,0 0-12,0 0-6,0 0 6,0 0 4,0 0 2,0 0-14,0 0 0,0 0-6,0 0-5,0 0-16,0 0 1,0 0-12,0 0-15,0 0-20,0 0-17,0 0-31,0 0-25,0 0-44,-20 3-15,9-2-20,1-1-14,-5 0-136,-1-1-420,-5 2 186</inkml:trace>
  <inkml:trace contextRef="#ctx0" brushRef="#br0" timeOffset="84376.9059">1015 4957 166,'0'0'230,"-7"-2"-18,7 2-9,-6 0-10,6 0-4,0 0-8,-4-1-6,4 1-14,0 0-7,0 0-3,0 0-4,0 0-6,0 0-8,0 0 1,18-3-10,-8 2-12,4 1-1,3 0 1,7 0-7,0-1-5,14-1-3,-8 4-10,9-5-5,2 4-4,3-1-4,2 4-1,2-2 5,-3-4-15,0 5-11,2 0 2,2-3-6,-4 0 2,0 2-7,-3-2 0,5 2-8,-2 1-4,-4-1 0,1-1-4,-14-2 11,16 2-9,-6-2-5,-10 2 0,0-2-1,0-1 2,-1 0 5,-3 1 2,-4-1 10,-3 2-9,-2 0 2,-2-2 8,-3 2 2,-6 0-20,5 0 20,-9 0 0,9 0-10,-6-2 0,-3 2-7,10 0-3,-10 0 0,7 0-3,-7 0-6,0 0 7,0 0-10,7-1-4,-7 1-11,0 0 6,0 0-10,0 0-13,0 0-4,0 0-21,0 0-3,5 3-22,-5-3-17,0 0-20,0 0-13,0 0-10,0 0-20,0 0-23,-19 5-17,9-4-20,-2 0-30,-1-1-19,-7 2-21,-2-2-206,-4-2-526,-2 4 234</inkml:trace>
  <inkml:trace contextRef="#ctx0" brushRef="#br0" timeOffset="84802.9391">981 4967 72,'-7'0'229,"0"0"-2,0 0-6,4 1-8,3-1-4,-4 1-12,4-1-11,-4 2-11,4-2-14,0 0-2,0 0-3,0 0 7,22 3 6,-5-3 0,10 0-6,11 0 17,7 2-10,6 0 3,19 3-18,5 0-3,-3-1-12,1 2-10,0-1-8,3-1-16,-6 3-16,1-3-2,4 2-1,-6-1-9,-17 0-12,16-3-2,-25-1-19,2 2 2,-7 1-3,-11-3-5,-3-4 16,-3 1 3,-7 2 14,-6-1 9,3-1 11,-6 2 4,2-1-1,-7 1 1,10 0-11,-10 0-2,7 0-3,-7 0-15,7-1-6,-7 1-11,0 0 0,0 0-8,6 2-15,-6-2-8,0 0-6,0 0-18,0 0-17,0 0-21,0 0-14,0 0-21,0 0-26,7 2-21,-7-2-17,0 0-17,0 0-17,0 0-8,0 0-8,0 0-13,0 0-7,0 0-14,0 0-5,0 0-15,0 0 2,0 0-27,0 0-20,3 3-174,-3-3-505,0 0 223</inkml:trace>
  <inkml:trace contextRef="#ctx0" brushRef="#br0" timeOffset="101224.5486">2435 10478 101,'-3'3'149,"3"-3"-22,-3 3-6,3-3-22,-3 2 10,2 1-2,1-3-4,-4 5-3,1-1-2,0-1-10,0-1 1,1 2 5,2 0-9,-2-1-3,-1 1 2,0-3-6,3-1 12,-1 5-5,1-5-1,-4 2 5,4-2 0,0 0 1,0 0 5,-2 3 3,2-3 2,0 0 5,0 0-5,0 0-1,0 0 2,0 0-5,0 0 1,0 0-4,0 0-10,0 0-7,0-10-21,2 5 0,2 1-2,0-3-2,-1-1-14,1-2 3,-1 1-10,4-1-4,-3 1-7,2-1 1,1 1 4,-1 0-9,2-5-4,-6 7-8,6-1 4,-1-1-2,0 3-2,0 0 1,0 1-13,3 0 13,-3 1 5,0-1-9,3 2-4,-2-2-1,2 4-3,-3-1 1,3 1-2,0 0-3,0 1 7,-1-3-5,0 2 4,1 1-6,-2 0 3,1-3 0,0 6 6,1-6-5,-2 3 6,0-1-5,-1 0 4,0-1 2,0 1 0,0 0 4,-1 0 2,1-4-1,0 0-5,0 0 3,0 1 7,0-3-10,0 0 3,0-1 0,0 1-2,-2 2 0,2-3 9,-3 3-5,0 0 4,2-3 1,-3 4 5,-2-1 5,2 1 6,-2 0 5,3 2 1,-4-1 5,0 3 2,2-3 0,-2 3-9,0 0 1,1-3-1,-1 3-9,0 0 2,0 0-2,0 0-3,0 0-4,0 0-6,0 0-2,0 0 9,0 0-11,0 0-1,0 0 28,-3 10-34,-1-5 10,3 2-6,-3-1-3,2 5 3,-2-4 1,2 1-1,1 1-6,-2 1 6,2 2 6,1-4-7,1 3-5,-2-1 9,5 2-8,-4 0-3,3-2 6,1-1 0,0 1 3,3-2-8,-1 1-2,1-1 8,0-1-2,2-2-4,-1 0 24,6 0-10,0-1-11,1-1-2,1 1 20,-1-1-17,1-2 2,0-1-4,-1 0 3,-1 0-3,0-1 7,0-1 0,-7 0 0,3-1 1,0 3-2,0-1 5,-3-3-4,0 1-5,1 1 11,-2-2 1,4 1-3,-6 2 6,2-1 27,-2-2-29,3 1 0,-3 1-7,2-1 2,1 0 7,-3 1-3,2-3-5,2 1-2,-4 4-1,1-3-6,2 0 11,-3 1 9,3 0-15,-4 1-5,3 1 4,-2-1 10,-4 1-13,8 0 5,-5 0-7,-3 0 4,6 0-2,-1 1 3,-3 2-1,-2-3 0,6 5 4,-4-2 4,1 0-8,1 1-1,-1 1 1,-2 0 0,2 2 0,2 1 5,-3-2 0,1 4-2,-3-3-2,3 1-1,-2 0 10,-1 3-17,0-4 12,0 4-10,0-2 14,0-4 11,-1 4-1,1-1-15,-3-1 6,3-3-4,-3 3 8,3-1-8,-2 0 14,0 0-25,1-2 11,1 1 1,-2-3 3,2-2-8,-1 6-7,1-6 10,-3 2-12,3-2 12,0 3-6,0-3 4,-1 4 1,1-4-9,0 0-48,0 0-42,0 0-46,0 0-56,0 0-72,0 0-95,0 0-186,0 0-597,0 0 264</inkml:trace>
  <inkml:trace contextRef="#ctx0" brushRef="#br0" timeOffset="103952.7291">1831 10699 120,'1'-6'131,"2"3"5,-2-1 1,0 0-8,1-2 30,-2-1 0,3 5 4,-3-5 2,3 0-3,-1 4 3,-2-4 5,3-1 1,-1 4-7,-1-1-6,1 0 5,0 1 0,0-2 6,-1 1-8,-1 1-6,0 4-1,3-5 1,-3 5-14,0-3-18,0 3-2,2-5-20,-2 5-11,0 0-9,0 0-9,0 0-7,0 0-13,0 0-1,0 0-17,0 0-3,0 0-7,0 0 0,-3 13-3,0-1-5,-1 7-5,-1 8 19,-2 3-29,1-2 18,1 3-8,-2-1 3,-3-2 3,4 4 2,1-6-11,-2 2 16,2-2-31,1-5 11,0-1-8,1-4-3,1 0 13,-3-3 5,4-4-1,-2 1 1,3-1-6,-3-2 7,3 3-14,-3-4 8,3-2-5,-1 3 3,-2-2-4,3-2-1,-3-2 4,3-1-3,-1 5 3,1-5 0,-3 4 0,3-4 5,0 4-4,0-4-19,0 0 20,0 0 1,0 4 6,0-4-1,0 0-5,0 0 4,0 0-18,0 0 26,0 0 4,0 0 4,0 0-2,0 0 3,0 0 5,0 0 6,0 0 12,0 0-7,3 4 8,-3-4-7,0 0 12,0 0-16,0 0 7,0 0-4,0 0-1,1 3-4,-1-3-4,0 0-4,0 0-7,0 0 1,0 0-4,0 0 3,0 0-4,0 0-3,0 0-7,0 0 3,0 0-1,0 0-6,0 0 7,0 0-2,0 0-2,0 0-1,0 0-2,0 0 7,0 0-7,0 0-3,0 0-1,0 0-3,0 0 6,0 0 0,0 0-1,0 0 0,0 0 5,0 0-11,0 0 3,0 0 3,0 0-2,0 0-5,0 0 3,0 0-7,0 0 7,0 0 3,0 0-4,0 0 2,0 0-1,0 0 3,0 0-1,0 0-3,0 0-4,-7 1 7,7-1-3,0 0 8,0 0-6,0 0-5,0 0 7,0 0-2,0 0 4,0 0-8,0 0 2,0 0 6,0 0 0,0 0-1,0 0 2,0 0 5,0 0-14,0 0 4,0 0 0,0 0 3,0 0-6,0 0 3,0 0-6,0 0 7,0 0 1,0 0-10,0 0 7,0 0 5,0 0-6,0 0 3,0 0-3,0 0 2,0 0 2,0 0 5,0 0-18,0 0 16,0 0-8,0 0-2,0 0 4,0 0 1,0 0-3,0 0-2,0 0 5,0 0-1,0 0 1,0 4-1,0-4-6,0 0 4,0 0 4,0 0 2,0 0 7,0 0-10,0 0-1,0 0-1,0 0 6,0 0-6,0 0 1,0 0-2,0 0 1,0 0 4,0 0-8,0 0 4,0 0-1,0 0 0,0 0-1,0 0-3,0 0 5,0 0-3,0 0 2,0 0 3,0 0-5,0 0-2,0 0 4,0 0 1,0 0-3,0 0 5,0 0 3,0 0-11,0 0 8,0 0 0,0 0-3,0 0 3,0 0 2,0 0-3,0 0-3,0 0 0,0 0 6,0 0 1,0 0-7,0 0 5,0 0-2,0 0-1,0 0 2,0 0-3,0 0 1,0 0-3,0 0 3,0 0 2,0 0-5,0 0 6,0 0-3,0 0 4,0 0-8,0 0 5,0 0 4,0 0-2,0 0-2,0 0 3,0 0 6,0 0-7,0 0 0,0 0-5,0 0 4,0 0-24,0 0 19,0 0 8,0 0-6,0 0 4,0 0-1,0 0-9,0 0 12,0 0-4,0 0 1,0 0 0,0 0 4,0 0-1,0 0 3,0 0-8,0 0 0,0 0-2,0 0 0,0 0 9,0 0-8,0 0-4,0 0-7,0 0 3,0 0 3,0 0-1,0 0 6,0 0-16,0 0 16,0 0-2,0 0 0,0 0 3,0 0-1,0 0-2,0 0 3,0 0-6,0 0-10,0 0-7,0 0-1,0 0-7,0 0-5,0 0-32,0 0-21,0 0-21,0 0-26,0 0-32,0 0-30,-4-8-41,4 8-43,0 0-74,0-7-244,4 2-652,-4 3 289</inkml:trace>
  <inkml:trace contextRef="#ctx0" brushRef="#br0" timeOffset="105995.25">2429 10914 32,'0'0'91,"0"0"-12,0 0-11,0-5-6,0 5 0,0 0 0,0 0-14,0 0-1,0 0-9,0 0 6,0 0-9,0 0 5,0 0 0,0-5 6,0 5-5,0 0 2,0 0-5,0 0-3,0 0 0,0 0-2,3-3-2,-3 3-5,0 0 4,0 0-4,0 0-4,0 0-1,0 0 5,0 0-1,0 0 1,0 0 3,0 0-1,0 0-1,0 0-3,0 0-5,0 0 15,0 0-11,0 0-6,0 0-4,0 0-4,0 0 10,0 0-7,0 0-4,0 0 1,0 0-4,0 0-2,0 0 0,0 0 3,0 0-4,0 0 4,0 0-4,0 0 9,0 0-4,0 0 3,0 0-10,0 0 4,0 0-1,0 0-3,0 0 6,-3 13-5,3-13 0,0 0 5,0 0-3,0 0 8,0 0-3,0 0 7,0 0 10,0 0 11,0 0 10,0 0 1,0 0 4,0 0-9,0 0 6,0 0-5,0 0-2,-1-13-1,1 9-3,0-1 3,1-2-2,-1 1 5,3 0 4,-3 0 14,3-4 7,-2 3-3,0-4-5,1 4 2,-2-1 6,4 3 2,-4 0 3,0-2-7,0 2 15,3 3-10,-3-4 4,0 6-16,0-5-11,0 5-7,0 0-6,2-3-10,-2 3-2,0 0-3,0 0-4,0 0 1,-2 16-4,-1-6 4,-1 0-3,1 2-1,-1 3 0,1 3-4,-1 6 2,-2-5 2,-1 6-2,3 0-4,-6 1 5,3-5-5,-3 4 0,5-7-4,-1 1-1,-1-3 1,4 0 5,-1 1-7,0-8 0,1 3 3,0-3 4,-1-1-5,1 0-1,3-3-3,0-1 6,0 1 1,0-3 1,0-2 11,-3 7-5,3-7 13,0 3 8,0-3-6,0 0-4,-3 3 1,3-3-5,0 0-36,0 0-25,0 0-44,0 0-39,-1-13-39,1 8-36,2 1-30,3-6-36,-4 4-174,3-3-474,1-1 210</inkml:trace>
  <inkml:trace contextRef="#ctx0" brushRef="#br0" timeOffset="107016.4194">2681 10818 40,'2'-4'217,"-1"0"-11,1-1-15,0 1 4,-1 1-14,1-2-1,-2 2-8,0 3 0,3-4-9,-3 4-7,0 0-20,0 0-18,0 0-15,0 0-9,0 0-7,0 11-7,-3-3-10,1 5-3,-3 5-6,0 8-7,-3-1-4,0 2-5,0-1-4,-1 3-1,1-1-3,-1-2-23,2-2 0,0 0-1,2-6 4,-1 0 1,0-3-1,2-1 0,1-4 0,-1 0 0,1-2 5,0 0-8,2-2 3,-3-2-2,4 1 1,-2 0-8,1-1 16,1 0 9,0-4-5,-3 2 8,3-2 4,0 6 12,0-6 11,0 0 15,0 0 7,0 0 6,0 0 8,0 0-16,0 0-9,3-15-2,-2 9-12,1-5-7,2-4-5,0-2 5,0-1-4,2-1-4,-2 1-8,-1 0 4,3-2 6,-2 2-5,1 4 2,-2-2 0,2 2-2,-1-3-7,0 2 4,-2 4-6,6-5-6,-1 3-3,-1-7 0,1 5-2,1 0-8,3-6-13,3-1 4,3 3 6,0 3 5,0 1-15,0 2 5,0-1 3,-3 10-11,0-4 9,-1 3-5,1-2-8,-3 2-2,-2 5-1,-1 0 10,2 5-17,-2 0-10,-1 0 0,-1 6 4,-3 0-9,-2 1 3,0-3-4,-2 5-7,-3 1 6,-4 2-9,-2 0-11,-3 1-7,-1 0-2,-4 1-3,0-3-2,2-2 2,2-5 10,-2 1 11,4-2-12,3-4 11,-1 2 4,3 1 4,-2-6 3,4 2 5,-3-1 5,3-1 0,3 0 11,-1 1 2,3-2-8,-3 4 6,3-4 8,-4 2 4,4-2-1,0 0 8,0 0 7,0 0 11,0 0 6,0 0 8,0 0 4,0 0 10,11 1-10,-11-1 16,9-1-4,-4 1 11,5-5-5,-3 2-1,8 1 4,-2-3-8,0 3-4,2-1-6,-6-1 8,6 4-15,-1-5 0,1 5-28,-1-3 19,0 3-1,-6-1-4,2 2-4,-3 0 5,0-1-11,3 2 3,-3 0-6,0 5-1,-1-3 2,1 0 0,-3 6 1,3-3-3,-4-1 1,1 4 3,0-2-9,-1 2 9,-2 0-7,2 0 3,-3-1-10,0 0 12,0 2 9,-3-3-9,3 0-5,0 0 5,-4-1-3,4 3 0,-4-4 2,-2 0 3,1 3-2,1-4 2,-3-1 3,4 4 0,-3-4-11,-1-1 6,-3 3 0,3-2-3,-3 0-1,0-1 0,0 0-4,-3-1 4,1 0 0,-2-1-6,0 1 2,0-2-3,1 1 5,1-1-7,3 1 6,-2-1-2,-1-1-1,1 0 1,4 1 2,0 0 2,0-2-1,0 1-4,3-1 7,-2 2 2,6 0-7,-7 0 6,7 0-10,-7-1 0,7 1 1,-5-1 3,5 1-13,0 0-17,0 0-23,-5-2-18,5 2-37,0 0-37,-5-1-33,5 1-46,-5-3-53,4 0-68,1 3-308,-6-1-703,1-3 312</inkml:trace>
  <inkml:trace contextRef="#ctx0" brushRef="#br0" timeOffset="108268.0693">2646 11364 138,'0'0'144,"0"0"10,0 0 1,0 0 7,0 0 10,0 0 1,-7 3 1,7-3 10,0 0-3,0 0-11,0 0-7,-7 0-10,7 0-7,0 0-8,-7 0-11,7 0-6,-6-3-3,2 3 1,4 0-18,-7 0 11,3 3-13,4-3-3,0 0 5,0 0-14,0 0-19,-4 0-11,4 0-4,0 0-10,0 0-4,0 0 0,15 4 10,-5-3 8,5 0-14,2 1 1,5-1 2,1 2-12,0-2 11,1 3-14,0-2 17,0 1-16,-3 1 9,2-1-7,-7-2-4,0 0 3,-1-1 4,1 2-9,-5-2 12,0 1-8,-4 0-1,-1-1-3,1 1 8,-3-2-2,-4 1 0,6 0-6,-6 0 2,7-1-3,-6 3-6,-1-2-6,0 0-10,0 0 7,0 0-8,0 0-17,0 0-28,6-1-33,-6 1-26,0 0-44,0 0-61,0 0-72,0 0-81,-18-2-240,12 3-647,-2-1 287</inkml:trace>
  <inkml:trace contextRef="#ctx0" brushRef="#br0" timeOffset="109158.8045">1783 11742 120,'1'-6'203,"3"-4"-1,-1 3-1,0 1-4,-2 1 3,1-2-7,2-1-9,-4 4-8,0-2-3,4 3-4,-4-1-7,2 1-9,-2-1-4,0 4-16,1-5-10,-1 5-15,1-5-14,-1 5-20,3-2-4,-3 2-9,0 0-8,0 0-3,-5 22-8,2-4-4,-4 11-1,1 1-20,2 6-9,-2-2 0,-1 2 1,0-2 0,0-2-2,0-1-1,0 1-6,0-2 5,1-3-1,2-7 5,1-3-4,-2-1 0,2-3 0,0-4 0,3 1-1,-2-2 0,0-3 3,2 0-6,-3-1 1,3-1 4,-1-1 5,1-2-2,0 7 3,0-7 1,0 0-4,0 0-26,0 0-35,0 0-39,0 0-46,0 0-48,2-17-43,2 10-43,-3 2-157,4-4-462,1 2 204</inkml:trace>
  <inkml:trace contextRef="#ctx0" brushRef="#br0" timeOffset="109410.6761">1926 11962 153,'0'0'421,"3"0"12,-3 0-2,0 0-15,0 0-29,3-3-31,-3 3-28,0 0-35,0 0-23,7-1-30,-7 1-24,0 0-23,0 0-20,0 0-26,0 0-56,0 0-51,0 0-74,0 0-85,0 0-76,0 0-74,0 0-59,0 0-280,0 6-658,4-2 292</inkml:trace>
  <inkml:trace contextRef="#ctx0" brushRef="#br0" timeOffset="109873.4456">2184 11805 73,'4'-9'245,"-4"0"-5,3 0-13,-1 3-7,0-1-2,1 0-2,-3 4-3,2-4-7,-1 3 0,2 0-20,-2 3-12,-1 1-8,3-5-22,-3 5-19,0-4-17,0 4-6,0 0-17,0 0-18,0 0 4,0 0-17,3 18 4,-4-1-4,-2 10-6,-2 0-4,1 1-7,0 1-1,0 1-5,-2 0-5,2-4 0,-2 3 6,2-2-11,-3-3 2,4-5-4,-2 0 0,2-2 0,-3 0 3,3-1-3,0-3 1,0-1-3,2-2-8,-3-3 6,4 0-3,-3-2-1,3 2 1,-4-2-1,4 0 5,0-3-7,0-2 2,-3 3-7,3 2-2,0-5 11,-1 5-3,1-5-1,0 0-7,0 0-17,-2 2-20,2-2-36,0 0-44,0 0-73,0 0-81,-1-14-293,2 7-608,5-3 268</inkml:trace>
  <inkml:trace contextRef="#ctx0" brushRef="#br0" timeOffset="111255.5459">2439 11814 60,'-2'-4'179,"2"4"-15,0 0-18,0 0-8,0 0-21,0 0-13,0 0-8,0 0-5,0 0 2,0 0-4,0 0 2,0 0 4,0 0 8,0 0 6,0 0 8,0 0 5,0 0 5,0 0-2,0 0-2,0 0 4,0 0 2,0 0 2,0 0-12,0 0-17,2-6-7,2 4-17,-4-4 0,3 2-7,0-1-16,0-2 4,-2 1-18,3-3 6,1-1-13,0 2-2,1-2-2,1 2-7,-1-2 4,2-1 2,0-1-16,0 4 1,0 0-4,3 0 1,-4 0-1,5 1 2,-4 0-9,0-1 3,5 1 2,1 0-1,-1 3-1,-2-2-8,0 2 9,2-1-3,0 2-4,2 2 3,-3-1 7,-1 2-10,0-2 4,-2-1 3,3 3 0,-2 3-6,-3-6 0,3 3 0,-4 0-3,2 0 4,-1 3 0,-4-3-2,4-3 3,-7 3 0,8 0 1,-8 0 4,7 0-6,-7 0 16,6 0 10,-3-1 0,-3 1 3,4-3 2,-1 1-10,1-1-5,-1-1 5,0-1-5,0 2 7,-1-2-6,1 1 0,1-1-6,-1 0-2,0 2-2,-1-2 15,0 1 4,1 1 10,-3 3 4,3-7 9,0 4 0,-2-1-4,-1 4-18,0 0 13,2-6-7,-2 6-10,0 0 2,0 0-13,2-3 3,-2 3-2,0 0-3,0 0-1,0 0-11,0 0 7,0 0 2,0 0-2,0 0-6,0 0 2,0 0 0,-7 14-3,6-8-6,0 0 12,-1 3-8,-1-4 5,3 3-1,-2 0 9,0 2-6,2 2-8,0-3 2,0 2 0,0-4-29,0 3 39,4-2-10,-1 2-2,-3-3-6,4 2-11,1-2 28,0-2-13,2 4-1,-3-2 26,5 4-26,-1-7 17,2 3-10,3 0 8,-5-2-6,2 0-3,4-1 2,-1 0 2,1 0 2,2-1 6,-4 1-6,2-4-3,-1 1 1,1-1 5,0 1-3,-4-2 0,0 1-5,3-1 6,-1 1 4,-2 0 9,4-4-5,-4 4-12,4-3 6,0 2 0,0-2 0,-1 1 0,1-1-6,0 1 2,-1-1 4,1 0-15,-4 1 12,0-1-11,4 2 11,-3-2-4,2-1 8,-1 4-6,-2-1 1,0-2 2,3 2-7,-3 1-8,0-1-5,-2 2 14,0-2 0,2 1-3,-3 1-1,0 0 3,-1 0 0,0-1 3,-2 3-3,1-2 5,0-1 4,-1 6-11,2-4-1,-1 1-2,-2 1-1,3 1 5,-2-2-2,0 2-10,3 3 21,-1-4-11,-2 2-2,0 3 2,1-3 3,0 4 0,-1-2-6,-1 1 9,0-2-3,-2 2-11,1-2 18,1 2-12,-2 0 14,0 1-12,-1 0 8,2-2-12,-2 2 3,0 0 3,0-1 5,-2 1 3,1-1-4,0 0-3,-1-1 7,-1-1-5,3 4 2,-1-2-14,-3-4 7,3 2 5,-1 0 7,-1-1-6,2-1-4,-3 1 9,4-2-6,-2 1 1,1-1-2,-1-2 9,-1 4 0,2-5-13,1-1 8,-3 5-4,2-2 6,1-3-6,-2 3 1,2-3 7,-1 4-11,1-4 6,0 0-7,0 0 7,-2 3 5,2-3-7,0 0 4,0 0-1,-1 4-2,1-4-14,0 0 3,0 0-30,0 0-39,0 0-42,0 0-42,0 0-92,0 0-85,-7-9-306,3 7-695,4 2 307</inkml:trace>
  <inkml:trace contextRef="#ctx0" brushRef="#br0" timeOffset="112143.4793">2642 12060 62,'3'-4'177,"-2"-1"-6,2 2 7,-3-2-5,3-1-5,1 1 1,-3 0 3,2 0-17,1-2-1,-1 2-5,0 0-2,0-2 13,1 2-6,-2-1-1,2 0 1,-3 4-10,2-2-9,-1 0-5,0 2 0,-1-3-6,1 1-9,-2 4 1,4-3-12,-2 0 1,-2 3-5,1-3-24,-1 3-7,0 0-5,3-4-8,-3 4-18,0 0-3,0 0-4,0 0 1,-2 13-5,0-3-4,-1 0 2,1 3-2,-2 2-1,1 9-4,-4 2-7,2-7 9,-2 7-5,1 0-1,0 0-1,-2-1-2,3 1-2,0-2 3,0-4-2,2 6 7,-2-11-15,1 4 7,0-2-2,1-5 5,0 0-7,2-3-4,-2 0 8,2-2-6,-1 2-1,1-6 7,-2 3 11,3-2-26,0 0 11,-1 1 1,1-5-3,-2 4 5,2-4-11,0 3 3,0-3 1,0 0-18,0 0-20,0 0-27,0 0-28,0 0-36,0 0-59,0 0-52,0 0-52,3-14-47,0 6-174,3-1-555,-1 2 246</inkml:trace>
  <inkml:trace contextRef="#ctx0" brushRef="#br0" timeOffset="113709.7258">2949 12058 10,'3'-5'130,"0"0"25,1 3 3,-1-2-3,-1 3 21,-2 1 2,5-2 5,-5 2 1,0 0 5,2-3-15,-2 3-11,3-1-16,-3 1-12,0 0-11,0 0-19,0 0-10,0 7-10,0-7-4,-3 11-2,1-1-13,-3 0-4,0 5-5,1 2 0,-2 1-1,0 0-3,-3 8 0,3-4 3,0-2-11,-1 3 4,0-5-4,0 5-8,1-5-3,2-1 5,1 0-5,-1-7-1,1 2-2,-1-1-2,1-1-4,-1 0 3,2-2-8,-3 1 1,5-3-1,-3 3 1,3-7-2,-3 2-1,3 1-1,-1-1-6,-2-3 3,3-1 5,0 5-2,0-5 6,0 0 7,0 0 3,0 6 12,0-6 2,0 0-2,0 0-8,0 0-1,0 0-11,0 0 2,4-16-7,-4 10-5,0 1-15,1-7 6,1 2-12,0 0-1,-1 1-3,-1-2 13,3-3-14,-2 5 2,-1-6 0,2-1 9,-1 3-20,3-2 14,-1-1-6,1 3 4,-1 2-3,0 0-4,1-1 9,-1 0 3,2-3-5,0 0 3,-1 4-10,0-1 15,2 2 0,0-2 0,2 0-2,-2 2 4,-1-2-10,1 5 2,4-5-2,-2 3 5,1-4-1,-1 5 5,0 1-5,1 2 7,2-1-5,2-4-6,-3 7 2,3 1 1,-1-3 0,-2 5 8,0 0-15,0-1 6,-2 1-2,1 1 1,-4-1-1,2 0 0,-2 3-3,-1-1 2,-1 1 3,4 2 1,-3-1 8,0 1 0,-1 2-3,0-2 2,0 4-1,-2-2-6,-1 3-2,1-3 4,-2 1-1,1 0-3,0-3-7,-3 2 7,3 3-6,-1-3-2,-2 1 4,2-4-8,-4 6 10,1-3-1,-3-2-7,0 2 2,1-1-3,-2 2 0,-2 2-3,-1-3-3,2 2-7,-2 1 4,-4-2 1,7-1-1,-4 2 0,-1-3-1,1-1 1,4-1 1,-2 0 10,2 2 3,1-4-2,0 1-2,4-1 3,-4 1-1,3 0 3,0-1 3,4-2-2,-3 3 3,0-2 3,3-1 1,-4 4 10,4-4 3,0 0 2,0 0 3,-4 0 7,4 0 5,0 0-1,0 0 10,0 0-4,0 0 3,0 0 5,0 0-2,0 0 5,0 0-5,17-4 0,-9 3 4,0-2-3,2 2 8,0 0-6,-1-3 1,3 2-6,-2 0 16,0 0-18,4-1-3,0 3-11,-4 0 5,0-3 1,0 3-4,-3-2 1,3 4 0,-2-1-7,2-1 0,-2 2-2,1-1-4,-2 1-2,1 0 3,-1 1-2,-1 3-1,0-2 5,-1 1 3,1-1-9,-2 1 0,2 2-7,-2-2 4,0-1 11,1 1-14,0 5 3,-2-5 11,1 2-10,0 0-3,-1 0 8,0 1-13,-1-2-2,0 2 12,1 0-2,-3-2-1,0-2 0,0 3 10,0 0-9,0 0 1,0-2 1,0-1-2,0 2 0,-1 1 2,1-4 1,-4 3 5,4-1-9,-2 0 6,-1-2-1,2 1 4,-2-1 5,0-1-7,0 4-3,2-2-7,-2-2 5,0 1 6,1 1-7,-3-1 3,1 2-1,2-3 2,-3-2-4,2 4-2,-2-1 4,0-1-9,1 1 4,-2 0 1,2-2-6,-1 0 6,-1 3-3,0-1 1,2-2 8,-1 1-11,-1 0 5,2 1 15,-2-1-20,2 2 12,-2-1-4,1-3-2,-1 2-1,0-1-2,2 1 6,-2 0-4,1-1 0,-1-1-10,6 0 13,-10-1 0,6 2-2,4-1-1,-8 4 5,6-4-1,-2 1-8,1 0-3,3-1 8,-10 1 13,6-1-11,4 0-1,-7-1-13,2 1 14,5 0-6,-10 0 9,4 0-1,-4 0 6,6-1-6,-2 1-13,-1 0 9,-1-1 2,2 1-3,-1 1 12,1-2-13,2-1-5,-4 0 1,2 2 6,0 0 1,2-1 12,-3 0-5,7 1 4,-7-1 8,3 1 8,-1-2-6,5 2-1,-5-3 12,5 3 3,-6 0-10,6 0 8,-4-3 1,4 3 2,-4-2 1,4 2-26,-6-2 12,6 2 2,0 0 5,-4-1-7,4 1-7,0 0 6,-3-3-3,3 3 2,0 0 2,0 0 11,-4-1-4,4 1 4,0 0 3,0 0-2,0 0 8,0 0-5,0 0-1,0 0 6,0 0-9,0 0 4,0 0-5,0 0-4,0 0-2,0 0-3,-6 0 0,6 0-5,0 0-6,0 0 0,0 0 3,0 0-6,0 0 0,0 0-1,0 0 5,0 0-9,0 0 1,0 0-7,0 0 2,0 0 7,0 0-6,0 0 5,0 0-6,0 0-2,0 0 1,0 0-2,0 0-24,0 0-10,0 0-40,0 0-46,0 0-47,0 0-45,0 0-53,0-5-96,0 5-74,-1-4-315,-2 0-809,3 4 357</inkml:trace>
  <inkml:trace contextRef="#ctx0" brushRef="#br0" timeOffset="114513.5204">1555 12879 129,'2'-5'219,"0"-2"7,-1 4-7,2-4 1,-1 2-5,0 0-10,1-2 0,-3 2-5,1 0-8,2 1-4,-3-1-27,2 2 5,-2 3-14,1-5-12,-1 5-21,0-3-10,0 3-17,0 0-19,0 0-4,0 0-9,4 11-3,-4-2-4,0 6-5,-4 1-7,1 9 2,-1 0-4,-2 1-2,2 1-4,-3 1 4,0-3-9,0 2-12,0-4 6,1 3 8,2-6 1,-3-3 0,4 1-4,-1-1-1,1-1-14,-1-4 10,3-4-7,-2 2-2,3-4 3,-2-1-2,1 3-2,1-4-3,-3-1 5,2 2-3,1-5 1,0 5-4,0-5 1,0 0 2,-2 3-22,2-3-20,0 0-34,0 0-14,0 0-66,0 0-65,9-16-62,-5 11-53,2-3-175,1 0-542,1-1 241</inkml:trace>
  <inkml:trace contextRef="#ctx0" brushRef="#br0" timeOffset="114774.9198">1801 13101 59,'0'0'360,"0"0"-21,0 0-19,0 0-22,0 0-29,-4-8-21,4 8-30,0 0-15,0 0-21,0 0-19,0 0-14,0 0-20,0 0-11,0 0-7,0 0-9,0 0-19,0 0-13,0 0 0,0 0-12,0 0-32,0 0-74,0 0-75,0 0-100,0 0-89,0 0-167,10 13-518,-10-13 230</inkml:trace>
  <inkml:trace contextRef="#ctx0" brushRef="#br0" timeOffset="115193.6021">2112 12882 252,'0'-3'312,"3"-4"-6,-3 2-15,2 2-34,-2 3-23,1-5-30,-1 5-25,0 0-25,0 0-12,0 0-9,0 20-13,0-10-6,-1 9-9,-1-2-5,-1 2-10,-1 8-8,0-1-4,-2 3 4,3-1-12,-1-2 6,0-1-3,-2 0 1,2-7-4,1 1-8,0 1 0,-1-3 1,4-5-14,-4 5 5,2-7-11,1 1-9,-2-1 1,2-3-3,0 0-3,-1-1-5,2-1-3,0 0-4,-1-2 5,1-3-3,0 5-14,0-5-16,0 4-25,0-4-33,0 0-28,0 0-48,0 0-58,0 0-73,0 0-280,5-13-601,-2 7 265</inkml:trace>
  <inkml:trace contextRef="#ctx0" brushRef="#br0" timeOffset="115455.8082">2260 13152 187,'0'0'333,"0"0"-12,0-4-19,0 4-18,0 0-12,3-1-11,-3 1-5,0 0-14,0 0 0,0 0-8,0 0-9,0 0-8,0 0-10,0 0-15,0 0-17,0 0-20,0 0-12,0 0-13,0 0-17,0 0-37,0 0-52,0 0-89,0 0-102,0 0-101,0 0-95,0 0-259,0 0-673,0 0 298</inkml:trace>
  <inkml:trace contextRef="#ctx0" brushRef="#br0" timeOffset="115940.2032">2560 12997 85,'3'-7'296,"1"2"-25,-1 0-6,0 2-11,-3-1-23,0 4-34,1-2-18,-1 2-26,0 0-15,0 0-12,-1 16-10,-2 2-8,0 6-7,-7 2-1,3 8-13,0-1-1,-1 2-8,-2-2-7,0 2-7,2-2-2,-1-3-4,1-3-5,-1 1-8,4-4 6,0-7-10,1 3 4,0-3-7,0-5-4,0-1 1,2-3-6,1 1-1,-1-5-11,1 0-24,1 3-29,-3-6-34,3-1-55,0 0-84,0 0-77,0 0-183,-1-15-506,2 4 224</inkml:trace>
  <inkml:trace contextRef="#ctx0" brushRef="#br0" timeOffset="116509.086">2881 12714 78,'0'0'259,"-4"0"0,4 0-9,0 0 0,0 0-7,0 0 0,0 0 5,0 0 2,0 0 1,0 0-9,0 0-15,0 0-6,0 0-18,0 0-5,0 0-20,0 0-3,0 0-14,17 0-5,-6 0-18,2 2-3,10 2-4,3-3-12,12 4-4,0-2-19,-8-1 0,1 0-12,8 1-6,-12-2-7,2 0-14,-3-1 2,1 5-6,-3-5-1,0 0-8,-9 1-22,-2-1 11,-2 0 0,-1 2-4,-3-2-1,2 0 3,-4 0-4,-5 0-2,4 0 4,-4 0-10,6 0 4,-6 0-4,0 0-3,4 0-14,-4 0-16,0 0-24,0 0-42,0 0-54,0 0-68,0 0-50,3 2-76,-3-2-84,0 0-304,0 0-776,-10 2 343</inkml:trace>
  <inkml:trace contextRef="#ctx0" brushRef="#br0" timeOffset="117723.3909">2874 13200 187,'0'0'237,"-4"-2"-8,4 2-6,0 0-5,0-5-10,0 5-15,3-7-12,-2 2-6,4 0-13,-3-2 7,3-1-14,0-1-6,-2 0-7,2-2-9,1-3-10,4 0-10,-3 3-10,0 0-18,-2 0-9,7 0-6,-6 1-6,5-1-10,-1 4-10,1 1-3,-3 0-7,7 0 0,-3-1-3,1 2-4,3 1-3,-7 3-7,7-1-2,-3 0 0,-1 1 3,-2-1-7,1 2 1,-4-1-3,2 1-5,-2 1 5,1 1 1,1 0-1,-2 1-9,-2-3 5,0 0-5,2 1 6,-2-1 5,0 2-14,-1-2 14,0 0-11,2 0 5,-2 2 1,-4-2 0,8 2 4,-5-6 2,3 2-9,-2 1 13,3-1 1,-1-1-2,1-4-1,0 2 12,1 1-7,-5-1 1,4-2 5,-3 1 9,1 2 5,-1-1 0,-2-2 1,1 4 4,0-2-3,0 1 7,-2 1-12,0 1-5,-1 2-11,2-3 0,-2 3-9,2-5 0,-2 5-7,0 0 6,0 0-3,0 0 0,-4 10-2,2-3 3,-1-2-9,-1 3 1,4-1 0,-3-2-6,2 4 3,-2 0 6,3 1-9,0-2 4,0 2-2,3-1-1,-1 3-6,0-6 5,2-1 2,-1 6-8,1-4 8,3 1-1,3-3 5,-1 2-1,3-4 4,4-1-4,-1-2 2,1 0-4,1 0 11,0 0 5,-2-4-8,-1 3-3,2-6 1,-1 2 3,1 2-9,-4-3 9,4 2 4,-5 2 13,0 0-13,-1-3 2,0 2 1,4-1-8,-6 2 14,1-1 1,0 3-22,2 0 21,-3-3-21,6 0 8,-4 2-12,-1 1 3,-1-2-6,0 2 1,0-1 6,-8 1 2,11 1-7,-7-1 4,0 3-1,3-2 1,-1 1-3,-1 1-1,0-1-2,2 4 6,0 0-5,0-3 4,0 4-3,0 2-6,-1 0 8,2 4 7,-4-5-2,2 1-7,0 1 1,-2 0 20,0-1-12,-1 1-13,0-2 10,0-1 1,-1 2-4,0-2 6,-1-2-2,1 1 7,-1 1-8,-1-3 8,4-1-5,-4 0-19,0 1 22,0-4 13,0 2-7,0-2-9,0 6-5,0-6 23,0 4-21,0-4-17,0 0-28,0 0-33,0 5-36,0-5-45,-7 2-72,6 1-78,-8 4-286,3-5-644,-4 1 285</inkml:trace>
  <inkml:trace contextRef="#ctx0" brushRef="#br0" timeOffset="118185.5333">3157 13394 50,'5'-11'236,"-1"-2"-1,-2 1 8,0 2 6,2 1-2,-1 1-2,0 3-2,1-5 3,-2 6-5,-1 1-18,-1-1-35,0 4-22,2-3-18,-2 3-16,0 0-19,0 0-11,0 0-18,2 20 0,-4-10-9,0 6-6,-1 3-1,-2 5-10,-1 1-5,1 2-12,-3-2 8,3 1-7,2-2 5,-3 3-1,1-4-3,0-6 7,1-5-5,1 5-3,0 0-6,1-2 3,0-3-17,-1-3 5,1-1 10,0 0-19,-1-4-4,3 3-3,-1-1 2,0-5-8,1 4 1,-2-2-24,2-3-34,0 7-41,0-7-42,0 5-37,0-5-47,0 0-48,0 0-46,0 0-214,0 0-572,16-15 254</inkml:trace>
  <inkml:trace contextRef="#ctx0" brushRef="#br0" timeOffset="119066.1239">3483 13418 279,'4'-10'316,"-2"6"1,0-1-14,1 0-10,-3 0-33,3 0-29,-1 4-24,-2 1-23,0 0-19,0 0-19,0 0-13,-1 12-13,-3-3-10,1 3-18,-2 5-8,0-3-7,1 1-5,0 4-15,-3-2 7,3 1-13,-2 0 2,0-1-3,2 0-5,-3-1-3,1 0 2,2-4-2,1 2-2,-1-2-2,1-4 2,1 1-7,0-3-1,-1 1-3,2-2-3,-2 4 4,3-7-8,-1 3-2,-1-2 0,1 2 6,1-5 5,0 4 17,0-4 24,0 0 16,-3 3 7,3-3 4,0 0 9,0 0 11,0 0-20,0 0-9,0 0-2,4-14-11,-4 7-6,3-3-8,-3-1-6,4-1-5,-1-3-7,1-2-1,2-1-11,0-6-4,-2 4-2,2 3-1,-1-1-4,-1 2-5,1-3 0,-1 1-1,1 1-8,1 1 0,-2 2-1,3-3-3,-2 2-5,2 4 5,0-2-4,-2-2 2,5 4-3,-1 0 5,0-2-7,4 3-6,0 0-8,1 2 1,5-2 2,-4 4-9,-2 3 3,-1 1-4,-1 0-8,-1 2-4,0 2-8,-3 0-6,1 2-6,-2 1 3,1 2-3,-4 3 1,0 0 7,-2 0-4,-2 4 4,0-2 0,-5 5-14,-3-2 8,1 2-12,-2-2 11,-4 4 2,-3-3-4,3-3 7,1-1 7,-5 1 5,5-2-1,-1-3 11,3 1-2,-2-2 6,5-2 3,-1-1 1,2 0 7,2-4-3,2 0 3,-2 3 1,1 1 5,0-3 9,4-1 4,-4 1-15,3 2 12,1-3 9,0 0 11,0 0 1,-2 2 1,2-2-10,0 0 10,0 0 4,0 0 4,0 0-6,14-5-5,-11 3 8,6-2-2,-1 1-12,2 1 10,1 0-9,2-2 3,2 2-1,1-1-17,-1 2 12,-1 1 4,2 0-14,-3 0 4,-1 4-17,-2-4 14,0 1-7,-3 1 8,0 1 0,2 1 3,-4 1-2,2 2 0,0 1-5,-4-2 2,0 1 2,1 3-2,-4-1 6,3 1 8,-3 0-10,0 2-5,-3-2 10,0 0 4,-1 1 5,1-2-1,-4 0-6,0 0 6,-1-1 4,1 1 7,0 1-4,-2-3 5,-1-2 1,2 5-1,-1-3 5,0 0-7,0-2 4,-1-2 4,3-3-9,0 1-5,-3 2 4,2-6 4,-1 1-1,-2-1-5,4 2-1,-7-3-4,4-3-4,0 3-4,-2 0 1,2 3 1,1-6-1,1 5-2,1-1-16,1 2-13,0-2-30,1 1-21,2 1-15,-1-2-33,4 3-29,-6-1-22,6 1-27,-4-3-21,4 3-29,-4-3-42,4 3-44,-2-2-293,1-2-673,1 4 298</inkml:trace>
  <inkml:trace contextRef="#ctx0" brushRef="#br0" timeOffset="124919.5588">5522 11303 53,'0'0'208,"0"0"-5,0 0-2,0 0-11,0 0-4,0 0-5,0 0-12,0 0-11,0 0-15,0 0-17,0 0-10,0 0-14,0 0-9,0 0-11,0 0-11,0 0-8,0 0-5,0 0-6,0 0-2,0 0-7,0 0-6,0 0-4,0 0 0,0 0-4,0 0-2,3 7 5,-3-7 8,0 0 2,0 0 5,0 0 11,0 0 13,0 0 4,0 0 11,0 0 2,0 0-4,0 0-7,0 0-9,4-16-7,-1 11-9,-3 2 5,0-4-5,0 0-4,0 4 1,0-4 8,-3 2-13,2-2-9,-2 0-17,2 4 9,-2-2-7,-3 0 5,0 1-13,-2 0 8,1 3-9,-3 1-2,-1 2-1,-3 4-3,0-2-5,0 2 4,0 2 2,1 0-5,2 5 2,-2-2-6,2-1 2,1 4 0,0-3-2,0 3 4,6 0-9,-2-1 0,2 0 0,1 2-6,6-2 17,-1 1-10,1-2-2,-1 1 2,5 3 8,0-7-2,2 4-3,-2 0 2,1-2 11,0 2-14,1-5 3,2 3-5,-5-4-3,1 3 6,-1-1 4,-1-2-2,1 0 5,-1 1-6,-2 0-1,0-1 4,0 2 0,-2-2 9,-2 3-8,0-4 6,-4 2 3,0-1-3,-3-2 21,-3 5-23,0-3-1,-1-1 2,-4-4-4,2 0 4,0-1-2,-2-2 3,2-1 18,0-3-17,0 0-4,4-1-1,0-4-3,3 4 2,-1-3-2,2 0-2,1-2 2,-1 4 0,3-2 4,0 3 6,2 1-23,-2-3-4,2 4-2,2-2-31,-2 1-20,1 2-26,0 3-37,1-4-33,-1 4-25,0 0-34,10-1-23,-10 1-240,7 5-528,0-2 234</inkml:trace>
  <inkml:trace contextRef="#ctx0" brushRef="#br0" timeOffset="125577.7424">5635 11369 112,'4'-2'186,"3"-6"3,0 2 8,-3-1 5,-1 2-10,2-4-1,-1 1 0,0 2 8,-1-2 3,-2 4-8,0-1 3,4 2-13,-5-2-13,3 1-11,-2 1-16,-1 3-12,0 0-21,1-1-17,-1 1-14,0 0-5,0 0-7,0 0-12,-5 9-5,0 3 0,0 6-9,-3 0-2,2-1-5,-4 5-7,3-2 1,0 6-3,-3 0 1,5-4-3,-1-3-12,0-2 3,3 1-1,0 0-6,2-2-7,2-4 6,-2-1 0,2 1-1,1-1-4,1 1 12,-2-4-17,3 2 10,2-5 1,-2 4 13,4-5-6,1-1 0,1-2-1,1-1-4,2-3-1,8-2 0,-1-5 0,1 2 2,-3-6-1,2-2-1,-2-3 3,0 0 2,-5 7-2,0 0-5,-4-1 3,0 3 2,0-2-2,-5 4-1,2-2 4,-1 0-4,-5 2-7,0-2 0,0 3-4,-4 0-5,0-1-1,-3 4 0,0-1-3,0 1-3,-2 3 5,5 0-3,-3 2-6,1 2-4,1 0-6,3 1 3,-1 3 1,3 5 2,3-2-1,3 5 8,-2-3-3,6 3 1,-3 0-2,3-1 9,0 1-1,-6 2-1,3-4 0,-1 3 8,-2-2-5,-1-1 5,-2-1 3,-2-1 1,1 0 3,0 0 0,-3-1-1,2-1 5,-1-1-1,2-2-2,0 0 5,0-2-1,0 1-16,0-3 7,0-2 7,6 3-3,-1-3-1,5-3-8,4-1-17,-1-1-22,1 0-22,3-3-24,-3 3-27,0-4-34,-1 1-29,1-3-33,0 2-20,-4-3-32,0 6-152,-5-3-452,1 3 201</inkml:trace>
  <inkml:trace contextRef="#ctx0" brushRef="#br0" timeOffset="125858.9291">5490 11493 229,'7'-6'269,"0"4"-10,3 0-12,4-1-14,6-1-22,4 3-21,-2 0-24,2 2-5,-1 0-20,-2-1-34,0 0-47,0 0-47,-2 7-73,3-5-67,-5-1-64,-2 2-127,5 0-345,-3 2 152</inkml:trace>
  <inkml:trace contextRef="#ctx0" brushRef="#br0" timeOffset="126158.5023">6149 11501 229,'-1'-7'297,"-1"3"-10,0 0-23,2 4-25,-2-6-31,2 6-19,0 0-19,-10 10-16,2 0-15,-1 4-18,1 1-3,-3 7-15,2-4-11,-2 3-4,2 2 5,1 0-10,1-5-7,3-1 1,1 0-2,-1 0 1,4-5 2,0 0-5,0-1-1,4 0 11,-3-3 0,4 2 4,0-5-11,-2 1-5,4-1-6,-1-3-9,2-3-25,2 0-40,3-4-40,-1-1-60,1 1-65,1-6-52,4-3-72,-6 5-217,6-7-558,-6 0 248</inkml:trace>
  <inkml:trace contextRef="#ctx0" brushRef="#br0" timeOffset="126182.5121">6260 11371 125,'-1'-7'193,"-2"1"-13,3 2-25,-1 0-22,-1 1-11,2 3-11,0 0-24,0 0-36,0 0-47,0 0-46,0 0-64,14 10-64,-9-5-182,-2 6 81</inkml:trace>
  <inkml:trace contextRef="#ctx0" brushRef="#br0" timeOffset="126568.4619">6315 11542 253,'0'-8'297,"2"3"-21,-1-2-17,2 2-23,1 2-17,-1 0-33,3 3-20,-6 0-20,8 7-14,-2 4-10,-2-1-9,0 4-10,-2 2-10,-1 1-8,-1 2-10,-3-2-5,-4 0-2,0-2-5,3 1-4,-6-2-4,5-5 0,0 0 1,1-3 7,1-1-1,-2-1 14,2-2 2,-3-2 3,6 0-5,-4-5-1,2-1-9,2-5-5,0 1 4,0-4-17,3-1-13,4-10 2,0 7 2,2 1-12,-1 1 17,8-2-28,-4 5 6,4-3-6,-2 10-5,0-2 0,3 4 0,-3-2-8,0 5-1,-4 1-5,3 2 1,-3 3 4,2 1-7,1 2 5,-2 1 6,-2 4-7,-4-4-3,2 4 5,-1 4-1,-3-2 3,1 1 2,-4-3-2,1-2-10,1 2 23,-2 3-18,0 0-4,0-5 7,0 0 14,0 0-41,1-4-23,-1 1-19,2 3-19,0-6-13,1 2-29,3 1-38,-1-5-44,5-2-41,1 0-27,2-1-199,-1-2-517,3 0 228</inkml:trace>
  <inkml:trace contextRef="#ctx0" brushRef="#br0" timeOffset="127148.0482">6721 11722 6,'11'-10'106,"2"-2"11,1-5-2,-3 4 7,1 1-2,3-7 24,-4 5 11,-1 0 15,3 1-3,-2-1 0,0 2-4,-5 3 11,1 1-1,-4 0-3,1 1-14,-1-2-4,-3 0-21,0 4-16,-3 0-16,-1 2-6,-6 2-14,-4 7 2,-7 2-16,1 6-4,0 2-9,1 1-8,3 0-3,1 3-11,3-3-2,4-1-6,1 2 0,1-5-5,2 4 0,3-6-3,1 1 1,2-3 1,3 2-1,-1-2-4,3-4-1,3-1 3,0-4 3,1 0-3,-1 0-2,5-5 4,-3 1 0,-1-6 4,4 0 2,-6 5 13,-2-4 20,4-3-15,-1-1 18,0 1-12,-3-2 10,0 0 5,-1 3 13,1 0 3,-3-1 3,1 3 9,-2-2 7,-1 10 3,0-7 1,1 4 2,-3 4-1,2-4-9,-2 4-8,0-5-17,0 5-13,0 0-10,0 0-3,0 0-14,0 0 6,0 0-8,0 0-5,0 0-4,-2 17 5,-3-5-4,2 4 1,-8 10-2,1-2-4,-3 5 5,2 2-4,-2-2 3,-4 15 0,0-3-3,6-9 2,-7 9-5,5-7-5,-1 7 6,-3 4 0,6-15-2,1 4 5,-4 10-5,0-1 2,4-7 4,0-5-5,0 4 6,0-2-4,0-3 0,1-1 3,0-3-2,1-1 7,-1-1 4,3-8 33,-4-1-2,4-1-4,0-4 1,-1-2-2,-1 2 1,-1-3-7,2-3 2,-4-2-2,2-2 6,2 0 4,-4-2-8,4-5 0,-3 2-14,0-8 5,-1-3-9,1 2-2,0-10-6,3-10-8,3 4-6,0-3-9,4-13-8,1-2-7,6 3-2,-1 10-13,4-9-24,-1 13-6,11-10-23,-7 9-15,11-4-11,-3 11-39,6-8-20,-6 9-30,3 3-38,-3 3-50,4-2-47,1 4-55,-6 0-287,5 3-737,0-1 326</inkml:trace>
  <inkml:trace contextRef="#ctx0" brushRef="#br0" timeOffset="127642.026">7139 11490 4,'3'-5'241,"0"0"2,-2 0-8,1 2-1,-1-1-2,2-2-5,0 4 0,-3-2-8,0 4 10,3-3 14,-2-2-19,-1 5-11,0-6-5,0 6-1,0 0-22,0-3-14,0 3-10,0 0-26,0 0 0,-10-3-22,10 3-14,-11 6-10,4-2-7,-4 1 2,1 4-13,-3 2-8,3 3-13,-4 4 5,0 0 1,1 0-5,1 1-10,-1 4-1,4 0-1,1-1-3,0 3-5,2-1-3,3-6 0,-1 2-5,4-1 1,0 0-10,-3 2 10,7-4-14,1 1 15,2-4 5,1-2 3,2 1 9,0-4 15,0-2 0,1-2 3,3-3 13,2-2-8,-1-1-1,-1-3 7,6-5 3,-2 0 4,-1-7 1,-3 5-3,3-6-8,-1-3-18,-4 1 15,-1-2-3,-1 5-3,-1 0-4,-1-7-8,-4 6-5,2-1-3,-2 1-5,-2-4 0,-2 3-9,0-2-3,-2 2-4,-2 0 1,1-1-4,-2 3 0,-1 5-7,0 0-12,-1-3-4,-3 2-9,1 6-13,0 1-30,-1-1-32,-2 2-42,1 3-43,2 1-45,-1 0-41,3 1-43,-2-1-43,1 3-44,4 4-38,-3 1-270,1-1-757,3 3 336</inkml:trace>
  <inkml:trace contextRef="#ctx0" brushRef="#br0" timeOffset="128273.0754">7534 11635 158,'0'0'262,"0"0"9,0 0 0,0 0 0,-3-2 2,3 2-6,0 0-4,0 0-7,0 0-8,0 0-10,0 0-13,0 0-13,0 0-15,0 0-26,0 0-3,11-4-14,-11 4-19,14 4-3,0-4-9,0 2-21,3-2 1,6 2-15,-2 1-2,3 0-10,-3-3-6,-3 1-3,-5 2-16,1-3 0,2 4-6,-8-3 0,2-1-10,-2 1 2,-2 0-5,-1-1-5,0 0-9,-5 0-13,7 0-13,-4 1-22,-3-1-15,4 2-27,-4-2-35,0 0-28,0 0-26,4 2-21,-4-2-34,0 0-52,0 0-46,-11 2-41,4-1-202,-3 1-604,0-2 268</inkml:trace>
  <inkml:trace contextRef="#ctx0" brushRef="#br0" timeOffset="128565.8268">7501 11768 214,'-1'1'293,"1"-1"-12,-4 4-11,4-4-14,0 0-10,5 5-12,-2-1 5,4-1-21,-3 1-10,3-2-4,2 1-12,6 4-7,-1-5-16,1 2-25,0-3-10,1 0-22,5 2-13,0-3 7,0 0-20,1 0-12,-5 0-4,-1 0-14,-2-2 8,-1 4-17,-2-2-4,-3-2 1,2 4-2,-4-4-2,-2 2-2,-4 0-15,10 0 2,-7-1-2,-3 1-17,5 0-7,-5 0-31,5-1-8,-5 1-21,0 0-17,0 0-27,0 0-30,0 0-35,7 1-31,-7-1-38,0 0-39,0 0-247,0 0-567,5-2 251</inkml:trace>
  <inkml:trace contextRef="#ctx0" brushRef="#br0" timeOffset="129197.9585">8296 11473 74,'0'-8'272,"0"1"2,1 3-13,-1-2-5,2 1-3,-2 1-4,0 0-11,1-1-13,-1 5-13,0-7-23,0 7-22,0-4-19,0 4-13,0-4-14,0 4-16,0 0-10,0 0-8,0 0-8,-3 16-11,-1-7-9,4 6-2,-5 6-4,0 0 2,1 4-12,-2 1 13,0 1-7,0 3-3,-3 0 3,2-3 4,0 4-16,-1-5 18,0 3-7,3-3-4,-1 0 4,1-8 10,2-2-6,-4 1-2,5-5-4,0 0-9,-1 0 1,1-2-2,2-4 2,-3 1 1,3-1-14,-1 0 7,1-3-11,-1 2 0,1-5 7,0 6 3,0-4-8,0-2-6,0 0-12,0 4-26,0-4-29,0 0-31,0 0-40,0 0-51,0 0-44,11-7-41,-4 0-52,-1 2-296,0-3-656,4 0 290</inkml:trace>
  <inkml:trace contextRef="#ctx0" brushRef="#br0" timeOffset="129647.944">8563 11465 47,'0'-8'283,"0"4"-1,0-5-14,3 4-11,-3 2-4,2-2-16,-1 0-10,0 1 0,1 1-4,-1-1 6,-1 1 5,0 3-3,2-5-3,0 3-7,0-1-5,-2 3 0,0 0-9,0-6-11,0 6-11,0 0-17,0 0-13,0 0-11,0 0-23,0 0-10,0 0-11,0 0-11,0 0-6,0 0-8,0 0-16,-6 17-5,3-7-4,2 7 1,-5 12-9,2-5-5,-3 5-2,0 2 2,-1 0-5,1 3-4,0-2 0,-4-1-3,5 2-3,0 1-2,-1-2-2,1 0-3,-1-5-4,2 1 2,-1-4-2,2-5-1,-2-3 3,5 1-6,-3-3 3,2 1-4,-1-6 3,3 1 0,-1-3-2,-2 0-1,2-2 4,1-1 3,-2 0-4,2-4-4,0 7 4,0-6 1,0-1 4,0 0-8,0 5 5,0-5-8,0 0 4,0 0 5,0 0-6,0 4-3,0-4-19,0 0-17,0 0-25,0 0-41,0 0-53,0 0-52,0 0-53,0 0-45,-6-13-53,8 9-57,-4-1-323,2 0-796,-1-2 352</inkml:trace>
  <inkml:trace contextRef="#ctx0" brushRef="#br0" timeOffset="135777.5899">691 14333 62,'0'0'167,"0"0"2,0 0-6,0 0-6,0 0-17,4-3 7,-4 3-12,3-1-1,-3 1-18,0 0-1,0 0-13,0 0-9,0 0-8,0 0-3,0 0 5,0 0-15,0 0-6,0 0 7,0 0-10,0 0 7,0 0 0,0 0 3,0 0 0,0 0-2,0 0-1,0 0 6,0 0 3,0 0-12,0 0-1,0 0-10,0-9-5,-1 5-3,2-4-12,-1 4 0,-3-5-5,2 1-3,-1 3-2,0-2-6,-1 1-1,-3 0 4,1 0-12,-1 1-3,-2 0-2,-1 1-4,-2 1-3,5 2-6,-4 1 1,0 1-3,10-1-1,0 0 1,-27 11-3,27-11 0,-13 12-4,13-12 1,-12 19 9,9-11-6,3-8-1,-5 21 4,5-21 3,1 19-3,1-6-2,0 0 9,1-1 0,2 3 0,0 0 1,0 1 5,1-2-9,0-3 5,1 4-3,0 0 3,-3-1 6,2 3-12,-2-8 3,-1 4 0,1-2-3,-1-1 7,0 1-7,-6-1-1,3 1 7,-3-2 2,-1-2-5,-2 1 8,-1-3 2,7-5 1,0 0-1,-35 12-2,35-12 5,-28-3-2,28 3 1,-25-6-1,6-4 2,5 3 0,14 7-3,-18-17-5,8 7-14,0 2-2,10 8-14,-10-12-17,10 12-34,0 0-28,-3-20-40,3 20-35,0 0-38,16-21-182,-16 21-434,17-12 192</inkml:trace>
  <inkml:trace contextRef="#ctx0" brushRef="#br0" timeOffset="136387.1353">784 14270 2030,'11'-22'66,"-1"7"-44,0-1 3,0-1 37,-4 4 16,2 0 15,-4 3 1,2 3-5,-3 1-22,-2 4-12,2-1-11,-2 2-13,-1 1-11,0 0-2,3 6 0,-3 1-3,0 5-3,-3 6 3,-1 6-3,-2 2 2,-2-2 1,2 3-3,-2-2 6,1 1-8,-2 3-1,1-1-2,1-5 3,1 3-1,-1 1 8,0-3-9,2 5 11,0-10-13,4 0 0,-4 0-2,4 0 0,-3-7-3,4-1 2,-1-2 2,-1-1-1,2 0-2,0-3 3,0-2 4,3 1 3,-3-2 4,0-2 4,4 5 5,-4-5 16,12 2 7,-4-4-1,3-3-7,3 0-2,-1 1 2,3-8-8,-2 2 6,0 3-10,6-6-8,-2-3 10,-7 5 5,2-3-11,-1 0-5,-5 1 0,6 2-2,-3-5-3,-2 3-8,2-4 4,-3 4 2,-4 1-1,1-2 4,-1 4-5,-3 0 3,0 1 0,0-1-3,2 1-3,-4-1-5,-1 5 1,2-1 1,-2 2 2,0-3-11,0 5-7,2-3 2,1 5-4,-10 0-4,10 0-8,0 0 6,-7 6-7,4 2 0,2-1 2,1-1 2,-3 1 3,6 0 1,-2 1 5,1 3-3,-1-4 4,2 1-3,-2 2 6,2 0 1,0 1 3,-3-1 0,4 2 0,0-1 0,2 2 5,-2-1-1,1-4-1,-1 3 4,0-1-6,0 7 6,0-8-7,1 0 12,-2 0-5,1-1-3,-3-3-1,1 2 3,0-1-5,1-1 6,-3-1-9,2 2 1,-1-1-10,-1-5-4,0 5-6,0-5-3,0 0-8,0 0-2,3 4-14,-3-4-13,0 0-10,4 3-9,-4-3-1,0 0-35,0 0-22,11-12-29,-5 7-27,-5-2-171,6 0-402,-4 1 179</inkml:trace>
  <inkml:trace contextRef="#ctx0" brushRef="#br0" timeOffset="136683.8952">642 14316 212,'0'0'212,"24"4"-9,-9 0-5,8 0-15,6 2-12,-2-2-13,1-1-12,3 1-12,-1 2-15,-5 1-8,2-6-16,-2 2-30,-2 1-46,-2 1-38,-7-3-50,2 1-49,-1-3-51,-8 3-107,4 0-298,-1-2 133</inkml:trace>
  <inkml:trace contextRef="#ctx0" brushRef="#br0" timeOffset="137119.6958">1349 14352 138,'1'-5'221,"2"-2"-6,0 2 2,-3 0 2,1-1-3,0 2-1,1-2-9,-2 1-4,0 5-8,0 0-20,0-7-21,0 7-27,0 0-17,0 0-12,0 0-13,0 0-4,-7 14-7,4-1-15,-4 10-4,2 1-5,-2 2-7,1 1-4,-1 2 0,-3 1-7,4 1-1,-2-5-7,2 2 10,-1 0-12,3-10 1,-2 8-3,2-7 0,0-1 3,1-2-3,0-1-8,-1-3 2,1-3 3,0-1-11,2-1 5,0-2-4,-1 0-3,1 0 9,-1-1 2,2-4 0,-1 6-1,1-6 0,0 0-8,0 0-13,1 6-31,-1-6-36,0 0-36,0 0-49,0 0-75,0 0-259,0 0-536,10-17 238</inkml:trace>
  <inkml:trace contextRef="#ctx0" brushRef="#br0" timeOffset="141759.6207">2171 9876 136,'-8'-2'139,"5"1"-2,3 1-3,-7 1-8,7-1 0,-7-1 5,7 1-4,-3-2-1,3 2-10,0 0-13,0 0 2,0 0-23,0 0-9,0 0-6,-4 5 0,4-5 3,10 2-4,4 3 3,7 2-5,3 2-1,4-1-5,16-1 1,2 5 0,2-5-8,3 3-1,0-5-2,21 7-7,-22-5-4,1 3 5,-6-2-11,4-1-5,-8 2 1,-1 1-5,-14-4 3,0 1-6,-3 0-1,-7-5-6,-2 3 2,-1-3 1,-5-2-3,2 4-1,-6-3 0,3 1-2,-4-2 3,0 1 1,-3-1-4,0 0 5,7 0-6,-7 0-2,0 0-4,0 0-6,0 0-7,0 0-13,0 0-10,0 0-5,0 0-27,0 0-26,0 0-9,0 0-25,0 0-7,-17-5-17,6 2-7,-3 3-15,0 0-125,-6 0-321,-2 3 142</inkml:trace>
  <inkml:trace contextRef="#ctx0" brushRef="#br0" timeOffset="142371.9086">2139 9973 42,'-4'-2'214,"-2"-1"0,3 2-9,2-1-4,-5 0-19,6 2-8,-4-3-16,4 3-7,0 0-12,-3-1-17,3 1-12,0 0-6,0 0 2,0 0-8,0 0-1,0 0-7,0 0 6,0 0-1,0 0-2,19 6 4,-11-6-2,8 0-2,-1 0-3,8 3-11,2-3-1,14 2-15,2 1 5,0-1-7,4 1-2,0 4-6,2 1-12,2-1 6,17 4-10,-19-4 4,-4 3-10,5 2 1,-4-3-9,-2 2 4,-14-5-5,2 2-5,-2-3-5,-4 0 5,0 0-3,-10-1 3,0-1-5,-5-1 5,-1 0-8,0-1 4,-3 1 8,0-1 18,0-1 16,-1 2 4,-4-2 10,5 0-9,-5 0 9,6-2-1,-6 2-4,0 0-5,4-1 2,-4 1-24,0 0 12,0 0-3,5 3-6,-5-3-2,0 0-7,0 0-7,0 0 6,0 0-9,0 0-1,2 2-6,-2-2 2,0 0 6,0 0-7,0 0-3,0 0-4,0 0-5,0 0-3,0 0 10,0 0-4,0 0 2,0 0-5,0 0 3,0 0-7,0 0 1,0 0 8,0 0-2,0 0-8,0 0 6,0 0-3,0 0 8,0 0-10,0 0 0,0 0-7,0 0 7,0 0 6,0 0-6,0 0-2,0 0 7,0 0-3,0 0-5,4 3 6,-4-3-5,0 0 6,0 0-3,0 0-3,0 0 4,0 0-1,0 0 4,0 0-1,0 0-1,0 0 4,0 0-8,0 0 6,0 0-5,0 0 7,0 0-9,0 0-9,0 0-16,0 0-17,0 0-26,0 0-30,0 0-26,0 0-37,-16-5-45,5 5-34,-4 0-25,-7-2-26,-2 2-40,-4 0-196,-2-3-574,-11 0 254</inkml:trace>
  <inkml:trace contextRef="#ctx0" brushRef="#br0" timeOffset="142739.49">2152 10021 102,'-6'-4'248,"3"4"-10,-3-2-1,1 2-1,5 0-8,-6-1-6,6 1-6,-4 0-24,4 0-12,0 0-17,0 0-21,-5 0-17,5 0-4,0 0-9,0 0-8,0 0-23,0 0-2,11 4-1,-3 4-9,5-6 1,9 3-2,2 2 2,4 0-3,15 3 2,2-1 1,0 1-10,1-3-11,22 9 11,-20-7-14,1 1 0,17 3-4,-20-4-6,-3 2 2,1-1-12,-3 0-6,-13-5 6,-3 1-10,-1 0-6,-3-1 11,-4-3-4,-5 1-1,-1-1-1,-4 0-10,3-2 10,-5 3 0,-2-2 3,1-1-1,-1 1 0,-3-1-6,7 0 11,-7 0-15,0 0-4,6 0-7,-6 0-16,0 0-6,2 3-18,-2-3-10,0 0-19,0 0-23,0 0-17,0 0-20,0 0-32,-15-4-21,5 3-24,-1-5-15,-2 5-17,-2-2-4,-8 1-158,-1-1-438,0-1 193</inkml:trace>
  <inkml:trace contextRef="#ctx0" brushRef="#br0" timeOffset="143132.8953">2149 10135 185,'-9'0'205,"9"0"-4,0 0-7,-4-2-4,4 2-8,0 0-14,0 0-4,0 0-11,0 0-8,19-3-4,-4 3-8,3-3-9,2 6-6,4 2-8,4-3-9,0-4-6,15 7 4,-3-1-15,4-1-9,0 2-4,1 3-6,1-4-5,2 4-6,-1-2-7,-1 2-5,-2 0 3,-16-3-14,11 3 5,-13-4-6,1 1-5,-6 1-3,0-1 3,-7-1-3,-3-2-4,-1-1 2,-3 0-6,-1 0 2,1 0 0,-3 1-3,0-2-1,-4 0 2,7 0-4,-7 0 1,4 1-2,-4-1-1,5 0 6,-5 0-2,0 0-10,5 0 7,-5 0 3,0 0-3,0 0-2,0 0 2,3 1-4,-3-1 1,0 0-1,0 0-2,0 0-2,0 0-10,0 0-10,0 0-10,0 0-10,0 0-17,0 0-16,0 0-33,0 0-23,0 0-23,-14-8-19,11 4-31,-8 1-18,4-1-198,-8-1-451,3-1 199</inkml:trace>
  <inkml:trace contextRef="#ctx0" brushRef="#br0" timeOffset="143612.0878">2345 10065 20,'-9'-1'207,"9"1"-23,-5-2-4,5 2-23,-2-1-19,2 1-10,0 0-16,0 0-14,0 0-6,0 0-10,0 0 5,17 6 4,-3-4-4,7 1 2,3 4-8,3 0-1,1-2-9,16 5-3,-2 2-1,3 0-5,0-4-2,3 1-10,0 0-4,-3 4-6,-4-6 3,1 3-9,-3-1-2,-10-4-1,-1 0-2,0 1-1,-4-2-2,-3 1 1,-4-3-2,-3 0-1,-4-2 0,0 3 0,-2-3 2,-2 2 5,1-2-7,-4 2 8,1-2-4,-4 0 2,7 2-6,-3-2 6,-4 0-8,0 0-3,4 0 0,-4 0 1,0 0-2,0 0-3,0 0 3,0 0-4,0 0-2,0 0 2,5-1-2,-5 1-3,0 0 0,0 0 2,0 0-5,0 0 2,0 0-6,1-3-1,-1 3-5,0-5-8,0 5-5,0 0-4,0 0-10,0 0-10,-3-8-9,2 7-13,1 1-11,0 0-12,-2-4-13,-2 0-20,4 4-10,-6-3-19,1 2-23,1 0-10,-2-1-141,6 2-350,-10 2 155</inkml:trace>
  <inkml:trace contextRef="#ctx0" brushRef="#br0" timeOffset="144634.8768">1469 14684 145,'-5'1'308,"5"-1"-14,0 0-14,-7 1-12,7-1-23,0 0-9,0 0-13,0 0-10,14-4-21,-4 4 21,6-3-37,8 0-25,-2 3 7,2 0-26,1 0-6,1 0-26,-4-2-7,1 4 10,-8-2-19,1 3-18,-2-2-39,-1-1-17,-6 4-47,1-4-25,2 1-31,-6-1-31,-1-1-27,-3 1-18,0 0-26,10 0-16,-6-2-11,-4 2-33,0 0-133,0 0-419,0 0 185</inkml:trace>
  <inkml:trace contextRef="#ctx0" brushRef="#br0" timeOffset="144975.3695">1413 14768 129,'-8'5'168,"1"-3"-10,3 3-5,1-2 3,0 0 17,3 1 3,3 1 9,0-3 1,5 4 5,5-1-9,1 2-6,10 2-11,-1-4-11,1 1-12,1 0-18,-4-4-8,0 1-10,3 2-15,-7-3-10,3 2-30,1-6-40,0 5-43,-4-2-59,-2-1-72,7-5-72,-7 3-191,6-5-461,0 3 205</inkml:trace>
  <inkml:trace contextRef="#ctx0" brushRef="#br0" timeOffset="145917.4912">2490 14468 59,'0'0'152,"0"0"-5,0 0-4,0 0-12,0 0-14,0 0-15,0 0 4,0 0-10,0 0-12,0 0-4,0 0-13,0 0-7,0 0 2,0 0-21,0 0-10,0 0 4,0 0-2,0 0-7,-9 10 3,9-10 1,-1 2-2,1-2-1,0 7-10,-3-4 13,3-3-4,0 5-6,-1-3 5,1-2-7,-3 7 7,3-3 0,-2 0-3,2-4-5,-1 2 3,1-2 4,0 5 1,0-5-2,0 0 9,-4 3 5,4-3 8,0 0 8,0 0 4,0 0 10,0 4 6,0-4 7,0 0 2,0 0 2,0 0-3,0 0-2,0 0-17,0 0-7,1-17-8,-1 15-1,-1-8-5,1 5 0,1-3-10,-2 3 7,2-3-6,-1 3 4,0 0 4,0-2 2,0 0 3,0 1-3,0 2 5,3 1-2,-3-3 4,-3 1-9,3 5 5,0-6-4,0 6 1,0-6-9,0 6-3,3-4-3,-3 4-4,0 0 7,0 0-18,-3-3 6,3 3 3,0 0-7,0 0-13,0 0 10,0 0-6,0 0 8,0 0-15,0 0 2,0 0-2,0 0-7,0 0 1,0 0-2,-2 16 9,-3-6-8,0 7 0,0 6 0,-2 4-2,-4 8 14,1 8-8,-2-11 16,3 2-19,-1-1 4,2-4 2,-1-1-3,2 0 2,-3-1-1,3-4 3,2 3 37,-1-10-3,3 1-9,-1-5 0,1-1 3,0 2-1,2-4-11,-2-3-1,0 1 4,2-3-8,-1 3 3,1-3-1,1 0 1,0-4-11,-1 5 15,1-5 5,-2 3 9,2-3-14,0 0 8,-1 4-8,1-4 2,0 0-5,0 0 6,-2 2-7,2-2 5,0 0-28,0 0-9,0 0-50,0 0-42,0 0-63,2-14-62,-2 9-57,3-2-274,-2 2-614,2-3 273</inkml:trace>
  <inkml:trace contextRef="#ctx0" brushRef="#br0" timeOffset="147769.8013">3046 14558 92,'-3'-5'226,"3"-1"-3,3 2 6,-3 4 14,1-9 5,-1 4 1,0 5 4,-1-6-11,1 6-14,0 0-34,1-6-7,-1 6-17,0 0-30,0 0-18,0 0-12,0 0-17,0 0-24,-11 18 7,6 9-7,-1 0-13,-4 3 2,3 1-8,-3-1-1,3 1-23,0-3 26,0-1-19,0-3 3,4-5-12,-4-2 1,3 0-5,3-2-4,-4-4 7,4 1-7,-2-3-2,0-1-2,2-2-1,1-2 5,0 3-7,0-4 2,-1 0 16,1-3-9,-2 4-1,2-4-9,-1 5 28,1-5-1,-2 3 24,2-3 7,0 0 20,0 0-12,0 0 11,0 0 7,0 0 10,0 0-1,0 0 8,0 0-10,0 0-9,5-17-16,-4 8-1,3-8-14,-1-1-6,0 1-2,1-1-5,-1-1 1,1 4-16,0-2 0,-1-3-7,3 3 2,-2 0 5,0 2-5,0 2-2,0-1-6,1 3 1,-2-6 1,5 0-6,-1 5-4,-1-5 0,1 2 0,8-4-6,-2 2 2,4 0 2,3 2-2,-9 3-4,4 3-2,-2 2-4,1-1-5,-4 4 0,-2 2-15,5-1-14,-3 3-21,-3 0-15,-1 3-16,-1 3 2,-2-1-2,1 2-1,-1 6 7,0 3 7,-6-1 11,0 4-3,-4-2 3,1 1 1,-6 3 3,4-6 6,-1-1 0,-1 0 10,3-6-9,0 4 10,0-5 6,-1-2 1,2-1-1,2 2 14,0-4 3,0 2 3,2-3 4,2-1 1,-4 5 6,4-5 2,-6 5-1,6-5 5,0 0-5,-3 2 7,3-2-1,0 0-4,0 0 14,0 0-4,0 0-2,0 0-3,0 0-6,0 0 12,0 0-1,21-1 1,-12 0 11,4 1-17,2 0 0,-1-1 14,2 3-13,-2-1 1,1 4-19,-2 0 15,-2 4 4,-1-3-8,0 3 6,-2 1-9,-2 2 4,-2 0-5,-1 4 4,-2-3 8,-2 3-1,1 1-8,-8 0 11,3-4-7,-6 3 8,0-4 6,-2 1-3,0-4 4,-2 1-4,-1-3-1,2-3 0,-3 1 8,2-3-10,-1 0 18,2-4-21,0 0-3,6 1-14,-1-3-11,1 3-28,-2-3-54,2-4-38,3 1-51,-2 0-63,5 0-73,0-3-208,2 3-587,7-1 260</inkml:trace>
  <inkml:trace contextRef="#ctx0" brushRef="#br0" timeOffset="148403.0803">3718 14766 8,'-6'0'238,"2"-2"3,4 2-10,-7-1-4,4 0-10,3 1-14,0 0-13,-5-1-16,5 1-6,0 0-13,0 0-14,0 0-3,0 0-3,0 0-4,28 0-1,-7 2-2,6-1-2,11 1-7,4 1-6,3-2-3,-1 3-7,-1-2-13,1 0-9,-6 0-12,-10 1-4,0 0-13,-2-1 16,-11 1-18,0-2-15,-7-1 9,3 1-6,-7-1-11,2 2-9,-2 0-18,-2-2-15,-2 0-24,0 0-35,0 0-45,0 0-35,0 0-51,-16-2-39,2 0-27,-7 4-220,0-2-531,0 2 235</inkml:trace>
  <inkml:trace contextRef="#ctx0" brushRef="#br0" timeOffset="148738.1691">3728 14921 137,'-6'2'269,"2"1"-14,1-1-14,-1 0-15,1-2-19,3 0-17,-7 3-19,7-3-16,0 3-14,0-3-19,-3 4-1,3-4-14,0 0 0,3 5-3,4-3-2,-3 3-7,5-2 7,5 4-2,0-3-6,10 4-7,3-3-1,-1 0-3,4 2-13,12-2 1,-5 1-9,-7-3-3,-1 1-7,-2-1-3,-4-2-5,-1-1-6,-5 1-11,-4-1 0,-4 1 1,0-1-6,-1 0 1,1 0-7,-4 0-14,-2 0-5,3 0-34,-6 0-29,7 0-29,-7 0-21,4 3-27,-4-3-45,4-5-44,-2 1-42,-1 0-183,1 1-494,0-4 219</inkml:trace>
  <inkml:trace contextRef="#ctx0" brushRef="#br0" timeOffset="149071.4749">4176 14650 234,'-6'-8'270,"1"2"-14,0 0-12,2 2-21,1 1-21,-1-1-15,0 1-16,3-2-25,0 5-19,-2-4-7,2 4-13,0 0-12,5 13-10,0-8-13,1 3-7,1 2-3,6 9 2,5-5 3,-1 5 2,6-1-8,-2 1 2,-2-4-2,1-1-4,-2 0-7,1-2 0,-7-2-7,1 0-1,-6-5-3,0 0-7,3 2-3,-8-5 3,3 2 4,-2-1 7,1 0 6,-1-2 5,-2 3-5,-1-4-3,2 2-6,-2-2 2,0 3-11,0-3-2,-3 13 1,-5-2 0,-7 10-12,-3-1 2,-4 2 3,-9 10 0,7-9-8,-5 4 4,6-5-7,-7 6 5,6-10-18,1 2-35,2-2-39,-1-1-62,4 0-57,-1-4-64,-2 1-70,1-2-176,-1-5-546,7-4 242</inkml:trace>
  <inkml:trace contextRef="#ctx0" brushRef="#br0" timeOffset="149486.6885">2831 15066 211,'0'0'219,"-6"3"-29,6-3-7,-3 1-10,3-1-10,-1 4-2,1-4 2,3 5 9,1-1-2,3-1 6,4 1-2,3 1 5,2 2-13,9-5-2,2 6-12,12-1-4,-12-4-36,11 4 16,-10-3-12,0-2-13,-4 1-10,-8 0 7,5 0-42,-4-2 15,-3 0-10,-6-1-1,3 2-20,-5 0 5,1-2-8,-4 1 6,1-1-13,-4 0-21,6 4-20,-6-4-18,0 0-44,0 0-50,0 0-51,0 0-50,-20-10-32,9 9-11,-3 0-26,-6-5-152,-2 4-480,-1 0 213</inkml:trace>
  <inkml:trace contextRef="#ctx0" brushRef="#br0" timeOffset="150061.8206">2763 15200 149,'-6'4'191,"2"-1"5,0-3-6,1 1-1,3-1 4,0 5 16,0-5 5,11 3 11,3 0 0,6 3-4,4-2 0,0-1-2,1 1-25,15-3-1,-12 0-13,2 6-14,-4-2-16,-2-2-20,-1 2-12,-8-1-11,1-3-9,-6 2-13,0-3-3,-2 4-4,-1-4-3,-3 1 7,1 0 5,-2 1 2,3-2 0,-6 0 5,5 1-3,-5-1-7,4 1-1,-4-1-6,0 0-7,3 0 3,-3 0-8,0 0-5,0 0-4,0 0-14,0 0 2,0 0-2,7 0-6,-7 0-7,0 0-4,0 0 0,0 0-5,0 0 2,0 0-1,0 0 0,0 0-5,0 0 0,0 0-3,0 0-3,0 0 1,0 0-2,0 0-1,0 0 1,0 0-5,0 0 6,0 4-4,0-4-4,0 0-2,0 0 3,0 0 4,0 0-5,0 0-4,0 0 5,0 0 0,0 0 2,0 0-12,0 0 6,0 0 0,0 0-2,0 0 3,0 0-9,0 0 2,0 0 6,0 0-2,0 0-3,0 0-1,0 0 3,0 0 0,0 0 1,0 0 2,0 0 1,0 0-1,0 0-4,0 0 3,0 0 4,0 0-1,0 0-2,0 0-1,0 0 1,0 0 3,0 0-11,0 0 5,0 0 7,0 0-12,0 0 8,0 0 5,0 0 0,0 0 1,0 0 3,0 0-5,0 0-9,0 0 4,0 0 3,0 0-3,0 0 1,0 0-6,0 0-2,0 0-12,0 0-25,0 0-9,0 0-19,0 0-17,0 0-32,0 0-18,0 0-28,0 0-21,0 0-27,0 0-32,0 0-49,0 0-54,0 0-273,0 0-677,0-15 300</inkml:trace>
  <inkml:trace contextRef="#ctx0" brushRef="#br0" timeOffset="160442.0933">2835 4030 62,'0'0'153,"-4"-2"-5,4 2 5,0 0-22,-2-3-4,1-1-1,1 4-7,-3-5-7,2 1-2,-1 1-6,1-2-8,-2 1 0,0 0-12,-1-1-4,1 1-10,-1-4-5,1 3-9,-3 1-6,2 0 2,-3-2-8,0-1-4,0 2-4,0-1-7,-1-1-4,2 2-2,-4 0-4,3 1 2,-3 0 2,3 1-10,-3-1-3,2 3-4,-2-2 3,2 3-1,-2-5-5,0 4 4,-3 0-3,1 2 2,0-2-4,1 1 1,-2 0 2,2 2-4,-3 1 4,4-1 2,0 1-2,0-2 9,-4 2-8,4 0 8,-1 2-3,1 0 5,0-3-4,-1 5 3,4-4 1,-3 1-4,3 0-1,-1 2 0,-1-1-1,1 1 0,-1 2-2,-2 0 3,5 2-7,-5 2 3,3-3-4,-2 6 8,0-2 4,2 3-8,-1-2 0,1 2 7,-1-1-6,2 0-2,-3 0 2,2 1 2,-2-1-2,0 0 2,2 2-1,-1 0 6,2-2-5,-3-1-5,6-2 4,-3 5-2,-1-4 3,3-2-3,1 1 0,-3 2-1,3-3 0,-2 6-2,1-1 1,-2-1-3,2 2 4,1-3-4,0 2 3,-2 1 0,2-1-1,-3 2 2,-1-1 2,6-2 1,-2 0 0,1 2 4,2 0-3,-1 1 0,-2-2-3,4-1 5,0-3-6,-2 6 5,1-5-2,1 3 4,1 1-3,1 0 1,-2 0-3,0 0 0,0-2-9,0 0 12,0 2-5,1-3 4,2 3-2,-3-1 4,0-3-7,3 4 3,-3-2-1,4 0 2,-2-2 2,1-2-3,1 0-5,2 4 12,-4-5-4,7 4 1,-4-5 2,2 1 3,-1-2 1,0 3-4,-1-5 2,5 1 4,-3 0-6,2-2 1,-1 0 2,3 0 0,-1-2 5,0-2 1,4 0 4,0 2-5,-4-4 0,0 1 1,4-3-5,3 2 11,-2-2-10,5-2-3,-3-2-3,-3 4 1,0-7-6,3 3 5,-4 2-4,-1-2 3,1 0-1,-2 1 11,-2 0 4,-1-1 7,2 2 9,-3-3 4,0 1 1,5-5 6,-3 2 2,1-1-2,-1 1-8,-1-4 11,-1 0-13,3 0 4,0 2 5,-2-3-8,2 2 2,0-2-10,0 3 1,-2-3 4,2 1-2,0 5-10,-3 0 19,0 1-5,-1-2 9,-1 2 11,1-2 6,1 1-1,0-1 15,-3 2-2,2-1 2,-2-5 0,3 6 4,-3-1-24,1-3-1,-2-3-6,5-2-9,-1-6-7,-4 7-1,4-3 1,1-5-7,-3 5-4,-1 2 2,1-2 0,0 1 2,-1 0-7,0 3-3,2-1 2,-3-1-1,2-1-3,-3 8 7,0-2 5,1 2-4,-1-2 1,-1 0-3,1 2 0,-1-1 5,0-1-3,2 1-2,-3-2-1,2-4-6,-1 2 1,-1-1-5,0 0-1,1-1-1,2 0-5,-3 5 4,0 0-1,-1 0 2,1 1 3,-2 0 2,2 2-7,-1 4-4,1-6-4,0 7-2,-1-4-3,-1 3 2,2 1-4,-3 1 3,3 3-5,-1-4-9,-2 1-9,3 3-8,0 0-4,-1-4-6,1 4-13,0 0-17,0 0-13,0 0-15,0 0-29,-2-3-24,2 3-32,0 0-36,0 0-29,0 0-13,0 0 6,0 0-12,0 17-29,3-8-41,-3 3-241,3 2-627,1 2 279</inkml:trace>
  <inkml:trace contextRef="#ctx0" brushRef="#br0" timeOffset="163578.0529">5207 14762 95,'1'-4'169,"2"-2"-6,-3 2 9,3-3 4,-2 3 3,1-1 3,-1-2-1,-1 4-3,0-2-6,2 0-4,-2 1-1,1-2-1,-1-1 0,1 1-2,-1-1-7,2 1-3,-2-1-2,0 2-16,0-2-11,1 0 3,-1 4-21,0-2 12,0 1-23,1-1-12,-1 1-3,0 4-9,2-5-8,-2 5-8,0 0-7,0-4 1,0 4-18,0 0-13,0 0-3,0 0-3,0 0 0,-3 20-2,2-2 1,-2 9-8,0 3 2,-1 5-1,-3 10 1,-6 3 2,3-1-9,0-14 10,3 1-10,-2 0 7,0-5-3,1 0-8,1-3 12,1-1-2,0-8 1,2 0-3,-2-3-3,5-1 9,-5-4 1,5-3-4,0-1 3,-1 1-1,1-1 3,1-3 10,-2 2 2,2-1-3,0-3 4,0 0 1,0 6 1,0-6 17,0 0-26,-2 2 0,2-2-7,0 0-27,0 0-31,0 0-29,0 0-36,0 0-37,0 0-45,0 0-47,7-12-51,-5 5-283,4 3-622,0-3 276</inkml:trace>
  <inkml:trace contextRef="#ctx0" brushRef="#br0" timeOffset="163903.421">5470 15076 5,'2'-1'315,"-2"1"2,4-4-5,-4 4-6,4-1-27,-4 1-24,0 0-22,0 0-13,0 0-15,0 0-17,0 0-19,0 0-20,0 0-8,0 0-16,0 0-13,0 0-13,0 0-35,0 0-49,-7 13-56,6-9-63,-1 1-71,2 0-72,0 0-244,0-5-531,3 7 235</inkml:trace>
  <inkml:trace contextRef="#ctx0" brushRef="#br0" timeOffset="164265.6701">5901 14687 78,'1'-7'313,"1"3"-9,-2-1-11,0 5-20,-2-12-17,2 12-16,0-5-12,0 5-18,-2-4-23,2 4-22,-7-3-12,7 3-16,-9 0-18,9 0-7,-14 4-14,6 3-1,-5-1-19,3 9-10,-7 2-4,3 2-2,-4 3-2,1 4-3,3 4-15,-2 2 6,-2 10-5,4-12-8,1 2 4,2-2-7,1 2 4,-1-4 0,5-3-10,-1-3 3,5-2 5,0-2-13,2-1 0,2 0-7,0 0 11,5-4-2,-2-1-2,3 1-5,2-4-28,1-2-30,2 0-40,1-3-45,0 0-53,-1-3-63,9-3-72,-8-5-217,3 2-577,4-5 255</inkml:trace>
  <inkml:trace contextRef="#ctx0" brushRef="#br0" timeOffset="164619.9913">6073 14832 207,'0'-8'244,"1"0"-7,1-1-9,-2 3-8,1-2-9,1 5 3,-2-1 0,0 4-18,1-8-12,-1 8-24,1-5-21,-1 5-9,0 0-9,0 0-19,-4 13-9,1-4-7,-1 8-6,0 0-4,-3 7 0,-3 3-11,2-5 0,-1 5-5,0-3-1,1-1-1,4-3-11,-3-2-1,-1-1-9,2 0-7,0 1 0,2-4 5,-1 1-13,0-3 10,2-3-24,1 0-22,0-2-32,1-1-41,-1 0-49,0 0-39,2-1-51,2-2-32,-2 1-221,0-4-518,0 0 229</inkml:trace>
  <inkml:trace contextRef="#ctx0" brushRef="#br0" timeOffset="164944.9738">6220 14872 146,'5'-9'265,"-2"-1"4,4 0-11,-3 4-9,3-2-12,-2 3-20,0-3-14,-1 4-12,-1 1-17,0 1-14,-3 2-18,0 0-16,7-2-17,-7 2-12,0 0-12,0 0-4,-6 20-5,4-9 3,-4 7-8,0-2-4,1 1-15,-2 9 3,-2-2-7,-1 2 12,1 2-2,4-10-12,-3 2 7,2-2-16,-1 0 5,0-1-10,0-2 6,6-3-8,-8 5 0,6-8-7,2 3 0,-3 0-8,1-5-26,-1 2-39,2-3-46,0-3-46,0 3-63,2-2-45,0-4-57,0 0-174,0 0-521,0 0 232</inkml:trace>
  <inkml:trace contextRef="#ctx0" brushRef="#br0" timeOffset="165277.2009">6397 14613 24,'-4'-11'316,"-2"-4"-4,2 5-5,1 1-15,2 2-19,-2-1-14,3 2-26,-1 2-14,1 4-24,0 0-22,0-9-16,0 9-22,4-5-6,-4 5-2,0 0-7,22 7 10,-6 0-12,5 3 7,-2 2 1,4 6-7,1 3-2,0-2-4,1 0-13,-3 3-9,-1 4-11,5 6 4,-9-4-8,-2 2 4,0-1-6,-1 16 0,-7-12-7,-1 3 2,-5-2-1,-4 12-5,-4 1 6,-5-2-10,-1-14 4,-10 11-5,-2 2-3,-2-11-4,3-8-4,-4 3-5,-3 3-2,0-3-1,7-11-13,3-1-20,2-1-36,0-3-60,5-7-57,-3-1-76,4-1-73,5-2-92,-5-2-350,5-2-799,-1-2 353</inkml:trace>
  <inkml:trace contextRef="#ctx0" brushRef="#br0" timeOffset="166569.766">1980 15579 81,'4'-8'209,"-1"2"6,1 0-4,2 0 1,-1 1-1,-2-2 2,1 2-1,-1-2 6,0 4-1,1-3 4,-4 2-7,2 1 1,-1-1-11,3-1-6,-4 0-7,2 4-18,-2 1-12,0 0 2,0-6-11,0 6-31,0 0 3,1-6-8,-1 6-1,0 0-18,0 0-9,0 0-6,0 0-5,0 0-8,0 0-11,0 0-6,0 0-12,0 0 1,0 0 2,0 0-12,0 0-3,0 0-6,0 0 0,0 0-2,0 0-9,0 0 12,0 0-17,0 0-1,0 0 8,0 0-7,0 0-2,0 0 2,0 0 1,0 0 3,0 0-4,0 0 0,0 0-3,0 0 3,0 0-1,0 0 0,0 0 7,0 0-10,0 0 0,0 0-8,0 0 7,0 0 2,0 0 4,0 0 11,0 0-17,0 0 7,0 0 2,0 0 1,0 0 9,0 0-4,0 0 10,0 0-3,0 0 8,0 0 2,0 0 4,0 0-5,-7-2-1,7 2-8,0 0 4,0 0-4,0 0-1,0-4 1,0 4 0,0 0-6,0 0-1,0 0-4,0 0-6,0 0 10,0 0-15,0 0-2,0 0-4,0 0-10,0 0-1,0 0 1,-1 27 3,-5-10-3,-1 13 7,-7 12-2,0 4 3,1-2 0,-2-1 2,2-10 2,3 2 4,-7 8-6,5-12 1,0-1 1,1-1 3,1 1-2,-2-4 3,6 0-4,-4-9 4,4-1-1,1 0-7,-1-7 8,3-3-1,1 1 7,0 0-7,1-2 0,-1-1 0,-1 1 2,1-3-3,0-1-10,2-1-2,0 0-14,0 0-5,-4 5-13,4-5-38,0 0-29,0 0-59,0 0-37,8-14-48,-3 8-38,2-2-52,3-6-51,-2 2-213,2-1-662,0 0 293</inkml:trace>
  <inkml:trace contextRef="#ctx0" brushRef="#br0" timeOffset="166921.9221">2201 15887 225,'0'0'291,"0"0"-3,0 0-5,0 0-7,0 0-17,0 0-14,0 0-20,0 0 1,1 6-24,-1-6-11,0 0-22,0 0-14,0 0-14,0 0-19,0 0-11,0 0-26,0 0-61,-2 6-45,0-4-63,2-2-57,0 0-84,-4 5-69,4-5-166,0 0-496,0 0 220</inkml:trace>
  <inkml:trace contextRef="#ctx0" brushRef="#br0" timeOffset="167271.1576">2560 15738 231,'-3'-11'287,"6"0"-4,-3 0 2,0 1-11,3 1-7,-3 0 1,0 1-5,1 2 7,2 1-21,-3-1-19,0 2-21,0 0-23,0 4-25,1-6-21,-1 6-8,0 0-18,0 0-16,0 0-16,0 0-5,-5 11-16,2 0-8,3 3 1,-4 12-12,-2-1 0,2 6-3,-4 0-13,1 1 13,-1-1 6,2 2-15,-1 0-1,-1-2 14,4-4-21,-1 1-5,0-4 5,0-5-13,1-1 11,1-3-13,0-3-1,0-3 6,3 1-5,-3 1 6,2-8-10,-2 2 5,3 0-17,0-5 20,-3 3-3,3-3 0,0 0-14,0 7 3,0-7-30,0 0-35,0 0-26,0 0-31,6 1-31,-6-1-36,0 0-69,10-13-78,-3 4-244,4-1-631,2-2 278</inkml:trace>
  <inkml:trace contextRef="#ctx0" brushRef="#br0" timeOffset="168017.2923">3032 15673 132,'3'-7'253,"-2"-1"-5,0 2-9,1 3-10,-2 3-29,0 0-15,2-5-21,-2 5-15,0 0-10,-9 21-13,3-6-8,-1 9-6,-2 3 2,-1 3-5,-2 1-3,4-2-3,-2 0-7,3 0-1,-1-3-17,2-1-7,-1-1-6,-1-7-9,3 7-8,-2-8-3,4-5-7,2 1 1,-2-2-3,-1 1-5,1-4-2,0-1-2,2-1-1,1 0 2,-3 0 1,3-5 21,-2 4 14,2-4 24,0 0 18,-1 5 6,1-5 9,0 0 1,0 0-12,0 0 0,3-16-17,-3 6-9,3-7-5,1-1-11,-4-2-12,6-5-2,-2-2-4,0 0-6,0 3-1,2 4-5,-4 1-3,5 0-1,-3 0 3,3-3 1,-3 3-6,7-4-5,-8 6 8,4 3-5,3-3 9,4-2-19,0-2-2,3 0-1,4 0-4,-1 0 0,1 5-5,4 2 0,-1 3 0,-3 2-9,-5 5 1,-2 1-21,-1 3-20,-2 6-7,-1 4 2,-6 3 4,3 4-17,-4 9 19,-7 5-13,-6-1 5,-11 10-8,-2-2-3,3-11-16,-6 7-11,3-12 1,-8 7 6,7-11 6,1 0 3,3-4 11,1-1 3,9-6 5,2-3 11,1 0 4,1 1 9,2-4 19,1 2 7,3-3 8,0 0-4,0 0 2,0 0-2,0 0 5,20-19-11,-8 14 9,1-6 1,7 5 1,4 0 4,0 1 4,1-1 10,2 3 10,-6 1-16,3 4 0,-3-2 2,-7 1-6,0 3 10,-1 0-11,-3-1-11,-3 3-2,0 2 3,-1 2-8,-1-2 7,-3 2-5,-1 2 12,-4 0-5,-2 2-3,-5 2 2,3 1-3,-10 5 6,1-2-1,1-2 5,-6-2-6,-3-4-5,1 0-4,4-1 10,3-5-15,2-3-8,0 2-11,-2-5-18,5 2-27,3-5-21,-1 0-35,5-1-31,0 2-49,4 2-48,-2-17-50,5 7-231,2 0-581,3-4 257</inkml:trace>
  <inkml:trace contextRef="#ctx0" brushRef="#br0" timeOffset="168412.2424">3729 15948 163,'-11'1'262,"-2"2"-1,5-1 5,-5 5 3,5-3-7,0-3 4,3-1 1,-1 0-25,2 0-9,4 0-12,-4 0-15,4 0-25,0 0-14,0 0-7,0 0-8,6 8-13,7-5-7,9-1-3,3 5-9,3-3-36,12 1 16,-1 3-7,-1-1-15,-8-1-6,-3 0-9,-1 4 0,-2-6-7,-3-2-4,-5 3-5,-2-3-1,-4 1-28,-2 0-28,-1-1-36,-1-1-26,-3-1-23,1 1-50,-4-1-47,0 0-58,0 0-47,0 0-24,-25-5-13,9 6-184,-8-3-562,0 1 249</inkml:trace>
  <inkml:trace contextRef="#ctx0" brushRef="#br0" timeOffset="168781.9015">3628 16131 107,'-13'7'151,"5"0"18,1-2 11,2 5 8,5-1 17,3-4 11,6 0 15,5 3-5,8 4 9,7-6-6,11 1-9,7 1-1,1-1-42,-3-4 0,-3 2-30,-1-2-6,-13-1-20,0-5-13,-4 3-19,-10-2-24,1 0-31,-3-3-23,2 0-43,-7 0-40,-1-5-41,-2 1-33,-2-2-18,-2-2-21,0-5 2,-2-1 11,-4 1-6,2-9 19,-6 2 10,2 1 24,-2 0 31,0-1 41,2 8 32,2 1 28,-2-1 33,2 2 31,-1 3 27,1 2-6,2 2 14,1 2-1,0 3-3,1-2-6,2 0-9,0 5-2,5-2 5,1 2-3,5 3 6,3 1 12,8 8 4,0-2-13,-1 4 0,-1 2-2,-2 5-19,0 1 0,-4 2-6,-1 3-3,-6 4 3,-1-1-8,-2 3 3,-4 1-8,-6-1 7,-5 11-15,1-11-3,-3-5 1,-5 11 2,3-13-30,-5-4-43,-1 0-54,1-1-42,-2-1-60,2-3-56,0-9-91,-1 3-221,8-4-594,5-4 262</inkml:trace>
  <inkml:trace contextRef="#ctx0" brushRef="#br0" timeOffset="169418.0894">4977 15947 158,'4'-9'278,"2"1"-2,-2 0-3,-2 3 1,2 0 3,0 1-13,-1 0-13,-2-1 1,1 2-29,2 1-24,-4 2-16,0 0-31,0 0-8,-7 14-37,-1 3 19,-2 6-24,-3 5 5,-4 12-25,0 3 0,2 3-8,2-15-12,5 3-14,-6 9 12,4-15-30,-1 2 16,5-1 3,-3-4-4,2 1 2,2-11-13,0 1 2,0-5-9,2-2-9,0 0 6,0-4-4,2 2-9,0 1 10,-1-6 10,2 1 6,0-3 12,-1 5-8,1-5 12,-2 4 1,2-4-3,0 0-9,0 4-11,0-4 5,-1 3-18,1-3-4,0 0-28,0 0-20,0 0-25,0 0-20,0 0-25,0 0-61,6-12-45,-4 8-71,1-6-63,1 3-262,3-3-655,-2 0 291</inkml:trace>
  <inkml:trace contextRef="#ctx0" brushRef="#br0" timeOffset="169857.5209">5220 16243 2619,'-2'5'369,"2"-5"-100,0 0-10,0 0 0,0 0-14,0 0-22,0 0-21,0 0-18,0 0-17,0 0-3,0 0 0,0 0-12,0 0 0,0 0-11,0 0-10,0 0-6,0 0-11,-11-5-2,11 5-15,0 0-12,0 0-7,0 0-8,-3 5-16,3-5-32,0 0-27,0 0-35,-3 3-66,3-3-66,0 0-105,0 0-73,0 0-67,0 0-70,3 8-281,-3-8-831,10-2 369</inkml:trace>
  <inkml:trace contextRef="#ctx0" brushRef="#br0" timeOffset="170439.6274">5686 16029 2,'1'-2'245,"-1"2"22,1-5-16,-1 2-14,0 3-6,2-3-26,-2 3-9,0 0-17,0 0-18,0 0-21,0 0-14,0 0-15,0 0-12,-7 10-11,7-4 4,-5 6-17,0 12-7,-5 6-2,0 0-1,-1 3-4,1 0-9,0-1-1,0 1-13,0 2 3,1-4-4,-1-2-6,4 1-28,-2-3 9,1-2-7,5-8 3,-2-1-5,2-6 5,0 2-3,-1-5-4,2 0 5,-1 0 5,0-2 4,4 0 13,-4-1 11,2-4 3,-1 7 14,1-5 0,0-2 0,-1 3-4,1-3-7,-1 4-1,1-4-3,0 0-7,0 0-13,0 0-27,0 0-30,0 0-37,0 0-51,0 0-73,0 0-77,3-14-242,2 6-559,1-1 247</inkml:trace>
  <inkml:trace contextRef="#ctx0" brushRef="#br0" timeOffset="170786.9232">5883 16404 20,'3'-2'400,"-3"2"-4,0 0-16,0 0-23,4-2-7,-4 2-27,0 0-18,0 0-24,3-3-22,-3 3-17,0 0-17,0 0-24,0 0-18,0 0-15,0 0-19,0 0-17,0 0-16,0 0-25,0 0-60,0 0-65,0 0-64,0 0-64,0 0-48,4 10-47,3-6-65,-1 1-266,8-3-637,3-2 282</inkml:trace>
  <inkml:trace contextRef="#ctx0" brushRef="#br0" timeOffset="171171.4325">6618 16080 13,'3'-5'331,"-1"-2"-3,3 2-7,-5 0-16,4 0-10,-2 1-19,-1 0-32,0 0-13,-1 4-31,3-3-26,-3 3-7,0 0-22,0 0-11,0 12-8,0-8-26,-1 7-7,-2 2-6,-3 7 0,2 8-11,-3-4-3,2 1-11,-2-1-17,4-6 22,-2-2-21,0 7-9,0 7 41,-3-4-19,1 3 4,1-7-7,2-6 3,0-2-16,0-3-11,2-3 7,0 0-17,0-2 7,1 1-1,1-4-3,0 2-19,0-1 18,0-4-24,-3 7-23,3-6-36,0-1-72,0 0-34,1 4-37,-1-4-31,0 0-39,0 0-319,16-4-639,-6-1 284</inkml:trace>
  <inkml:trace contextRef="#ctx0" brushRef="#br0" timeOffset="171543.3814">6867 16145 141,'5'-12'298,"-2"-2"-14,0 4 1,3 1-25,-4 4-14,2-3-19,-1 2-21,-2 1-17,1 1-22,-2 4-21,2-5-25,-2 5-7,0 0-8,0 0-18,0 0-9,-2 25-7,-1-10 0,-4 11-6,-1 6 10,0-1-20,0 0 3,1-1-6,-3 2 1,3-1-6,0-1-2,0-1 1,0-4-9,1-2 16,3-2-21,-4-4-6,2 2-4,0-2 3,1-1-1,1 0 0,-2-6-8,1 1-3,1-3-17,0 2-31,0-4-33,2-1-35,-2-2-35,0-1-37,0-1-49,3-1-45,-7-5-212,3-3-520,-3 0 230</inkml:trace>
  <inkml:trace contextRef="#ctx0" brushRef="#br0" timeOffset="171920.9259">6460 15891 57,'0'-4'293,"2"-1"-12,-2 2-15,-2-1-22,2 4-27,-1-5-25,1 5-17,0 0-22,-8 1-12,-1 3-15,1 3-14,-4 4-10,-5 4-9,1 5-6,-4 1-13,2 4-6,1-1-4,0 4 1,-4 11-1,2 2 1,0 3-3,5-13-1,-2 11 2,5-10-10,2-1 15,1 2-20,1 2 0,1 1-7,3-2 8,5-1-7,-2 1 4,5-3 1,5 1 0,3-3-5,11 10 1,-6-15 1,6 0-26,2-6-32,9 3-42,-7-7-57,-1-8-51,12 1-70,-11-7-68,-1-2-178,0-4-520,0-4 230</inkml:trace>
  <inkml:trace contextRef="#ctx0" brushRef="#br0" timeOffset="172292.4148">6987 16075 101,'0'-12'291,"0"0"-8,2 2-13,-2 0-19,1 1-20,2 3-23,-2 0-22,2 1-16,1 0-16,2 0-19,1 3-3,0-3-10,4 3-9,-2 2-14,5 5 10,1-2-25,5 6-2,2 3-3,-2-2-5,3 6-11,-6 1-2,1 0 0,-1 3-2,-2 4-6,-1 2 3,-4-4-8,0 7-6,-3 0 5,-1 0-7,-5 0 8,-1 3-5,-1 1 8,-3-2-1,-2-1-5,-2 1 3,-4 0 4,0-3 1,-1 2-2,-5-5-18,6-1 7,-6-2-1,-2 1-11,1-5 6,0 2-7,-3-7-8,1 0-33,2-4-50,0 1-40,-1-3-57,6-4-50,0-5-58,0 1-72,1-7-193,6 4-578,1-7 256</inkml:trace>
  <inkml:trace contextRef="#ctx0" brushRef="#br0" timeOffset="174022.1039">1197 16719 61,'5'-12'287,"-3"2"-12,2-4-12,2 4-7,-5 3-15,3-1-15,-1 1-13,-3 4-18,2-1-22,-2 4-17,2-3-13,-2 3-14,0 0-16,0 0-9,-4 20-3,1-2 0,-2 8-5,-1 5-8,-2 5-2,-4 8 12,3-9-18,3-2-1,-3 2-7,-2 8-9,4-10-1,0-6-5,1 1-8,2-4 5,-3-7-11,6 0-7,-1 2 6,-2-9-7,4 2-10,-3-3 3,3-1 9,-1-5-15,-2 4 1,3-7-12,0 7-2,0-6-2,0-1-23,0 4-23,0-4-19,0 0-57,0 0-44,0 0-79,11-19-81,-2 4-231,2-2-594,2-5 263</inkml:trace>
  <inkml:trace contextRef="#ctx0" brushRef="#br0" timeOffset="174377.0938">1432 16948 2940,'0'0'143,"0"0"-50,0 0 16,0 0 30,0 0 33,0 0-18,7-7-9,-7 7-22,0 0-25,0 0-4,0 0-9,0 0-23,0 0-2,0 0-8,0 0 6,0 0-21,0 0 9,0 0-41,0 0-50,0 0-62,0 0-52,-7 15-52,7-15-48,1 6-67,2-2-259,-3-4-634,0 0 281</inkml:trace>
  <inkml:trace contextRef="#ctx0" brushRef="#br0" timeOffset="174745.8181">1843 16693 325,'3'-6'325,"0"1"-21,-2 1-21,-1 1-34,0 0-34,0 3-15,0 0-26,2 11-17,-4-1-9,-1 16-12,-2 7-2,-1-1-7,-1 18-12,-3 6 11,3-6-2,-1-2-31,-2-14 4,6 13-2,-3-15-6,-2 1 7,5-4-14,1-6-6,-4-3 0,4-3-9,2 0-7,1-5-21,-3-3 12,3 3-14,-3-8-2,0 3 8,2-1 2,1-4-9,0-2-1,0 0-10,0 7-5,0-7-26,0 0-17,0 0-31,4 3-43,-4-3-70,0 0-58,10-19-98,-3 4-251,3 3-623,1-3 276</inkml:trace>
  <inkml:trace contextRef="#ctx0" brushRef="#br0" timeOffset="175104.8825">2145 17077 3783,'0'0'63,"0"0"0,0 0 42,1-12 101,-1 12-4,0-4-21,0 4-26,-3-9-29,3 9-24,0 0-12,0 0-11,-3-4-7,3 4-10,-1-5-3,1 5-7,0 0-10,0 0-14,0 0-31,0 0-43,0 0-58,0 0-93,0 0-55,0 0-47,0 0-58,0 13-61,0-13-215,6 5-685,-6-5 303</inkml:trace>
  <inkml:trace contextRef="#ctx0" brushRef="#br0" timeOffset="175516.3545">2515 16864 156,'0'-12'297,"0"0"-13,3 2-14,1 0-16,-2 1-12,-1 4-14,0-1-11,-1 1-13,2 1-15,-1 4-19,-1 0-20,0 0-18,0 0-14,0 0-11,2 15-2,-2-3-10,0 15-2,-2 4 7,1 15-8,-4-10-3,0 10-7,0-14-9,0 17 24,1-16-9,-2 1-8,1 0-12,0-1-2,3-6-8,-3 4-6,3-6-6,-3 3-4,2-8 6,2-2 2,1-7-10,0 0-9,-3-5 12,2 4 1,1-1-1,-3-4-1,3-1 9,0-4 1,-3 3 2,3-3-3,0 0 2,0 0-4,0 6-1,0-6-7,0 0-12,0 0-26,0 0-37,0 0-35,0 0-65,0 0-71,0 0-71,7-20-110,-4 13-283,0-5-725,4-3 321</inkml:trace>
  <inkml:trace contextRef="#ctx0" brushRef="#br0" timeOffset="175859.9222">2762 17215 3744,'4'-5'152,"-4"5"-24,0-8 24,4 3 37,-7-2 17,3 7 3,-1-9-20,1 2-23,0 7-22,-3-5-13,3 0-14,0 5-10,0 0-13,0 0-11,0 0-12,0 0-8,0 0-31,0 0-20,0 0-49,0 0-56,0 0-62,0 0-64,0 0-47,0 0-54,0 0-64,0 0-369,0 0-815,0 17 360</inkml:trace>
  <inkml:trace contextRef="#ctx0" brushRef="#br0" timeOffset="176307.7621">3091 16849 221,'3'-2'266,"0"0"-24,-3 2-20,4 6-2,-3 3-16,-2 8-4,-3 1-10,0 14-11,-3 2-4,-3 10-19,1-9 4,-2-2-22,1 12-3,1-14-17,4 0-15,-5 0-6,2-3-22,-1-1 6,4-9-3,0-3-8,2 2-21,2-5 4,-3 3 6,1-6-18,2-4-4,-1 3 7,2-1 3,0-5 26,0-2 9,-1 7 20,1-7 24,-3 6 4,3-6 15,0 0-10,0 0-7,0 0-16,0 0-10,0 0-10,3-30-5,-2 14-11,2-9-1,1-1-14,0-3-5,1-5-8,3 4-6,-1-1 1,0 0-10,2 2-6,2 0-2,-2 0-1,-1 5-15,2-1 6,0 10 4,2-7-5,5 1-5,0 7 2,0-1-8,3-2 2,2 10 0,1 0-4,1 3 1,0 0-9,0 5-17,-2 3-30,-10 2-11,6 8-23,-7-1 7,-2 3 5,-4 2-1,-5 7-3,-3-5-7,-2 6 3,-8-1 2,-4-1-5,-3 1 2,-1-4 1,-4-2-3,2 0 11,-2-6-6,1-1 20,4-2 9,5-5 6,1 0 10,3-4 2,2 2 27,3-3 6,6 0 8,-5-3-2,5 3-14,0 0 13,10-12-4,2 5-1,5-3 0,4 3-10,6 3 11,-4 0 4,4 2-10,-1 4 12,1 2-13,-4 4 10,-1 1 0,-1 2 2,-8-1 4,-2 4-2,-4-1 4,0-1-2,-1 0-5,-5 2 8,-5 2-5,-3 0 15,-6 3-8,-4 0-1,-5-7-3,-3 3 18,-1-5-21,-2-1 9,-9 4-6,9-6-2,-10 5-8,13-10-12,-1-2-21,4 0-16,-1 0-21,9-2-24,0-6-49,6 4-42,2-3-69,5-3-302,-1-2-601,12-3 267</inkml:trace>
  <inkml:trace contextRef="#ctx0" brushRef="#br0" timeOffset="176717.6838">3536 17162 355,'0'0'347,"0"0"-30,-7 0-20,7 0-23,0 0-9,0 0-14,21 7-7,-1-2-5,5 4-16,15 2-13,-1 1-14,5-1-11,-3-1-18,0 0-24,2-1-7,-13 1-16,7-4-11,-12 2-11,-3 0-2,-1-3-10,-6-1-15,-5-4-5,-2 3-10,-1-2 10,-2 0 0,1 2-4,-6-3-2,6 0-7,-6 0-4,0 0-10,0 0-30,0 0-43,0 0-30,0 0-49,-24-4-40,14 5-37,-5-3-44,-1-1-23,-1 0-31,-4 1-23,4-2-242,-4 8-597,0-3 265</inkml:trace>
  <inkml:trace contextRef="#ctx0" brushRef="#br0" timeOffset="177098.0727">3749 17313 338,'-18'8'35,"5"1"32,0-6 13,6 3 5,0 0 8,0-3 10,6 2 20,-1-1 8,2 2 23,-1-1 6,1-5 8,7 11 9,3-4-7,4-3 1,6 4 6,4 2-18,0-6-8,2 4-7,0-4-19,0-1-11,0 2-10,-1-4-14,-1 1-11,-8-2-8,-1 2-13,0-5-25,-2 1-15,-1-1-29,-3 1-39,1-1-37,-1-2-35,-1-3-41,2-5-47,-3 5-55,-4-5-147,1-3-446,0 0 198</inkml:trace>
  <inkml:trace contextRef="#ctx0" brushRef="#br0" timeOffset="177133.2263">3973 17019 76,'-6'-6'293,"1"-2"-15,2 5-10,3 3-25,-7-5-27,7 5-11,0 0-6,0 0-5,0 0 9,18 15-10,-4-5-10,7 4 4,2 3-5,2 2-19,2 0-1,5 10-21,1-4-12,-13-4-18,-2-1-1,0 4 0,-5-2-14,-4 2-3,2 0-7,-6-5-1,-1 5-16,-6 5 9,-5 3-5,-2-5-8,-5-1 3,1-2-8,-2-2-14,-3-2 4,2 4-1,-4-7-13,-2 1-1,1-3-13,-2-1-53,4 1-34,0-9-48,-2 5-52,7-8-64,0 2-77,-2-7-352,4 2-714,3-4 316</inkml:trace>
  <inkml:trace contextRef="#ctx0" brushRef="#br0" timeOffset="177557.9483">4856 17079 267,'-3'-7'344,"6"-3"-18,-3 5-17,3 0-25,-3 5-34,0-8-6,0 8-33,0 0-24,0 0-16,0 0-22,-6 24-7,2 2-21,-6 9-19,-1 12 6,0 0-8,-1 3-2,0-7-11,-1 3-6,5-13 16,-5 16 2,7-19-17,-5 1-11,7-14 0,-2 6-14,2-5-5,-2-3-7,2-2-4,3-3 0,-2-3-1,0 4-7,-1-1-19,4-6-31,0-1-33,0-3-18,0 0-38,0 0-63,0 0-104,18-10-335,-8-2-656,5-7 290</inkml:trace>
  <inkml:trace contextRef="#ctx0" brushRef="#br0" timeOffset="177956.5543">5122 17437 393,'0'0'513,"0"0"9,0 0 0,0 0-17,0 0-15,0 0-51,0 0-34,0 0-27,0 0-43,0 0-28,0 0-33,0 0-32,0 0-13,0 0-37,0 0-25,0 0-45,0 0-52,0 0-67,0 0-76,0 0-78,0 0-87,0 0-73,0 0-59,0 8-65,0-8-320,0 0-819,0 0 363</inkml:trace>
  <inkml:trace contextRef="#ctx0" brushRef="#br0" timeOffset="178342.4287">5499 17166 14,'2'-17'335,"1"5"-1,-3 0-11,0 5-17,3-3-26,-3 5-39,2 1-17,-2-1-38,0 5-11,0 0-10,2 17-19,-2 4-3,3 6-14,-2 8-2,-2-2-8,1 18-6,0-15-5,-3 15 3,-4-5-19,7-12 1,-7 0 0,1-3-10,1 0-19,-1-2 4,2 0-1,0-2-10,-2-3-9,5-6-3,-1-1-1,-1-8-5,2 3-10,-2-6 4,3 1-7,0-3-7,-3 0-11,3-4-27,3 6-18,-3-6-40,0 0-32,0 0-84,0 0-85,0 0-351,18-15-682,-6 5 301</inkml:trace>
  <inkml:trace contextRef="#ctx0" brushRef="#br0" timeOffset="178376.476">5817 17540 4026,'3'-6'132,"-1"-4"-20,-2 3-23,2 2 96,-1-2-5,-1 2-16,0 5-17,0-8-19,3 4-20,-3 4-12,0 0-10,0 0-3,-3-8-13,3 8-9,0 0-10,0-5-3,0 5 1,0 0-16,0 0-27,0 0-29,0 0-52,0 0-47,-10 14-75,9-8-79,1-6-70,-4 10-103,1-5-279,0-2-789,3-3 350</inkml:trace>
  <inkml:trace contextRef="#ctx0" brushRef="#br0" timeOffset="178783.8128">6245 17316 2140,'1'-17'50,"1"-9"0,1 9 75,-1 5 33,-2 3 22,0-2-15,0 6-24,-2-2-8,0 2-32,2 5-24,0-9 7,0 9-9,0 0-8,0 0-6,0 0-10,-3 31 5,1-2 0,-4-2-6,-1 7 16,3-1-7,-3 4 9,1 9-4,2-14-9,-1 1 5,2-1-21,-2-3 9,-2-3 6,4 3-1,-1-4 6,0-1-5,0-7-3,2-8-1,1 3-11,-4-3 4,1 2 0,3-5-13,1 1-2,0-3-4,-2 1-2,1-1 9,1 1-8,0-5 9,-3 4-14,3-4 10,-1 3 5,1-3-1,0 0-21,0 0-26,0 0-19,0 0-36,0 0-56,0 0-71,0 0-87,17-14-122,-10 8-246,4-7-704,-1 1 312</inkml:trace>
  <inkml:trace contextRef="#ctx0" brushRef="#br0" timeOffset="179186.1876">6601 17594 3694,'-15'-7'76,"11"4"5,-1-2-5,3 3 13,-1-2 48,3 4-9,-5-3-25,5 3-8,0 0-21,-5-4 12,5 4 2,-3-1 2,3 1-11,0 0 0,0 0-3,-3-3-2,3 3-16,-1-4-4,1 4-8,0 0 7,-2 0-10,2 0-15,0 0-3,0 0-32,0 0-48,0 0-42,0 0-45,0 0-65,0 0-54,0 0-75,0 0-386,0 0-781,0 0 346</inkml:trace>
  <inkml:trace contextRef="#ctx0" brushRef="#br0" timeOffset="179570.9278">7070 17208 101,'5'-7'290,"-3"3"-4,1-4-29,1 3-16,-2 1-20,-1 0-20,-1 4-18,0 0-21,0 0-12,0 0 0,0 0-8,-7 15 5,-3 0-12,-3 3 3,1 10-1,-8-2-1,-6 8 0,4 2-9,1-10 5,-7 8-20,1 5 17,3-3-2,0 3-15,9-13-5,1 0-16,1 4-5,2-3-13,1-1 1,5 3-1,0-3-1,5 4-7,0-5-5,6 1-3,1 0-12,4-4 6,0-7-33,-1-2-34,9 1-47,-4-7-70,6-2-67,2-5-108,-2-3-42,0 1-276,0-10-678,3 2 300</inkml:trace>
  <inkml:trace contextRef="#ctx0" brushRef="#br0" timeOffset="179609.1318">7290 17544 2074,'9'-17'63,"-1"2"103,0 0-20,-3-1 19,2 6 22,-2 2-1,-2-3-38,3 4-6,-5 2-21,2-1-5,-3 0-15,0 6-13,4-4-13,-4 4-10,0 0 3,0 0 5,0 0-9,0 25-1,-4-8 1,0 1 15,-3 10 17,0 0-7,0 2-3,-2-1 1,2 0-11,0-6-10,-1 3-7,2-4-2,-5 2-10,4-2 4,1-3-2,-2-5-3,3-4-7,0 0 5,-1 1-7,3-3-3,-1 2-11,1 0-26,0-3-65,2-3-53,0 0-62,-1 2-58,2-6-99,0 0-374,0 0-774,0 0 342</inkml:trace>
  <inkml:trace contextRef="#ctx0" brushRef="#br0" timeOffset="179997.1888">7556 17520 2927,'0'-8'84,"2"-1"31,-2 1 40,4-1-1,-4 3-8,3 1 26,-3 5-16,4-6-29,-4 6-17,0 0-10,3-8-14,0-1-1,-3 9-4,0 0-12,0 0-7,0 0-6,0 0-4,5 0-15,-5 0 3,0 0-3,0 0 13,0 19-6,-3-9 3,1 7-8,-3 12 9,0-4 5,-4 2 1,4 0-3,-2-2-12,-1-1 0,1 3-4,-1-3 1,0-7-10,1-3 5,2 6 1,-2-4-10,0 1-5,2-5-21,-1-3-33,0-1-42,2 0-59,0 1-47,-3-4-52,3 2-36,1-4-84,-1-1-344,4-2-760,0 0 337</inkml:trace>
  <inkml:trace contextRef="#ctx0" brushRef="#br0" timeOffset="180404.1741">7730 17232 115,'-2'-8'362,"1"1"-21,-1 1-15,2 6-20,0-11-29,0 11-21,6-5-29,-6 5-5,21 6-13,-7-1-13,10 8-1,3 3-25,7 5-2,-12-4-22,12 9-3,-11-6-13,-2 6-8,1-6-8,-2 6 0,-3 0-7,-2 1-12,-3-2 3,0 3-3,-6-2 10,-3 0-4,-2 2-8,-4-1 7,-2-2 7,-5 2 1,-4 3 8,-5-3-2,-6 12-5,-2-5-10,-2-1-9,6-11-5,-1 1-4,0-2-6,0-2-7,0 0-3,-1-1-11,3-4-8,-1 1-25,2-4-49,0-1-71,0-4-77,9 0-81,-10-3-81,5-3-91,-4-4-379,5 0-874,4-3 386</inkml:trace>
  <inkml:trace contextRef="#ctx0" brushRef="#br0" timeOffset="183099.7026">8242 11168 69,'0'-6'221,"-1"0"-10,0 3 4,1-2-2,0 5-15,1-5-8,-1 5-7,0-4-14,0 4-8,0 0-2,0 0-8,1-3-4,-1 3-6,0 0-7,0 0 4,0 0-11,0 0-6,0 0 3,0 0 6,0 0-19,0 0-9,0 0-3,0 0-16,0 0 0,0 0-10,0 0-13,0 0-5,0 0-2,0 0-4,0 0-10,-14 7-1,11-2-3,0 0-12,-2-2 3,-1 6-7,-2 0 1,-1 3-8,-3 2 15,3 3-11,1-3 2,-4 8 1,1 1-13,0 5 8,0-2-5,-1 4-3,1 2-1,3 1 3,-4 11 2,4-10 1,1-1-8,1 0 10,-1 3-3,1-1 9,4 1-1,-4-2 10,2-1 7,1 0-19,2 0 7,-1-2 1,4-2-7,-2-1 15,3-1-11,-1-3 1,3-3-5,-4-3 16,4 0-16,-3-1 1,1-5-13,-2-2 17,-1 1-8,2-1 0,-2-2-2,2-1-7,0-2 4,-1 1-23,-1 0-43,2-3-44,-1 2-30,2-1-22,1-1-50,-1-1-56,5-4-64,-2 0-267,7-3-639,-1-3 283</inkml:trace>
  <inkml:trace contextRef="#ctx0" brushRef="#br0" timeOffset="183543.5503">8689 11096 287,'0'-6'317,"2"2"-3,-2 1-12,3-2-16,0 3-23,-3 2-26,0-3-16,0 3-26,0 0-13,6-1-26,-6 1-7,10 4-9,-2-1-7,5 6-11,1 0-7,10 7-7,0 3-2,-2 2-11,9 11-3,-10-7-13,7 12-6,-3 2-2,-6 4 0,-2 0-7,-4 4 2,-2 2 5,-3 0-2,0-4-2,-6 0 1,-2 3 2,0-2-8,-4-10 6,-4 13 0,-2-2 10,-5-1 4,0-3 2,-7-3-2,1-1 5,-3-1-5,3-12-1,1 1-12,-9 6 6,2 0-4,7-9-4,-3-2-10,2 0-1,-1-1-4,3-6-8,1 3-3,1-2-5,5-4-9,0-3-30,1-1-44,2-2-67,1 0-55,2-6-60,-1 2-81,2-2-91,-1-2-381,2-3-845,2 2 375</inkml:trace>
  <inkml:trace contextRef="#ctx0" brushRef="#br0" timeOffset="193659.4889">7324 12550 167,'0'0'201,"0"-3"-4,0 3-3,3-3 11,-2 1 0,-1 2-4,1-5-6,-1 5-1,3-2-5,-3 2-12,0 0-4,0-5-8,0 5-4,2-4-6,-2 4-2,0-4-1,0 4-15,0 0 6,1-4-11,-1 4-20,0 0 1,0 0-19,0 0-17,0 0-8,0 0-11,0 0 1,-8 15 2,2-4-21,-1 7-4,-4 6-3,-5 5 1,1-1-4,-3 0-5,2-2 2,-2 5-2,1-6 1,1-1-26,1-1 7,1-1 3,1-2-2,0 0 3,5-8 3,-1 1-6,2-4-1,2-2-2,-1 2 12,3-4-1,0 0 7,2-2 17,-2-1 3,1 1 12,2-3 2,-2 4 18,1-1-1,1-3 6,0 0-4,0 0-9,0 0 0,8-15-6,-5 8-7,4-9-3,-1 1-3,1-3-8,2-5-5,1 1 3,1-3-9,-2 0-2,5 0-2,-8 8-4,6-5 3,-2 1-11,-3 6 2,3-5-6,-4 6 4,1-1-1,0-2-3,1 3-1,-2-2-9,1 1 8,0 0 7,0 0-7,0 1 0,0 3-2,0 0 1,-3 2-4,2-1 2,1-3-1,0 2 2,-1 3-1,-2-2 1,2 7-3,-4-2 1,1-1-3,0 2 0,-1 1 0,-1 1 0,-1 2-3,3-6-1,-3 6-1,0 0 0,4-1-8,-4 1 4,0 0 1,0 0 1,0 0-12,0 0 13,6 11 1,-5-3-4,2 3 8,1 9-5,2 3 10,-3 5-9,-1 1 2,1 2-4,4 3 3,-7-5-2,5 4 3,0-1 3,-4-3-4,4 1 8,-1-2-4,-1-3-3,-2-6 1,3-2-4,-1 2 6,-1 1 0,0-1-4,1-6-4,-3-2 12,0 0-6,2-2 4,-1 0-6,0-4 5,-1 2-1,2-2 0,-1-2 0,-1 1-1,0-4 3,2 3 0,-1 1 0,-1-4 1,0 5 0,0-5 2,0 3 0,0-3-2,0 0-8,0 0 6,0 5 4,0-5 3,0 0-7,0 0 2,0 3 1,0-3 4,0 0-4,0 0-12,0 0-7,0 0-23,0 0-30,0 0-33,0 0-45,0 0-44,0 0-39,0 0-41,-1-13-49,1 8-55,1 2-282,1-2-708,0 1 313</inkml:trace>
  <inkml:trace contextRef="#ctx0" brushRef="#br0" timeOffset="194141.8329">7669 12865 388,'0'0'473,"0"0"-7,0 0-4,0 0-19,0 0-10,-1-6-32,1 6-20,0 0-31,0 0-29,0 0-33,0 0-26,0 0-26,0 0-23,-8 0-21,8 0-14,0 0-21,0 0-19,0 0-19,0 0-45,0 0-69,0 0-68,0 0-93,0 0-85,0 0-81,12 5-109,-7-5-364,4 1-860,-2 0 380</inkml:trace>
  <inkml:trace contextRef="#ctx0" brushRef="#br0" timeOffset="194788.2908">7972 12648 84,'7'-7'209,"-1"0"-9,0-2-3,0 2-4,0-1-5,-1 3-4,0 0-3,-1 3-7,0-3-2,-1 3 0,-2-3-2,1 2 3,1 1 5,-3 2 2,3-3 6,-3 3 0,2-4 4,-2 4-6,0-4-15,0 4 6,0 0-14,0 0-13,-2-6-18,2 6-9,-2-3-12,2 3-13,-4-1-5,4 1-10,-6-5-16,0 5 1,6 0-6,-9 4-11,3-2-6,-1-1 3,0 2-11,-2 3 0,1 2-6,-4 4 2,1 2-26,0 1 18,-2 4-1,1 1-12,2 3-5,-3 0 3,1 4 5,2 0 1,-1-2-7,3 1 6,0 3 0,0-1-2,0 1 6,3-3-17,1-1 9,-1 0-2,1 3 5,3 1-5,-2-5 8,-1-2-9,4-4 2,0 0-13,1 1 9,-1-4-17,0-3-24,3 0-25,0 0-36,-2-2-26,4-2-23,3-2-26,-1-3-39,0 0-58,4-6-73,1 0-305,4-2-702,-3 1 311</inkml:trace>
  <inkml:trace contextRef="#ctx0" brushRef="#br0" timeOffset="195231.6111">8230 12763 198,'2'-5'287,"0"-3"-3,-1 4-16,3-1-8,-2-2-6,-1 3-6,-1 0 0,3-1-17,-2 3 1,-1 2-17,3-4-39,-3 4-17,0 0-20,0 0-3,0 0-9,-1 13-8,-2-3-5,3 7 3,-6 0-12,1 9 5,-4-1 1,5 2-9,-6-1-15,2 1 1,5 0-7,-7-3-2,4 0-5,-2 2 1,4-1-13,-3-1-7,4-10-3,-1-2-8,0 0-13,3-2 3,-1 0-1,-1 0-3,3-3-1,-3 3-2,2-6-5,1-2-13,-2 2-18,2-4-33,0 4-30,0-4-40,0 4-35,0-4-45,0 0-64,0 0-71,9-12-340,-4 5-720,3-3 319</inkml:trace>
  <inkml:trace contextRef="#ctx0" brushRef="#br0" timeOffset="195661.9119">8496 12775 139,'4'-9'285,"0"1"-6,-1 0-11,0 4-14,-1-1-9,1-2-4,0 4 1,-1 1-15,0-1-6,-2 3-7,2-5-21,-1 3-18,-1 2-29,0 0-1,0 0-1,0 0-16,0 0-12,0 0-2,0 0-10,0 0-11,-5 11-1,5-7-3,-5 6 6,2-1-12,1 4 1,-4 3 10,2 0-4,-6 8 3,2 1 1,-2 0 1,3-1 4,-6 5 1,3-3-14,2 3-7,-2 0-3,0-1-9,-3 0-2,5-2-9,2-9 0,-1 1-11,2 0-8,-2-3 3,2 0-5,0 0 1,-1-5-22,2-1-32,1 0-27,2-5-44,-2 2-52,1-3-25,0 0-47,2-3-64,0 0-68,0 0-52,0 0-284,4-17-737,-1 5 326</inkml:trace>
  <inkml:trace contextRef="#ctx0" brushRef="#br0" timeOffset="196162.266">8590 12672 311,'0'-6'322,"0"0"-11,0 0-5,0 1-14,0 0-2,0 2-16,-2-1-7,2 4-13,2-7-7,-2 7-7,0-5-18,0 2-9,0 3-18,2-4-14,-2 4-10,0 0-16,5-2-9,-5 2-2,6 0-13,-6 0-7,14 2 0,-4 1-8,4 1 1,0 2-11,1 0-4,5 5-4,-1-3-3,0 4-5,1 0-4,-2-2-8,-2-2-2,-2 5-16,5-2 1,-7 0-1,1 4-10,-4-3-12,0 0 6,-2 0 1,0 4-10,-3 0 9,0 3 3,-1-1 2,1 8-4,-4-6 4,-1 6-14,1 0 9,-7 1-1,-2-1-1,2 2 4,0-10-13,-1 8-4,0-1 4,-2-3-7,1 0 2,0-5-4,-3 3-1,1-6-2,2 2 2,-5 2 1,2-5-3,2 0 0,-2 2-11,1-6 4,-3 1 0,4 1 2,-1-1-3,1-5-10,2 3 6,-2-1 3,1-2-4,-1 2-1,1-4-5,0 1-23,1-1-6,-2-1-24,0 0-28,0-1-24,2 1-43,-4-4-23,5 1-46,-4 1-42,4-2-41,-1 0-41,-2-1-52,5 1-39,-4-2-339,3 3-831,-2-1 368</inkml:trace>
  <inkml:trace contextRef="#ctx0" brushRef="#br0" timeOffset="199287.0846">7108 13114 50,'0'0'150,"-7"-1"0,7 1-3,0 0-3,-4-3-3,4 3 0,0 0-4,0 0-5,0 0 2,0 0-10,0 0-1,0 0-3,0 0-9,-7 0-3,7 0-3,0 0-16,-6 1-8,6-1 4,-9-1-4,4 2-2,-5-2-3,2 0-1,1 2-3,-4 2 3,1 0-5,-4-1 5,1 1-9,3-3 5,-1 1-8,1 2-4,2-1 2,1-2-7,2 0-3,5 0-4,-7 0 1,3 3-9,4-3-2,0 0 0,-2 0 4,2 0 4,8 4-7,-1 1-4,5 1-4,8-1-1,4 4 0,4-1-13,-4 1 5,4-4 11,-4-2-16,3 3-4,0-3 10,-3 0-9,-2 5 0,-5-4-13,-3-1 7,1-1-1,-4 0 5,-3-1-2,2-1 1,-3 0 10,-3 0 7,1 1 12,-1-1 1,-4 0 25,0 0-21,8 1 7,-8-1 2,4 0 1,-4 0-3,0 0 0,5 0-5,-5 0-3,0 0-2,0 0-16,0 0 12,1 4-6,-1-4-11,0 0 11,0 0-5,0 0-3,0 0-9,0 0 7,0 0-1,0 0-4,0 0-3,0 0-9,0 0 1,0 0 7,0 0-5,0 0 3,0 0-5,0 0 4,0 0-6,0 0 3,0 0 0,0 0-6,0 0-1,0 0-15,0 0-10,0 0-8,0 0-22,0 5-12,0-5-29,0 0-21,0 0-9,0 0-33,0 0-44,0 0-59,0 0-47,0 0-263,0 0-619,0 0 275</inkml:trace>
  <inkml:trace contextRef="#ctx0" brushRef="#br0" timeOffset="200660.1373">4932 15354 68,'0'0'81,"0"0"7,0 0-11,0 0 4,0 6-12,0-6 6,0 0-6,0 0 13,0 0 7,0 0-1,6 0 16,-6 0-8,0 0 11,0 0 3,0 0 2,0 0-1,1 2 2,-1-2-10,0 0 4,0 0-3,0 0 3,0 0-3,0 0-3,0 0-5,0 0-2,0 0 0,0 0-2,0 0 0,5 1-6,-5-1 5,8 0-13,-4 3-6,2-3-6,2 3-8,-1-3 6,5 2-15,0 2-6,5-4-3,-3 0-9,1 4 9,0-4-9,0-1-4,1-2-2,-1 1-1,-5 3-6,0-2 0,0-2 11,-3 2-24,-1 1 11,-1 0-1,-1-3-7,1 3 1,-2-1-7,-3 1 5,6 0 4,-6 0 2,4-3 8,-4 3-7,2-2-3,-2 2 0,0 0 1,0 0-3,3 6 2,-3-6-4,1 3 3,-1-3-3,0 0-5,2 2 0,-2-2 2,0 0 2,0 0-7,0 0 11,0 0-7,0 0 0,0 0-7,0 0-9,0 0-12,0 0-23,0 0-28,0 0-19,0 0-41,0 0-57,0 0-62,0 0-244,-6-9-538,3 7 238</inkml:trace>
  <inkml:trace contextRef="#ctx0" brushRef="#br0" timeOffset="201939.962">4700 16688 194,'0'0'242,"0"0"-17,0 0-19,0 0-18,0 0-16,0 0-19,0 0-15,0 0-11,0 0-15,0 0-12,0 0-9,18 2-10,-12-2-1,2 2-4,2 1-1,4-1-6,-1 2-3,1 0 0,3 1-4,-2-2-1,3 0-2,5 0 3,1-1-3,3 5-3,0 1-7,-1-5-4,3 3 5,0 1-7,11-1 9,-2 2-7,2-2-4,-13-1-5,1 4-2,2-8 0,-2 3-10,0 3 2,-4-5 0,0 1-4,0-2-1,0-6-6,-8 6-5,-1 2 9,-2-3-7,3 0 0,-6-2-2,0 1-2,0 1 6,-6-1 7,2 1 3,-2-1 2,-4 1 2,0 0 2,12 1-6,-8 0 5,-4-1-10,0 0-1,11-1 6,-11 1-7,7-3 0,-7 3-3,7 0-1,-7 0-4,10-2-1,-10 2 7,8 1-10,-8-1-3,8 1 6,-8-1-5,10 0 5,-10 0-4,8 2 2,-4-2 0,-4 0 3,11 0 13,-11 0-11,7-2 0,-7 2 5,9 0 4,-9 0 11,8 0-8,-8 0 13,7 3 3,-7-3 0,7 0 0,-7 0 7,0 0-5,0 0 3,7 0-4,-7 0 11,0 0-11,0 0-3,0 0 2,0 0-1,7 2 8,-7-2-9,0 0 5,0 0 6,0 0-5,0 0 1,0 0 3,0 0-10,0 0 2,0 0-4,0 0-2,0 0-2,0 0 3,0 5 3,0-5-10,0 0-6,0 0-2,0 0-1,0 0-22,0 0-27,0 0-55,0 0-59,0 0-71,-15 0-80,15 0-105,-14-2-263,5 1-717,-5-1 318</inkml:trace>
  <inkml:trace contextRef="#ctx0" brushRef="#br0" timeOffset="203296.3601">4432 17899 95,'0'0'166,"0"0"-22,0 0-15,0 0 1,-5 0-12,5 0 3,0 0-5,0 0-4,0 0-3,0 0 5,0 0-1,0 0-9,0 0 6,0 0-5,0 0-9,0 0-9,9 9 5,-6-5-5,1-2-5,-4-2-2,9 0 6,-2 5 8,-3-3-15,5 0 2,0-1 4,6 3-1,-1-2-5,1-1 4,6 5-7,1-2-4,4-2-14,2 3 7,-1 2-8,4-4-8,7 2-1,-10 0 9,10 0-14,0 4-3,2 0-3,-1-2 3,1-1-5,-2-2 6,1 6 0,2-4-11,0-2-2,2 3 3,0 0 1,-1-2-12,2 5 3,-1-3-1,4 0-2,-4-2 1,-2 0-4,-1 6-3,6-5-3,-5-2 2,1 4 5,-1 1-7,-1-4-3,-2 1 4,-10-1 5,9 0-4,-8-1 2,2 0 2,-4 1 0,11 2 4,-9-2-2,-2-1-8,0 0 8,1-2-6,-3 4 5,2-4-6,-3 2 3,1 1-9,1-2-2,-4 1 9,2 3-5,-1-4-4,-3 0 7,1-2-2,-21-1-7,32 3-1,-18 0 3,-14-3 7,30 6-7,-30-6 6,24 3 1,-24-3-1,21 1 2,-21-1 10,0 0 1,25 2-1,-25-2-7,17 0-2,-17 0 0,0 0-5,21 6 7,-21-6-13,0 0-3,0 0 7,24 3 3,-24-3-5,0 0 9,0 0-6,0 0 6,0 0 3,0 0 11,0 0 3,21 0-8,-21 0 9,0 0 2,0 0-6,0 0 1,0 0 0,0 0 1,0 0-7,0 0-7,0 0 5,0 0 5,0 0-16,0 0 3,0 0-7,0 0 5,0 0-2,0 0-4,0 0-4,0 0 6,0 0 1,0 0-8,0 0 9,0 0-2,0 0 3,0 0-1,0 0-1,0 0-4,0 0 1,0 0-3,0 0 0,0 0 10,0 0-7,0 0-4,0 0 11,0 0-8,0 0-3,0 0 5,0 0 4,0 0-5,0 0-3,0 0 7,0 0-3,0 0-1,0 0-4,0 0 5,0 0 0,0 0-2,0 0-1,0 0 0,0 0-3,0 0 5,0 0-12,0 0 11,0 0-2,0 0 0,0 0-2,0 0 9,0 0-8,0 0-2,0 0 0,0 0 2,0 0-3,0 0-6,0 0-27,0 0-32,0 0-39,0 0-28,0 0-15,0 0-61,0 0-70,0 0-127,0 0-213,7-16-671,-7 16 298</inkml:trace>
  <inkml:trace contextRef="#ctx0" brushRef="#br0" timeOffset="215760.0749">8863 15180 219,'3'-12'236,"-1"2"-14,0 0-9,1 6-18,-3-3-16,3 3-20,-3 0-21,3 1-11,-3 3-16,0 0-6,0 0-5,0 17-4,-3-5 5,0 3-12,-2 9 3,-4 2-4,1 1 0,2 1-5,-7 1-4,2-3-1,2 1-4,0-4-4,0 4 6,0-2-10,3-2-6,-4 1-6,5-8 7,-1 2-9,0-3-10,2 0 2,0-4-5,2 0 5,-2-2-11,1-1 11,2-2 4,-1-1 10,0-2 9,-1-1 5,3 3 15,0-5 13,0 0 2,0 2 16,0-2 5,0 0 0,0 0-14,1-14-7,2 2-13,4-5-6,-3-8-14,3-2-1,0-4-6,1-2-4,0-1-12,0 4-1,-3-5-8,4 0-1,0 2-4,-1 2-7,4-1-8,-1 3 9,0 4-4,-4 0-1,4 1-9,2 3 4,-1 0-5,0 7 1,4-3-5,1 3 1,-5 1-10,2 5 7,-1 1-7,-5 2 1,1 5 0,-1-5-12,-1 5 13,3 3-7,0-1 2,-2 7-14,-2-2-11,1 2-15,-3 0-9,1 1-6,-5 3 4,2 2-1,-6 2-14,-3 1 5,1-2 10,-3 5-15,-1-3 5,-1-7-1,1 4 0,0-2 5,0-3 9,-3 1 2,3-2 4,2-3 5,1 2-1,-1-1 8,5-4 4,-2 1 12,1-2 0,1 2 5,2-3 5,1-1 0,-3 3 10,3-3 1,0 0 1,0 0-6,0 0 5,19-8 6,-8 4-13,3 1 6,1-2-3,1 3-4,-1 0 13,1 2-12,-6 3 2,5-2-2,-1 5 0,-3 3-2,2 1 2,-3 2-8,0 2 14,-3 1-10,-5-4 4,0 7-3,-4-1 2,-3 2-6,-2-2 7,-8 5 3,-1-1 0,-4-3-2,-2 0 4,1-5-6,0 0 3,-3 0 1,1-6-1,1-1 8,6-1-16,-1-4 5,2 0 1,3-1 8,-2-4-3,6 0-15,1-1-10,1 1-11,3-3-19,-3 0-35,4 1-34,2-5-37,0 3-49,5-2-49,3-4-42,-1 7-171,11-8-512,-5 6 227</inkml:trace>
  <inkml:trace contextRef="#ctx0" brushRef="#br0" timeOffset="216172.9838">9383 15204 322,'0'0'313,"2"-2"-19,-2 2-23,2-2-24,3 1-19,-5 1-15,8-2-12,2 0-19,-2 2-14,8 0 2,-3 0-3,3 0-6,-2 3-12,9-2-9,-2 1-7,-5-1-9,-2 4-20,-3-5-9,3 2-4,-5 0-15,0-1-2,-2-1-10,-1 1-1,0-1-12,-3 2-2,2-2-22,-5 0-34,6 0-31,-6 0-45,0 0-38,4 1-29,-4-1-47,0 0-28,0 0-34,0 0-23,0 0-188,-13 4-508,4-3 225</inkml:trace>
  <inkml:trace contextRef="#ctx0" brushRef="#br0" timeOffset="216211.0108">9458 15287 11,'-21'11'76,"2"3"20,-2-1 16,9-6 9,3-2 29,0 1-1,3 0 5,1-1 6,4 1 14,-2-1 12,6-1 14,-2 1 3,6 1-8,2 0 0,4 3-4,9 0-9,-1-1-15,2-1-19,-1-1-14,-1 2-16,-4-3-7,-1 0-20,-2 0-37,0-2-34,-1-1-41,-1-1-48,-2 0-69,-1-1-80,0 0-274,3-1-533,-2-5 235</inkml:trace>
  <inkml:trace contextRef="#ctx0" brushRef="#br0" timeOffset="216689.5977">10245 15138 275,'2'-16'303,"-1"2"-14,2-2-4,-2 4-1,-1 1-2,3-1-17,-2 1-4,2 1 1,-1 1-3,-1 2-14,-1 1-3,0 3-20,3-3-17,-3 6-24,1-7-15,-1 5-14,0 2-22,0 0-12,0 0-14,0 0-12,0 0-12,-4 16-4,4-5-9,-3 7-5,-1 7-5,1 4-7,-2-4-2,0 5-6,-2 1 1,0-4-8,0 5-5,2 0 3,0-3-5,0 1-4,-1-4 3,3-1-7,-1-9 0,1-9-1,-1 9 3,0-5-10,2 0 5,-2 1-9,2-2 7,-2 2 0,2-3-5,0-3 0,-1-1 5,3-3-5,-1 1-14,0-1-27,-1 3-35,2-5-25,0 0-49,0 0-49,0 0-80,0 0-103,2-12-355,3-2-785,2 1 348</inkml:trace>
  <inkml:trace contextRef="#ctx0" brushRef="#br0" timeOffset="217112.0688">10534 14792 227,'1'-6'261,"-2"-4"-3,2 3-13,-1 2-6,2 2-5,-1-1-12,1-2-3,-2 3-7,0-1-22,0 4-22,2-5-7,-2 5-18,0 0-16,0 0-11,0 0-12,10 8-2,-6-1 2,2 8-4,1-1-14,2 3 0,3 9 12,4 2-2,-4 0-6,1 1-14,1 0 1,2-3-2,-1 1-19,-1-5-1,-3-1 12,2 1-14,-3-5-6,1 3-5,-2-6-3,1 3-4,-5-2-3,0-6 1,2 0-8,-3-2 2,0 2-4,-1-3 0,-2-3-8,1 3-3,-1-3 11,2 2-9,-2-3 4,-1 2-4,0-4-8,2 3 8,-2-3-5,0 0-2,0 4-9,0-4-18,0 0-23,0 0-17,0 0-19,0 0-28,0 0-37,0 0-47,0 0-51,1-14-62,-2 7-51,-1-2-188,2-2-589,-1 0 260</inkml:trace>
  <inkml:trace contextRef="#ctx0" brushRef="#br0" timeOffset="217535.7418">10824 14748 78,'0'-4'163,"1"-3"-8,2 3-13,-1 0-2,0 0-5,-2 4-5,0-5-6,0 5 4,3-2-3,-3 2-1,3-3-3,-3 3-8,0 0-6,-1-4-13,1 4-5,0 0-13,0 0-11,0 0-9,0 0-3,-7 11-2,1-1-6,-4 2-1,-2 8-3,-5-1-4,1 3 6,-1-1-14,0-1 6,-1 1-2,2-2-2,2-1-5,0 3 3,0-1 6,-2-3-3,4 3 4,1-7-3,0 1 3,0-3-11,3 2 2,1-5-7,1 0 0,-2 0-4,5-4-2,-1 0 3,0 0-3,1-2-4,3 1-12,-3-1-16,1 1-13,2-3-14,0 0-15,-3 4-14,3-4-18,0 0-48,0 0-33,0 0-35,0 0-151,5-12-390,-2 7 173</inkml:trace>
  <inkml:trace contextRef="#ctx0" brushRef="#br0" timeOffset="217990.6698">10471 14958 36,'-3'-3'181,"3"3"-1,0 0-7,-4-3 5,4 3-4,0 0-7,0 0-1,0 0-1,0 0-6,0 0 0,0 0-8,0 0-7,0 0-7,0 0-8,0 0-10,0 0-8,7-5-13,-7 5-3,8 0-16,-4 0 0,5-2-6,0 2-8,6 2 1,4 1 0,2 0-5,2-2 5,-1 2-7,5-1-4,11 1 1,3 1-4,4 0-2,-4-2-12,-2 2 6,-9-1-8,-2-2-5,-2 1-1,-4 0 3,-1-3-7,-7 0-7,-1-1-1,-5 4 13,-1-2 7,-1 0 13,0-2-12,-6 2 10,8 2-9,-5-2-4,-3 0-8,0 0 0,7 0-8,-7 0-13,3 1-10,-3-1-15,0 0-19,0 0-27,3 2-21,-3-2-27,0 0-21,0 0-27,0 0-23,0 0-22,0 0-24,0 0-24,-8 6-199,3-4-489,0-2 217</inkml:trace>
  <inkml:trace contextRef="#ctx0" brushRef="#br0" timeOffset="220437.3746">11341 14997 205,'1'-2'231,"2"0"-7,-3 2-14,0 0-9,3-5-7,-3 5-9,1-3-5,-1 3-9,3-2-8,-3 2-10,0 0-3,0 0-13,0 0-7,0 0-11,0 0-8,4-1-10,-4 1-8,0 0-8,0 0-13,0 0-3,0 0-11,0 0-6,0 0 2,-9 11-18,3-6-2,-4 8 3,0-1-5,-7 7-5,0 5 6,-1 1-14,-9 13 1,-1-3-3,3 2 1,-2 2-2,3 0-1,8-10-1,1 4-3,1-3-2,1-1 1,4 0-2,-1-3 1,1-2 3,6-6-1,-1 0-4,0 5 1,1-2 0,3-1 8,-1-2 32,4-1-2,-3 0-2,2-4-24,0-3 14,2 1-17,0-2-26,0 0-39,1-4-39,-3-1-40,3-1-75,2-3-91,-7 0-244,10-4-581,-3-1 257</inkml:trace>
  <inkml:trace contextRef="#ctx0" brushRef="#br0" timeOffset="220876.7248">11506 15221 5,'3'-5'170,"-1"-2"1,1 2-1,-1 0 10,0 0-4,1-2 5,0 1-1,1 4 7,-1-2 0,-3-1 4,3 1 4,-2 1-4,-1 3 4,3-4 1,-3 0-4,0 4 3,3-5-3,-2 2-11,-1 3-8,0 0 0,0 0-7,0-3-6,0 3-10,0 0-16,0 0-13,0 0-14,0 0-10,0 0-13,0 0-10,0 0-5,0 0-10,0 0-11,0 0 1,0 0-18,-4 17 6,0-10-8,-2 12-6,-1 2 2,-3 3-3,2 1-12,-2 6 12,3-3-18,-3 5 10,-2-2 4,3-2-2,-4 3-7,4-4 0,-2-3 5,6-6-3,-1 0-6,-2-3 1,2-2-2,1 0 4,-4 4-6,5-7 11,1-3-11,1 1 1,-3-3 2,2-2-3,1 1-20,0 0-5,2 1-18,-3-5-20,3-1-35,-1 3-27,1-3-24,0 0-40,0 0-62,0 0-88,0 0-341,4-11-733,3 2 326</inkml:trace>
  <inkml:trace contextRef="#ctx0" brushRef="#br0" timeOffset="221306.7937">11726 15208 191,'2'-6'217,"1"2"-12,0 0-18,0 2-10,0-3-16,-3 4-9,0 1-11,4-5-7,-4 5-8,3-2-9,-3 2 5,0 0-3,0 0 2,0 0-2,3 8 9,-3-3-9,0 3 7,-3 1 2,1 2-1,-3 5-10,0 3-9,-2 5 11,-1 8 5,-2-3-12,-1 0-5,1 0 6,-2-2-2,1 2-6,0-3-10,3 1-10,-4-2-9,6-9 2,-2 2-11,1-2-4,0 0-9,1-1-11,2-5 5,-1-1-6,2 1-3,0-4-11,2-2 6,-2 3 0,0-4-3,2 1-23,1 0-42,0-4-5,-2 4-37,2-4-37,0 0-67,0 0-74,0 0-92,2-13-274,-1 4-670,5 1 296</inkml:trace>
  <inkml:trace contextRef="#ctx0" brushRef="#br0" timeOffset="221761.0915">11824 15040 53,'-1'-6'273,"-1"2"-8,2-1-12,0 0-13,0 5-12,2-6-12,-1 4-18,-1 2-9,4-3-15,-1 2-9,-3 1-1,10 1 2,-3 2-14,3 0-5,3 5-6,1 3-21,5 4 0,0 1-14,3 2 5,-1 6-8,0-2-5,-1 4 0,1 11-1,-4-10-18,-4-1 1,2 5-25,2 15 23,-5-3-11,-3-8 1,-2-2-5,1 13-2,-6-14-12,-2-2-6,0-1 1,0-3 4,-5 8-6,-2-4 6,-1-2-9,-3-1 9,0-4 2,-2 0 3,-3-2-7,-1-1 5,-1-3-3,2-3-3,-1 3-1,-1-5-9,-1 0-4,5-7-1,0 3-6,0-1-3,4-3-15,2-1-28,-4 0-39,5 1-67,0-4-48,0 0-61,-3 0-65,2-3-84,-2-1-275,3-1-714,0 0 316</inkml:trace>
  <inkml:trace contextRef="#ctx1" brushRef="#br0">11237 16669</inkml:trace>
  <inkml:trace contextRef="#ctx0" brushRef="#br0" timeOffset="256971.2093">8582 14595 106,'5'-17'201,"0"6"-2,-3 1-2,4 1-7,-5 2-8,2 2-7,-1 1-19,-1-2-14,-1 3-13,3-1-22,-3-1-10,0 5-10,0 0-9,0 0-8,-7 21-10,1 5-3,-6 5 8,-7 24 2,-9 23 11,-4 9 1,-2 1 2,4 0-5,-8-5-2,7 1 0,-1-10-10,1 2 8,11-22 6,0-1 1,1-3 2,0 0-6,4-19-8,1 1-4,0-4-6,4-1 2,1-5-8,3-5-3,0-3-3,2-3-9,1-1-2,0-5 5,1 1-5,1-4-6,1 1-25,0-3-36,0 0-64,0 0-77,4-20-64,0 0-64,-3-8-198,7-1-540,-3-3 239</inkml:trace>
  <inkml:trace contextRef="#ctx0" brushRef="#br0" timeOffset="259435.4527">8582 14526 81,'1'-3'181,"-1"3"8,4-5-7,-1 4 6,0-4-4,-3 5 3,3-3-8,-3 3 0,2-2-9,-2 2-8,0 0-13,3-3-7,-3 3-12,0 0-18,0 0-11,0 0-7,9 3-1,-5-2 7,3 0 0,9-1 1,5 3 9,3 6-3,5-7 3,12 4-3,-1 0-10,5-3-6,3 2 2,18 2-5,7 1 1,-5 2-17,-1-1 4,4 4-4,-4-1-18,2-6 7,0 4-8,-19-3-7,23 6-1,-1-4-2,-1 2 3,4 3-15,1-4-12,-1-2 8,2 0-6,-5 2 0,4-5-1,-1 2-6,4 3 0,-2-3 3,-2 1-1,-1 1-1,3-1-7,-6 0 0,-2 0-2,-19 0 0,20 1 1,-21-4 6,1 2-10,17 2 8,-22-3-5,-1-2-1,1-1-2,0 1 3,-3 0-6,3 0 3,1 0 0,-1-1 0,-3 2 0,3 0-3,-4-1-7,3-1 10,-4 2-1,1-2-4,-11 3-1,8 1 12,-11-3-7,2 0-9,-3-1 6,-3 1 7,3-1-11,-4 0 0,1-2 0,-2 3 9,-5-3-4,-1 2 0,3 0-1,2-3 2,-4 0 0,-1 1 3,7 4-1,-1-1-11,-1 0 10,-3-1-4,4 1 5,2-2-9,-2 3-3,2-2 12,-2 1-3,-1 0-5,1 0 2,-4-1-2,-3-1-5,-2-1 10,-2 1-2,1-2 2,-5 0-11,1 4 22,-1-3-2,-1-1-3,-1 0-2,-1 1 3,-3-1 4,6 0 0,-2 3 5,-4-3-19,6 0 15,-6 0-4,0 0 15,7 1-3,-7-1-12,4-1 7,-4 1 4,0 0 3,4 0-11,-4 0 11,0 0 9,0 0-11,0 0-2,0 0 4,6 1-2,-6-1-7,0 0 8,0 0-14,0 0 13,0 0-17,6 0 1,-6 0 1,0 0-3,0 0-1,0 0-1,0 0 1,5 0 4,-5 0-5,5 2-2,-3-1 6,-2-1-1,6 0-3,-2 1 3,-4-1 2,8 1 10,-8-1 5,3 0 6,-3 0 10,6-1 7,-6 1 1,0 0 7,4-1 2,-4 1 3,0 0-3,0 0 3,7 0-8,-7 0 0,3-3-6,-3 3-4,0 0 4,4-1-9,-4 1-6,0 0-1,5 0-1,-5 0-8,0 0 4,5 1-1,-5-1-9,0 0 6,7 0-4,-7 0 0,0 0 0,0 0-3,4-1 3,-4 1-4,0 0-5,6 1 8,-6-1 0,0 0-7,0 0-4,0 0-1,0 0-1,0 0-4,0 0 4,0 0-1,0 0-4,4 2 1,-4-2 7,0 0-5,0 0 2,0 0 2,0 0-2,0 3-5,0-3-1,0 0 2,0 0 2,0 0-6,0 0-3,0 0-9,0 0-7,-2 8-7,0-5 4,-1 4 1,3-1-7,-3 4 15,2 1 3,-2 0-2,-2 6 2,-1 3 1,-2 2 2,-1 4 5,-2 3 0,1-2 5,0 0 0,0 1 1,-1-3-1,3 1-3,-1 5 4,-1-1-9,2-4 5,2-1 2,-4 1 0,2 3 7,0-3-6,0 2 4,1 0 0,0 0-4,3-2 5,-3 3-2,3-2 4,-2 2 4,-1-5 6,1 2 3,1 1 23,-1 0 4,2-8 0,-3 3-12,3-3 1,0-2-2,2 1-5,-2 0 0,1-3 0,-3 2-4,3-8-1,2 5-3,-2-2-2,1 0 2,-1-1-3,1 1-5,1 0 7,-2-3-7,1 4 4,-2-4-4,3 2 1,-2-2-8,1 3 7,0 3-2,-1-5 1,0-1-2,2 0-10,0 1 8,-1-2 2,1 2 2,-1-1 0,2-2-2,0 1-2,-1-2-1,-2 4 8,2 0-4,-1-5-6,-1 5 5,2-4 2,-2 5 2,0-1-6,2 1 6,1-1-4,-3 1-2,0-3 1,2 2-2,-2 2 2,0-2-3,3 0 3,0-3 2,-2 2-1,0-2-2,-1 1-1,3-1 1,-3-1 2,3 1 0,-1 0-1,0-1-1,-1 0-1,-1-1-6,2 2 7,0-2-2,1 0 6,-1 3-8,-1-4 9,2 3-10,-2-2-1,2 0-6,0 0 8,0 3 5,0-4 0,-2 4-3,0-4-3,2-2 0,0-2 0,-2 6-6,2-2 1,-1-2-9,1-2 5,-1 5 1,1-5-8,-1 4 5,1-4 0,0 0-8,-2 3 1,2-3-1,0 0-6,-1 7-3,1-7 7,0 3 3,0-3 2,0 0-4,0 0 3,0 0 0,0 0 4,0 0-1,-3 3-1,3-3 3,0 0 2,0 0-6,0 0 1,0 0 2,0 0-4,0 0 6,-10-3 0,10 3 12,-10-2-4,3 2 1,-3-3-5,-7-2 3,3 0 5,-2 1-3,-7-1-2,0 1 1,-1-3 4,0-1-1,-1 5-4,-3-2 4,1-4 3,-2 4-2,3 0-7,-2 0 7,-3-1 3,7 2 1,-3-2-3,-1 2-2,1 0 3,1 1 2,-1-3-5,4 3 1,-3-2-3,0-1 6,-1-1 0,3 2 1,-4 0 4,1 4-7,2-2 0,-2-5-2,1 3 1,-2-3 5,-12-2-4,9 4-2,-8-4 5,0 4-3,10-1 0,-1 0 1,-8-1 0,-1 1-2,2-3 2,-3 1 5,2 0-6,-1 2-4,-1 0 9,2-9 6,9 10-1,4 2 6,-2 0-2,1 0 0,-14-3-6,-2-2 7,1 2-8,0-5-3,0 0 3,0 3 1,13 1 13,-14 3-12,15 1-7,-1-2 0,1 5 0,-11-4 5,10-1 0,-10 1-3,14 3-1,-4-2-5,3-1 9,2 2-2,-1 0-2,0 0 3,2 0-6,-2-1 2,0 2 2,1-5-3,-2 6 1,1-4-4,-1 1 8,-1-1-5,1 3 3,2 0 2,-2-2-6,5 0 1,-2-1 2,6 1-3,-6-1 4,1 0-3,0 3 3,5-2-14,0 0 9,-5 0 12,0-1-19,4 2 1,-5-3-12,2 3 9,-5-2-3,4-3 3,1-1 0,-3 5 3,2 0 0,0-3 2,3 1 1,0 2 3,2-2-7,2 2 4,-7-4 0,6 7-2,0-4-5,-2 2 14,4-1-5,0 4 0,-3-4 0,-4 0 6,5 2-9,2-2 2,-1-1 2,1 2-1,-1-1 1,4 1 4,-4-2-9,0 0 7,2 0-4,-5 2 4,5 2 1,-2-5-4,4 4 5,-3-3 8,0 1-18,0 1 9,-1-5-4,0 2 1,0 2 0,-2-4-7,-3 5 7,-1-5 1,4 0 3,1 5-3,1-2-4,-2 0 4,1 0-1,2 3-2,-1-1 5,1-2-2,-1 3-5,0-3-2,1 4 5,2 0 3,-1-1 2,-1-4 0,4 6-6,0 0 5,0-2 2,-6 0-5,6 1 3,-1 1-2,0 0 2,-1-1-5,1-1 2,-4-1 0,0 2 1,0-1-5,1 2 7,-1-4 10,-1 3-8,1-2 3,0-1-8,0 4 3,-1-2 11,6 1-12,-7-1 2,6-1 7,3 1 0,0 0 0,-1 0 10,-2-1-7,5 0 1,-1 3 0,1-2-5,5 2 4,-11-2 0,3 0-6,2 1 0,-2-1-4,2 0 5,6 2 4,-13 0-3,6-3-2,0 3-4,0-1 3,7 1-4,-7 0 4,7 0 0,-7-4 5,7 4 6,-4-4 3,4 4 0,0 0-3,-6-3 1,6 3 7,0 0-4,0 0 3,0 0-8,-5 0-2,5 0-2,0 0 1,0 0-5,0 0 3,0 0-2,0 0 0,0 0 1,0 0-8,-8-2 0,8 2-11,0 0-23,0 0-31,0 0-35,0 0-45,0 0-61,0 0-80,0 0-94,6-15-421,1 10-866,3-7 383</inkml:trace>
  <inkml:trace contextRef="#ctx0" brushRef="#br0" timeOffset="264155.0265">11579 14651 115,'0'0'185,"0"0"-6,0 0-8,-7-6-4,7 6-18,0 0-6,0 0-16,0 0-10,0 0-14,0 0-1,0 0-9,0 0-5,0 0-2,0 0-1,0 0-6,0 0 4,0 0 7,0 0 0,0 0 6,0 0 5,0 0-4,0 0 1,0 0 9,0 0-1,0 0 7,0 0 4,1 9 3,-1-9 1,0 0 4,0 0 2,0 0 3,0 0-8,0 0 2,0 0-8,0 0-2,0 0-6,0 0-7,0 0 0,-7-9-13,7 9-2,-1-3 8,0-1-5,1 4-6,0 0-7,-3-2-3,3 2-5,0 0-2,0 0-15,0 0-3,0 0 0,0 0-7,0-6-4,0 6-10,0 0 6,0 0-9,0 0 3,3-4-6,-3 4-5,0 0 1,0 0-1,0 0 1,0 0-5,0 0 0,0 0 1,0 0-3,0 0 5,0 0-4,0 0 0,0 0-5,0 0 2,0 0 5,0 0-6,0 0 0,0 0-2,0 0-8,0 0 4,0 0 4,0 0-4,0 0 3,0 0-1,0 0 0,0 0-3,0 0 3,0 0-4,0 0 1,0 0-2,0 0 9,4-2-6,-4 2-4,0 0-5,0 0 7,0 0 2,3-3-6,-3 3 4,0 0-3,0 0 2,0 0 0,0 0-3,0 0-6,0 0 9,0 0 0,0 0-4,0 0-2,5 0 5,-5 0 2,0 0-4,0 0 1,3-3 0,-3 3 1,0 0 0,3-2-2,-3 2-1,0 0 7,0 0 0,5 0-2,-5 0-2,0 0 17,0 0-15,6 0 4,-6 0-1,4-3-10,-2 1 4,-2 2 6,8-7-1,-4 4 4,-1 1-14,6-2 11,-2-2 0,0 1 1,3-2-10,-2 0 7,6 0-4,-1-2 5,0-2-6,2 2 8,5-4 4,-8 4-7,8-6 0,-6 8 3,0-3 4,0 0-6,-2 1 1,3-2 6,-5 2-8,2 0-3,-1-1 7,-3 3-3,2-4 10,-2 4 3,-1 1 4,0-2 2,0-2 2,-1-1 3,0 4 13,0-3 1,0 3 2,-1-5-2,2-3-7,5-9 0,-2-1-4,1-2-6,-1-1 5,4-1-4,-1 1-4,1-2 0,-3 0 3,4 2-3,-6-6-5,5 5 1,-4 1-2,-2 0-1,3 1-2,-3-1 0,1-2-2,-2 0 1,0 1-1,-2 1-2,1-4 1,-1 5 5,0-2-7,0 1 2,-2-4-1,0 2-1,1-2-6,0-2 5,2-2 0,-2 2-3,1-2 1,0-1-4,-1-8 5,1 10-2,-3-13 1,1 13 1,-1 0 0,-2-13-6,0 1 2,-2 2-7,-1 8 5,2 5 2,-5-16-5,1 12 6,-1 0 0,-1-15-4,1 17-1,-2-16 5,1 4-2,1 0-4,-2 0-2,-1-1 9,2 2-8,0 11 9,0-10-1,-3-2 1,7 15 0,-8-17-5,4 2 5,3 0 1,-2 11-8,-2-12 7,0 4 5,-1-3-4,1 11-2,-2-14 0,-1 0 0,1 2 1,1 1-2,-1 0 1,0 0 1,-4-2-5,3 1 9,3 2-4,-5-1-1,7-1 3,-3 3 0,1 10-9,0-12 7,-2 1 0,0-4 2,0 4-5,1-2 0,-1 1 3,-3-2-1,3 2 4,0-1-5,-4 0-3,0 1 9,0 0-8,-1-4 1,0 0 1,3 3 0,-4-1 3,-2 3-6,1 1-1,3-4 1,0 0 2,-2 0 7,2-2-9,0 3 0,0-5 2,0 2 1,3 2 3,0 2-5,-1-1-2,0-3 1,0 1 1,0-1 2,-3 4 0,-1-3-2,3 6 4,0-2-1,-2 0-2,1 0 4,-6-1-6,5 0 2,-5-2 2,4 0-1,-1 2 0,2 1-2,-2-3 2,1 4-1,2-3 3,3 2-3,-4-1 0,2 13 7,2-14-8,-2 1 3,2 2 5,-2 1-4,3-5-3,0 4 1,-1-2 0,1 13-4,-1-16 4,-2 1-2,0 4 2,1-2 0,-1-2 1,-2 2-2,2 1 1,0 1-6,-3 0 0,0 1 10,1 1-2,-1-2-2,1-1-3,0 3 6,-1-1-3,2-3 0,-1 5-6,0-4 3,4 11 2,-3-15 0,-2 5 3,4 1-3,-1 11 2,0-15 2,3 13 1,-2-11 0,-4 1-3,2 0 6,1 11-4,-2-11-3,2 10-4,-2-8 6,3 9 0,-6-14-1,4 1 5,-2 0-1,5 14-2,-3-14 3,-1 2-4,3 12 7,-2-11 0,2 9-2,-1-16 7,3 16 0,-3-9-1,3 8-4,-1 4 3,0-3 1,-2-9-3,1 9-5,-2-9 7,4 11-3,1-1-1,-8-9-5,6 10 5,1-1-3,-4-11 2,4 10-3,2 1-1,-2 1 1,-3-13 2,5 12-2,-1-1 2,-2 0-3,1-9 3,2 11 3,-1-2-1,5 1-5,-6-1 0,2 2 3,2 0 0,-3 1-1,3 1-2,-4-3 3,3 2-1,-2-1 3,1 0-9,1 2 4,0-1 5,-2 2-8,2-1 8,0 3-7,-1-1 0,2 2 2,0-1-1,-1-1 5,2-1-1,-1 3-1,0 2 3,1-3 5,-1-1-6,-1 2-2,0 0-1,0 0-1,-1-1 4,2 4-2,-2-2 0,-1-2-1,6 9-4,-4-5 0,0-1 5,2 5 5,0 1-5,0 1 4,-3-5-2,3 1 4,-1 3-1,1 0 6,-1 1-2,1 0 0,-2 0 1,5 0-6,-4-3 0,2 2 1,-1 2-4,0-2-1,0 1 1,1 1-3,-1-1 3,-1 2 1,1 0-5,1 0 5,1-3-10,-3 2 9,1 0 1,0 1-3,0 2 5,1 3 3,1-3-4,-2 3 0,1-5 9,0 3-10,3 0-1,-3 1-2,2 0 0,-1 1 0,2 1 5,-2-4-5,2 4-2,-1 4-6,-1 0 8,2 0-12,0-4 7,-1 4-5,1-1 10,-1-1-6,1 1 4,0-1-2,-2 2-4,3 0 4,-2-2 0,1 2 0,1-2 3,0 1-1,-3 2-31,3-1 4,-1-1 7,-1-1-2,-1 1 3,2 0-1,-2 1 0,3-3 9,-4-1-5,1 3 0,3-2 5,-3 1 1,-1-2 2,1-2-4,-1 2 3,1 0-1,-2-1-1,2-1 0,-1 1 4,-1-1 0,3 2-8,0 0 9,-3-2-2,2 5 2,0-3 1,0 4 3,2-1-4,-2 0 1,3 2 7,-2 1-8,0-1 1,2-1 0,-1 0-1,1 5 2,-4-5-1,4 5-2,-1-3 2,1 3 6,-1-2-4,1 2-7,0 0 0,0 0-3,0 0-1,-6-2-10,6 2 3,0 0-15,0 0-19,0 0-6,-6 4-4,5 2 6,0-1 0,-1 6 6,-5-4 5,0 8 6,3 0 3,-1 0 4,-1 2 6,0-1 0,0 4 3,-1-6 2,1 2 4,2 0 1,2-2-4,-1-4 0,-3 4-4,6-6-12,-4 1 8,1-2-1,3-2 5,-3 1 2,2 0 1,-1-2-3,0 0 11,0 0-2,2 1 0,-1-2 5,1-3 3,-2 5-1,2-5-1,0 0 12,0 0-7,0 2 4,0-2-1,0 0 5,0 0-1,0 0-1,-2 5-1,2-5 0,0 0-1,0 0 6,0 0-1,0 0-2,0 0 1,0 0-3,0 0-1,0 0 2,0 0 2,0 0-5,0 0 4,0 0 1,0 0-1,0 0 0,0 0 2,0 0-2,0 0 3,0 0-7,0 0-1,0 0-5,0 0 6,0 0-1,0 0 2,0 0 2,0 0-11,0 0 12,0 0-3,0 0 0,0 0-2,0 0 2,0 0 3,11-7 0,-11 7-3,0 0 0,1-5-3,2 3 4,-3 2 2,0-9-4,3 5 1,-2-2 5,1-2-7,-1 0 0,3-2 5,1 1-7,-1-3 3,0 0 3,-1-2-6,1-3 10,0 2-8,-1-2-6,1 3 7,-1-1-1,3 0 3,-4 4 0,1 3 0,-1-2-3,1-1 1,-3 3 1,4 0 4,-4 2-2,0-1 4,0 2-1,3 1 1,-3 0 2,1 0-9,-1 0 8,0 4-3,0-4-3,0 4 2,1-5-1,-1 5 7,2-4-5,-2 4-1,0 0-2,0-4-1,0 4-3,0 0 3,4-1 1,-4 1-2,0 0 3,0 0-4,0 0-4,0 0-4,0 0-1,2-3 2,-2 3 1,0 0 0,0 0 5,8 0 0,2 0 3,0-1 3,5-1-4,6 1 1,0 0-2,3 2 1,-2 0 1,0 1-1,2-1 5,-4 3-10,1-1 6,1 1 0,-2 0-3,-7 0 0,-5-2-6,2-1 3,-3 2-10,0-3 23,-2 1-13,0-1 2,-2 3 3,-3-3-1,7 0 7,-4 0 1,-3 0-6,5 0 1,-5 0 1,0 0-6,0 0 4,5 3 4,-5-3 5,0 0-19,0 0 20,5 0-6,-5 0 0,0 0-1,0 0 0,0 0 1,4-3-2,-4 3-1,0 0 4,0 0-1,0 0-2,0 0 3,0 0 2,2-3-7,-2 3 4,0 0 2,0 0 1,0 0-6,0 0 1,0 0 2,0 0 1,0 0 3,0 0-3,0 0-5,0 0 1,0 0-15,0 0-33,0 0-41,0 0-43,0 0-54,0 0-51,0 0-62,0 0-58,7 0-29,-7 0-259,7 6-697,-7-6 308</inkml:trace>
  <inkml:trace contextRef="#ctx0" brushRef="#br0" timeOffset="270622.6017">12485 3188 14,'0'0'160,"0"0"-25,0 0 4,0 0-29,0 0-12,0 0-6,0 0-15,0 0-8,0 0-1,0 0 0,0 0-7,0 0-3,0 6-5,0-6 2,0 0-3,0 0 8,-2 6 1,2-6-2,-3 5 9,2-3 13,1-2 0,-1 4-7,1-4-1,-2 6-5,0-3-3,2-3-10,-2 5-4,2-2-5,-1 0-3,1-3-5,-2 6 3,2-6-5,0 0 3,0 0 7,0 0 4,0 0 12,0 1 13,0-1 10,0 0 10,0 0 6,0 0 7,0 0-5,0 0-4,0 0-8,0 0-14,-3-12-22,3 12 11,0-9-9,0 3-2,-1-2-14,0 2 2,-4-3-9,5-1-8,-3 3 2,2 1-6,0-4-18,-1 3 5,-1-3-8,2 3 1,-2 1-5,0-1 2,1-1 2,-3 4-8,1-1 1,-1-2-8,-5 1 3,-2-1-5,0 3 6,-2 2-1,-3-1-9,-6 7 7,-1 0 2,0 4-1,2 3 6,-1-2-3,1 3 5,-1-1-4,6 4 5,0-2-1,3-1-5,3 0 4,1 2 0,0 0-4,3 0 6,1-2-3,0-1 2,1 1-1,3 1 4,-1-2-8,3-1 5,-2 1 2,2 0 3,2-1-2,-4 1 4,4-1-3,1 0 4,-2-1 0,1 0 0,2 0 4,-2-2-1,3 0-3,0 1-1,2-1 10,-2-2-10,2 0 24,1-1 3,3 4 5,-2-4 6,4 0 4,0 0-4,3 0-3,-1 0-10,-1-3 7,1 2-5,-3-2-11,1-1-1,-2 3 8,-1-3-13,1 2 1,-4-2-3,2 2-6,-3-1 1,0 2 1,0-1-7,-2 0 4,-1 0-2,2 2 2,-3-1-21,1 2 12,0 0-1,0 0 11,-1 1-7,1 2 9,-3 1 0,2 3 0,1 2-3,-3-3 7,1 0-5,-1-4 3,1 8-3,-1-7-3,0 2 13,-2 1-19,2-2 5,0 3-19,-5-4 21,1 4-2,-3-3 4,3 1-4,-3 0 4,0 2-1,-2 1 2,-2-2 1,4-1-4,-3-2-3,0-1 5,0 0 2,1-2 0,-5 2-4,1-2-1,1-3-1,1 1 4,-3-3 2,-1-1 1,-1-2-6,2 2 1,0-2 4,0-6 3,1 1-6,0-2-7,-5-3-7,6 2 18,-2 1 7,1-1 14,2 1-10,3 1 14,0 3 6,0-3 12,2 2 3,-2-3 4,3 2-4,1 4 1,0-6 3,1 3-4,-1 1-9,2 0-13,1 1 5,-1-4 2,1 3-9,-2 1-4,3 1-5,0 4 1,0-9-10,-1 4 5,1 5-7,-1-4-14,1 4-20,0 0-22,-5-6-39,5 6-40,0-2-47,0 2-43,0 0-16,0 0-31,0 0-47,0 0-295,21 8-653,-13-7 289</inkml:trace>
  <inkml:trace contextRef="#ctx0" brushRef="#br0" timeOffset="271058.7987">12595 3464 64,'0'0'271,"-7"-1"-14,7 1-22,-3-1-9,3 1-17,0 0-9,-5-3-12,5 3-19,0 0-11,0 0-4,0 0 6,0 0 0,0 0-8,23 0-7,-7 1-6,6-1-5,-1 3-13,3 0-8,-1-1-18,2-2 7,-3 3-15,1-1-11,-2 2-3,-7-3-20,1 2 2,-2-3-9,-5 1-6,-1 0 0,1 0-4,-2-1-10,-2 0 0,-4 0-4,5 1-9,0-1-12,-5 0-20,5 0-16,-5 0-17,0 0-22,5 2-21,-5-2-22,0 0-32,0 0-45,0 0-59,0 0-32,0 0-178,0 0-500,-18 1 221</inkml:trace>
  <inkml:trace contextRef="#ctx0" brushRef="#br0" timeOffset="271532.2958">12542 3634 118,'-5'4'248,"3"-4"-9,2 0-22,-3 4-17,3-4-23,0 0-7,5 6-16,0-4-3,3 1 4,7 4 3,5-4-6,5 4-1,-2-1-14,2-2-14,0 0-13,2-1-6,-4 1-11,0-4-11,0 4-5,-7 0-7,-1-4-14,1 0-8,-4 0-12,-2 0-24,-1 1-14,-4 0-20,1 1-18,-2-5-23,1 3-23,-5 0-39,0 0-74,13-4-65,-8 4-143,-5 0-440,10-7 195</inkml:trace>
  <inkml:trace contextRef="#ctx0" brushRef="#br0" timeOffset="272032.3173">13559 3292 19,'4'-5'177,"-3"-1"9,1 0 9,0 3 10,-1-2 35,3-2-8,-1 3-7,-3-2-4,2-1-2,-1 2-15,-1-1-10,2 2-14,-2-4-17,-3 2-14,1 2-18,2-4-15,-3 4-17,-1-1-3,1 0-31,-2 0 6,1 2-1,-2-1-9,0 1-12,-1 0-7,0 2-3,-3 2-1,2 0 6,-2 1-18,2 2 2,-4 0-8,-3 6-1,2-1-2,3 2-2,-8 4-3,7 0 1,-1-2-2,3 1-5,0-2-4,-1 4 2,2-2 2,2 2-5,-1 1-3,2 1 5,0 0 6,1 7-2,1-7-3,2-1 3,1 3-1,0-3 5,1-5-9,2 3-4,-3-1 3,4 0 7,3 1 4,3-1 1,-3 1 1,8 3 16,-3-5 14,-1-1 8,3-2-6,3 1 8,-3-4-7,0-3-2,-1 1 12,3-3 10,-3-2-6,3 3 5,-2-6 11,0-2-8,0-1-8,3-2-5,-3 1-1,-1-3-12,1-2 5,0-1-5,-1 2-1,1-8-11,-5 3-4,0 0 4,-2 2-8,0-4 2,0 1-4,-2-1-3,-1 0-7,-1-6 1,1-2 4,-4 7-6,0 0 0,-3 2-1,0 0-16,1-1 11,-3 3 5,2 2-7,-1 3-6,1-1 3,-2 4-5,-1-4-3,1 3-10,-5 2-15,-3-3-29,0 6-17,-3 0-27,1 2-12,-6 1-16,4 0-20,0 2-22,-4 3-19,6 1-24,-1-1-24,4 3-31,4-3-49,-1 2-201,3 1-569,2 0 251</inkml:trace>
  <inkml:trace contextRef="#ctx0" brushRef="#br0" timeOffset="272518.2037">13997 3292 185,'3'-12'272,"-3"2"-8,5-1-6,-5 6-8,2-1-6,-2 0-11,0 2-11,0-2-26,0 3-21,0 3-21,0 0-18,0 0-19,0 0-11,0 0-10,0 0-8,-2 21-8,2-3-8,-3 2-9,1-2-8,-1 1 3,1 1-4,-1 6-13,-2-1-1,3 2-4,-1-8 0,-3-1-6,2 0-8,0 0-3,1-2-4,-3 0-2,2-1 7,-1 9 1,-4 1 42,5-7-6,-2-2-13,2 0 3,1-1-5,0-5-1,1 2-9,0-3 3,-1 2-4,3-4-21,0-1-23,-3 4-19,2-7-29,1-1-24,0-2-28,0 7-25,0-7-25,0 0-17,1 5-38,5-5-71,-6 0-175,14-7-502,-1 0 222</inkml:trace>
  <inkml:trace contextRef="#ctx0" brushRef="#br0" timeOffset="272988.9373">14403 3312 219,'2'-6'295,"0"-1"-13,-2 0-11,3 4-16,-1-1-23,-1 0-31,-1 4-15,1-6-24,-1 6-17,0 0-18,0 0-10,0 0-11,0 0-14,-1 21-10,-2-5-6,0 3-2,-4 7 11,3 1-6,-6 2-4,2 0-3,-1 4 3,0-5-3,-3 3 3,2-2-8,-1 3-14,0-3 7,0-3-3,2 0-10,0-2-5,4-6 0,-1 1 3,-1-2-10,3-7 1,1 0-14,-1-2-3,1-1-35,0-2-15,2 0-28,0-4-25,1-1-63,0 0-88,0 0-88,-5-17-192,5 7-557,0-4 247</inkml:trace>
  <inkml:trace contextRef="#ctx0" brushRef="#br0" timeOffset="273464.1626">14375 3359 82,'-1'-7'291,"1"2"-8,0 0-10,0-2-20,1 4-19,0-2-16,1 1-20,1-2-17,-1 1-12,4-1 2,1-2-7,0 4-5,2-3-17,-1 1-7,3 0-9,5-2-7,-1 1-7,2 6-10,4-3-12,0 0-10,0 4-15,-5 2 5,2 1-9,-2-1-10,-1 3-5,-1 4-4,-1-1-3,0 4-8,-3 0-9,0 0 0,-5 2-22,-1 1 27,-1 1-12,-6 0 2,3 0-8,-4-3-9,-3 3 3,-1-1-12,-1-1-7,-12 1-8,3 1-8,-5-4-9,-1 1-10,-2-6-4,-1 3 1,1-5 7,2 0 2,1-1 2,1 0 10,8-1-1,4-2 8,3-1 2,0 2 15,0-2 8,4 2 12,3-2 1,-5 1 3,5-1-3,0 0-2,0 0 7,0 0-6,29-3-4,-12 4 3,6-2-11,-2 4 7,0-3 0,1 5 1,-2-3-8,-5 0 10,1 1 5,1 4-4,-3-2-10,-1 2 3,0 3 0,-5-5 0,2 4-1,-6-1-1,2 1 1,-2-2-1,-2 4 0,0-2 5,-6 1-4,1 0 9,-1 1 2,-3 4 7,-4 1 5,-9-3-3,3 0-12,-5-2 12,1-4-1,-2-1 0,0-1 1,-3-1 2,3 0-7,2-3-3,1-1-1,3-2 4,3-1-6,4 0-16,1-1-14,2-1-16,-2 0-19,6 0-21,2-1-33,-2 2-39,3-5-47,4 1-53,2-1-60,0 0-165,3-2-511,1 0 226</inkml:trace>
  <inkml:trace contextRef="#ctx0" brushRef="#br0" timeOffset="273976.0661">15133 2808 50,'1'-12'239,"1"2"-2,-2-6-6,1 6-9,-1 5-2,0 0-10,0-2-7,0 2-8,0 2-8,0-2-20,0 5-14,1-6-18,-1 6-15,1-3-19,-1 3-6,1-3-11,-1 3-14,0 0-4,0 0-5,0 0-10,0 0-8,0 0-5,-2 13-4,1-6-3,-2 5-5,2 5 5,-1 7-12,0 3 4,-3-1-3,4 8 1,-1 2-1,0 9 0,0 5 0,-2 0 10,-2-1 2,1 6 4,2-2 11,-2 2 2,-3-3-6,1-3-4,3 1 0,-5-1-10,2 0 34,0-14-13,-1 14-3,0-3 9,-2 3 10,3-5-4,2-6-21,-3 10 31,2-2 5,-1 0 3,2-12-4,-4 10 0,4-11-9,-1-3-7,0-3-3,-1 0-1,2-3-9,0-5-15,3-3 6,-3 1-1,3 0-3,0-3-3,1-4-3,-2 1 0,0 0-4,3-4-2,-3 3-4,2-4-5,1-6 7,0 10-8,0-6-3,0-4 6,-3 7-5,3-7-17,0 7-31,0-7-28,0 0-50,0 5-46,0-5-49,0 0-55,0 0-67,0 0-336,0 0-725,0 0 321</inkml:trace>
  <inkml:trace contextRef="#ctx0" brushRef="#br0" timeOffset="275392.632">15599 3546 96,'0'0'160,"4"-3"-16,-4 3-2,3-2-7,-3 2 1,0 0-6,2-3-9,-2 3-6,0 0-7,2-1-2,-2 1 6,0 0-11,0 0-4,0 0-1,0 0-3,0 0-3,0 0 24,0 0 0,3-3-10,-3 3 0,0 0-7,0 0-3,0 0-6,0 0 5,0 0-15,0 0 4,0 0-8,0 0-3,0 0-6,0 0-2,0 0 1,-5-6-6,5 6 1,0 0-1,-1-2-3,1 2-8,0 0 4,-1-5 0,1 5-15,0 0 15,0 0-15,0 0 6,-3-4-19,3 4 17,-3-4 7,3 4 1,-1-4-5,-2 2-9,3 2 1,-3-2-4,3 2-5,-4-5 3,1 3-7,3 2-20,-5-3 19,2 2-14,3 1-6,-6-2 5,3-1-4,3 3 2,-7 0 2,0 0 0,0 3-2,-3-1-1,-1 2 5,2-2-10,1 1 9,-2 1-4,-3 1 1,5-1-2,-2 1-4,1 2 6,-4-1-10,6 1 10,-2 0-1,-2 3-8,5-2 5,-2 1 0,2-2 0,-4 4-3,3 1 3,3-2-5,-1 0 1,0 0 2,1 5 14,-1-1-22,2-1 15,0 2-1,1 3 1,1-1-5,-2-2 7,3 2-4,0-1 2,0 1-5,2-2 6,-1-2-7,0-1 1,2-1 6,0 1-3,1-1 2,0 1-2,2-1 4,-2-1-3,2 3-24,2 1 24,2-2 9,0 0 2,10 2 3,-5 0-5,4-1 1,-1-1-7,3-2 9,0-2-7,0-1-1,-5-5 3,4 3-13,1-2 6,-2-3-4,-2 0 9,3-5-2,-4 2-1,1-2 6,2-4 8,-5 2 18,2-3-10,4 0-1,-2-4-2,0-1 4,-1 0 19,1 0-4,-2-3-2,-5 5 3,0-1 15,-4 0 8,0 1-1,-1 0 4,1-1-8,-1-3-10,-5-1-4,-1 0-6,3 2-6,-3-3-5,-3 3-5,-4-2-8,2 0-6,-7-3-2,2 4-4,-4-2 5,0 1-5,-1-3-8,-6 6 4,1-2-9,-3 3 2,2-1-2,3 7 4,-3-4-4,1 3 2,4 3-5,2 1-8,1 2-4,4-1-28,-2 2-20,0 1-47,-4 1 1,-2 5-33,-4 1-57,0 1-61,8 1-67,-3-1-67,4 5-216,1 0-668,5-4 296</inkml:trace>
  <inkml:trace contextRef="#ctx0" brushRef="#br0" timeOffset="278929.063">12635 4740 41,'-2'-1'191,"2"1"21,-5-4 11,5 4 7,0 0 3,-7 0 6,7 0-3,-5 0 12,5 0-11,0 0 0,0 0-11,0 0-14,-6 0 11,6 0-20,0 0-11,0 0-22,0 0-7,0 0-21,0 0-16,0 0-16,0 0-7,21 5-9,-7-4-8,7 3-1,5-3-17,1 4-8,-1-2-2,0 2-4,-1-1-7,-2-1-8,0 1-19,-7-1-27,5-1-25,-7 1-32,-1-1-32,-5 0-46,-1 0-23,0-2-13,-2 2-19,0-1-17,-2 0-25,-3-1-21,4 3 2,-4-2 5,0-1-6,-7 8-149,-3-3-441,-1-1 195</inkml:trace>
  <inkml:trace contextRef="#ctx0" brushRef="#br0" timeOffset="279389.6494">12571 4955 147,'-5'2'238,"1"0"7,1 1 2,1-2-11,2-1-1,-2 3-4,2-3-7,0 0-11,11 1-16,-2 0-14,6 0-12,12-2-19,-3 4-12,4 0-12,0-2-12,1 0-15,-3 1-8,2 1-20,-4-1-18,0-2-23,-4 2-28,-3-1-26,-10-1-24,4 2-30,-1-2-29,-1 0-40,-1 3-45,-1-3-66,-3-3-182,6 3-473,-3-3 211</inkml:trace>
  <inkml:trace contextRef="#ctx0" brushRef="#br0" timeOffset="279911.7595">13424 4814 57,'2'-5'140,"-2"1"5,1-1 2,-1 1 17,0 0-2,0 4 7,0-6-2,4 2-4,-4 4-4,-4-7-8,4 7-9,0-5-10,0 5-10,-1-4-14,-1 1-7,-1 1-17,3 2-7,-7 0-7,2 0-11,0 2-3,-3 1-10,2 2-5,-2-1-2,-1 4-4,0 4-4,0 0-3,-1 0-3,-1 4-2,3-1-3,-2 2 0,4 1-5,3-1 3,-4-1-7,3 1 1,1-1-2,3 1 5,0-1-6,2 0-2,-1 1 2,2 0 3,1 0 5,2-2 0,1-1 5,0 1 13,1-1 6,2-2-4,1 0 7,1 0 2,-3-2 10,4 2 2,-3-6 0,6 3 4,-7-6 4,5 2 4,1 3 5,0-7 1,-1 1-4,2-1 14,-1-1-17,2 0-2,-3-3 4,0 2 5,0-3-5,3-3-3,-3 4-4,3-5 3,3-1-1,-5 0 1,-1 1 7,1-4 0,-4 4 4,1-4-9,1 1-4,-3-1-7,1-1-3,3-1-4,-4-1-11,-3 1 8,0 2 2,0-5 1,0 4-5,-5-5-7,-1 0 0,-1-1-5,0-2-5,-3-4-6,-1 0 0,-1 7-3,-2 3-5,-2-4-1,1 4-4,-4-6-6,1 8-3,-3-3-13,-6 1-3,3 1-3,-1 3-6,3 2-5,-1 4-6,-4-2-13,3 2 3,-2 1-3,2 3 0,1 1 3,2 1-4,0 3-3,0 1-7,0 0-5,0 2-19,1 1 0,1 0-25,0 2-8,1-5-9,4 8-7,-1-5-19,0 1-13,6 3-34,-4 0-22,5-3-30,2 1-35,-1 2-237,6-3-565,1 0 251</inkml:trace>
  <inkml:trace contextRef="#ctx0" brushRef="#br0" timeOffset="280503.2967">14133 4784 132,'3'-9'158,"2"0"13,-3 1 10,2-1 6,-1 0-2,-1 1 10,3-1 3,-5 3 2,2-4 3,2 3 4,-3 3-6,1-4-1,0 4-2,-1 0-14,-1-2-6,2 0-6,-2 6-16,3-4-16,-3 1-14,0 3-16,1-4 3,-1 4-14,1-3-17,-1 3-9,0 0-12,0 0 10,0 0-18,0 0-16,0 0 0,0 0-9,0 0-3,0 0-5,0 0-2,0 0-3,-2 17-1,-1-3-5,0 1 5,-1 5 0,-1 6-4,1 1-3,-3 1 7,3 1 9,-2-2-17,1 1-2,0-2-5,1 3 13,-2-1 6,1-1-5,-1-2-7,2-6 2,1 1-7,-1-4 5,1-3-3,-1 2 8,1-4-8,0 0-5,1 0 7,2-2-10,-2-2 8,-1-2 6,3 2-5,-2-3-4,0 2 1,1-1-3,1 0 3,-2-4 7,2-1-1,0 5-10,0 1 6,0-6-9,0 3 11,0-3 3,0 0-4,0 4 1,0-4 1,0 0 0,0 0 3,0 0-9,0 0 4,0 0 3,0 0-2,2 3-21,-2-3-31,0 0-28,0 0-27,0 0-36,0 0-25,0 0-41,0 0-30,0 0-40,0 0-59,0 0-185,0 0-561,0 0 249</inkml:trace>
  <inkml:trace contextRef="#ctx0" brushRef="#br0" timeOffset="281797.2197">14675 4700 19,'3'-2'79,"-3"2"0,4-2-1,-4 2 3,1-1 17,-1 1-8,3-4 8,-3 4 0,0 0 4,2-3 10,-2 3 4,0 0 10,0 0 1,1-5 8,-1 5 7,0 0 1,1-3 3,-1 3-1,3-5 2,-3 5 0,3-4 2,-3 4 1,1-3-3,-1 3-2,0-4-8,0 4 5,0 0-16,3-5 8,-3 5 1,0-2-10,0 2-11,0 0-6,0-6-8,0 6 2,0 0-7,0 0-10,0 0 4,2-4-27,-2 4 8,0 0-1,0 0-6,0 0-11,0 0-3,0 0-7,3-2-3,-3 2-1,0 0-12,0 0-2,0 0-16,0 0 0,0 0 5,0 0-3,-6 14-1,6-7-2,-2 2 3,-5 7-3,3 3 1,-3 5 1,2 3-1,-4 2-7,1-2 0,-2 6 6,1-2 6,1-1-6,-2 1-1,3-4-1,-3 4 1,0-7-9,3 3 6,4-9-2,-1-4 3,0 2-3,-2 1 0,4-5 5,-6 5-2,4-8-1,0 2 2,4-4-3,-1 2-1,-1-5-1,2 1-5,-3 1 16,3-3-17,0 1 13,0-4-8,-3 4 5,3-4 5,0 4-4,0-4-3,0 0 3,-3 3 2,3-3 8,0 0-9,0 0-5,0 0 7,0 0 0,0 0-5,0 5 5,0-5-6,0 0 2,0 0 2,0 0-12,0 0-17,0 0-18,0 0-19,0 0-30,0 0-48,0 0-82,3-15-91,0 10-45,-3-3-303,5 1-713,-4-5 315</inkml:trace>
  <inkml:trace contextRef="#ctx0" brushRef="#br0" timeOffset="282338.0076">15031 4471 43,'2'-4'272,"-4"0"-9,2 4 0,0-6-12,0 2-29,0 4-13,0-7-12,0 7-17,0-3-14,0 3-15,0 0-17,0 0-19,0 0-12,0 0-15,0 0-8,0 0-10,0 0-5,7 7-8,-4-1-3,4 1-7,-3 3-8,6 2-1,3 9 1,-6-4 0,7 8 0,0-6 0,0 7-1,0-6-8,-5-3-5,4 3-2,-4-4 1,1-1-1,0 1-9,-1-2 2,0-1 4,-3 3 6,-2-5-7,3-1-8,0-1-1,0 1 1,-4 0-5,1-4 0,-1 0 4,0-1 1,1 0-1,-1-1-2,0-1 3,-2-1-1,0 2-7,-1-4 9,2 4 2,-2-4-8,0 0 5,2 2-2,-2-2 4,0 0-4,0 0-1,0 0-12,0 0-13,0 0-16,0 0-10,0 0-24,0 0-41,0 0-50,1-10-61,-1 10-32,-3-9-31,3 2-140,0 1-456,-2-3 202</inkml:trace>
  <inkml:trace contextRef="#ctx0" brushRef="#br0" timeOffset="282814.5556">15329 4470 48,'2'-4'239,"0"-4"-6,-1 3-7,-1 1-10,0 0-9,0 0-14,0 4-18,0-5-19,0 5-22,-1-4-13,1 4-14,0 0-15,0 0-10,-12 11-6,5-1-4,-4 4-11,-6 3-2,0 1-3,-1 3-8,-2-1-3,4-1-2,-2-1-9,0 1 7,3-1-7,-2 0 2,1 2-4,4-7 1,-4 5-3,5-6-3,1 1-3,-3-3 0,6-2-2,0-2-4,-3 4-1,6-3-1,-4-1-4,4-1-1,-1 0 1,0-2-2,2 0-7,0-2-13,0 2-6,3-3-12,-3 2-9,2 1-7,1-3-12,0 0-35,0 0-37,0 0-49,0 0-34,0-10-22,1 5-116,0 0-379,1-1 168</inkml:trace>
  <inkml:trace contextRef="#ctx0" brushRef="#br0" timeOffset="283287.1336">14920 4596 105,'-4'0'199,"1"-1"-13,3 1-9,-6-3-13,6 3-11,0 0-8,-4-1-23,4 1-1,0 0-3,0 0-10,0 0-7,0 0-4,0 0 9,0 0 8,0 0 11,20 4 9,-5-3-2,9 5-3,4-2-11,11-4-5,1 2-17,-13-1 2,17 1 1,-3 3-23,2-8 3,-4 6-15,-9-3-1,-2 1-4,-1 1-8,-1 0-2,-1-2-6,-4 0 10,-5 2 7,-2-4-9,-4 1 5,-1 2 5,-2-2-12,-1 1-7,1 0 3,-3 1-6,1-1-6,-5 0 2,5 0 0,-5 0-8,6 2-4,-6-2-4,0 0 4,6-3 0,-6 3-6,0 0-6,2 3 0,-2-3 5,0 0-6,0 0-15,0 0-11,0 0-21,0 0-19,0 0-22,0 0-21,0 0-24,0 0-30,0 0-23,0 0-45,0 0-27,0 0-22,0 0-3,4 2-149,-4-2-456,-4 8 202</inkml:trace>
  <inkml:trace contextRef="#ctx0" brushRef="#br0" timeOffset="287451.4907">15672 5007 6,'0'0'59,"0"0"-1,0 0 3,0 0 2,0 0 4,0 0-9,0 0-6,4-10 2,-4 10-2,0 0 6,3-2-2,-3 2 20,4-4-7,-4 4-5,1-3-2,-1 3 5,2-7 1,-2 5-4,0 2 4,3-3 1,-3 3 0,0 0-9,0 0 2,4-2-7,-4 2 5,0 0-4,0 0-4,0 0 1,1-3 1,-1 3 1,0 0 2,0 0-1,0 0-3,0 0 1,0 0 4,0 0 3,0 0-7,0 0 4,0 0-5,0 0 3,0 0-2,0 0-9,0 0 2,0 0-5,0 0 4,0 0-3,0 0-2,0 0-3,0 0-6,0 0 2,0 0 3,0 0-3,0 0 5,0 0-5,-3-7 3,3 7-3,3-3-9,-3 3 4,0-6-7,1 2 0,0 0-1,-1-1-2,3-1 1,-3-2-4,1 3 6,-1-2 0,0 0 2,2 4 9,-1-2 5,-1 2 3,0-3 4,0 1 3,0 5 0,2-3 6,-1 1-2,-1 2-4,0-7 4,0 7-2,4-3-2,-4 3-3,0 0 3,0 0-6,0 0 4,0 0-1,0-5 2,0 5-5,0 0-2,0 0 0,0 0-9,0 0-2,0 0 3,0 0-12,0 0-6,0 0-4,0 0-3,-7 18 2,4 0 6,-2 7 6,-4 4-11,2 0-4,0 2 4,-1-3-1,1 0 12,-1 1-3,0-2-16,3 2 2,-2-1 4,-2-1 0,6-8 0,-1-1-2,1 1-17,0-8 11,2 1 5,-2-2-5,2-3 13,-1 1-15,1-5 13,1 4-2,-1 0 11,-1-6-13,2-1 0,0 0-4,0 8 7,0-8-6,0 0-1,0 5 2,0-5 6,0 0-10,0 0-13,0 3-27,0-3-12,0 0-30,0 0-38,0 0-43,3-14-48,0 11-57,2-7-31,1 3-265,1-2-609,3-2 270</inkml:trace>
  <inkml:trace contextRef="#ctx0" brushRef="#br0" timeOffset="287940.467">16000 4949 83,'2'-4'225,"-1"-3"-10,1 2-8,-1 0-2,-1 1-10,3-1-1,-2-1-4,1 2-3,-1 2 2,0-1-6,-1 3-1,3-3-2,-3 3-5,0-3-1,0 3-10,0 0-4,0 0-13,0 0-15,0 0-5,0 0-24,0 0-6,0 0-7,0 0-12,0 0-8,0 0-16,-8 15-1,5-4 0,-3 5-7,1 1 0,-1 1-13,-1 9 5,0 3 8,0-5-10,0 3 14,0 0-7,-2 0 6,2-2-4,0 3 1,0-5-1,3 1-14,-3 0 7,3-7-8,-2-2-6,2 0 2,4-2-4,-6 1 0,4-1-2,0-4-3,-2-2 1,1 2 0,0-2 0,0-3-4,2 2-5,-2-2-10,3 0-19,0-5-19,0 7-24,0-7-23,0 6-20,1-4-13,-1-2-27,0 0-23,0 0-23,0 0-45,0 0-59,0 0-16,0 0-214,0 0-571,0-17 253</inkml:trace>
  <inkml:trace contextRef="#ctx0" brushRef="#br0" timeOffset="288563.5506">15672 4646 87,'2'-1'236,"-2"1"-13,4-5-12,-4 5-9,3 0-15,-3 0-8,2-3-16,-2 3-4,0 0-13,0 0-5,0 0-12,0 0-7,0 0-6,0 0-8,0 0-6,0 0-10,0 0-6,0 0-4,0 0-6,0 0 3,0 0-10,0 0 5,0 0-5,0 0-2,0 0-3,0 0 0,0 0 7,-9-3-13,9 3-18,0 0-5,-9 6 2,5-4-8,-2-2 0,1 3 2,-2 3-6,-2 0-2,-1 0-1,-1 2-9,0 1 5,-2 0-2,-1 5 1,0 4-3,-3 1-7,0 2 4,2 1 11,1 2-17,-2-1-2,3 2 8,-1 4-4,1-4-3,2 4 6,0 0-7,1-1 1,2 4 12,-1 2 20,2-3 4,-3 2-14,6 1 4,1 1-4,3-1 3,-3-3-5,1 2-4,0-1 0,2-3-1,0-1 3,2-5-4,-1-3-2,3-2-2,-1-1-26,-3-4-23,7-1-36,-4-3-16,4 1-35,4 1-45,-1-4-58,11 0-53,0-3-266,2-1-587,1-7 260</inkml:trace>
  <inkml:trace contextRef="#ctx0" brushRef="#br0" timeOffset="289324.0449">16191 4707 132,'0'0'205,"-2"-2"-5,2 2-14,-3-5 3,3 5-15,0 0 1,0 0-13,0 0-3,0 0 1,0 0 3,0-3-29,0 3 8,0 0-5,0 0-3,0 0 1,0 0 0,0 0-1,0 0-9,0 0 4,0 0-2,0 0-5,0 0-9,0 0-6,0 0-12,0 0 9,0 0-5,0 0-12,0 0-16,0 0 10,0 0-24,0 0-7,0 0-5,0 0-9,0 0 0,0 0 4,0 0-6,10 8-14,-6-3 3,2 2-4,1 1 2,4 3 5,-1 5 9,4 2-16,0 3-7,-4-7 5,2 2-6,0 5-3,1 4 7,1-5-4,-1 9-5,-1-4 0,2 1 6,0-2 7,-2-1-8,-1-2 7,0 1-8,-3 1 2,0 4-5,-1-4 9,-2 1-3,0 3-11,-2-4 0,-1 4 9,1-1 7,-3-7-12,-3 7 0,1 3 5,-1-6-4,-2 5-2,1-1 0,-2 2 3,-2-4-4,-2-2 9,2 1-11,-1-1 2,2-6 2,-1 0-3,0 2 0,-4-1 2,-1-4-2,5 2 8,-2-4 2,0 1-13,5-3-1,0-4 8,-2 1-11,3-2 5,-3 0 2,4 1-4,1-2 3,-3-2 1,4 1-3,-1-1 2,0 1-4,2-3 9,-5 3 1,5-3-10,-2 2-3,2-2-7,0 0-7,-3 4-8,3-4-6,0 0-9,0 0-17,0 0-12,0 0-15,0 0-20,-3 0-19,3 0-37,0 0-56,0 0-52,-6-4-63,5 1-231,-2-2-611,3 5 270</inkml:trace>
  <inkml:trace contextRef="#ctx0" brushRef="#br0" timeOffset="290320.3258">16946 4492 156,'2'-10'253,"1"3"-3,-1 0-12,0 2-9,0 0-7,1 0-9,-1-2-10,-2 4-5,3 2-4,-1-2-6,1 0-7,-3 3-3,2-2-21,-1 0-18,-1 2-12,0 0-10,2-4-19,-2 4-2,0 0-14,0 0-14,0 0-4,0 0-7,0 0-9,-2 13-9,2-5-4,0 4-1,-1 2-2,0 6-1,0-1 0,-1 10-13,-1 2 14,0 6-1,-5 9 0,2 2-7,-1 0 13,-1 0 13,2 1-17,-1-1 10,-3-1 10,7-12-2,-5 14-6,0-3 6,-1 0-12,2 0 1,0 1-4,-3-15 0,3 17 3,0-3-1,0-9 7,-3 10 0,0-2 12,0 4 6,2-14-3,2-1-7,-1 0 1,0 0-1,-1-2-9,-1-1-9,1-2 3,5-2-2,-4-1-6,3-2 0,1-9-3,0 2-5,-1-4 3,4-4-4,-2 3-2,1-7-1,0 2 5,-1-2-6,2 1 1,0-3 6,-1 1-9,1-4 1,1 4-4,-1 0 3,0-4-9,0 0-12,0 0-26,0 0-49,0 0-68,6-12-59,-2 7-42,-2 0-35,2-6-45,3-3-46,0 1-273,0-3-701,0 1 310</inkml:trace>
  <inkml:trace contextRef="#ctx0" brushRef="#br0" timeOffset="291105.6812">17317 4907 155,'0'0'239,"0"-6"-11,0 1-7,0 5-9,0-5-4,0 0-28,0 5-11,0 0-1,0 0-10,-2-2 2,2 2-12,0 0 3,-3-4-17,3 4-3,0 0-23,0 0 0,0 0-19,0 0-9,-4-3-14,4 3-4,0 0-8,-9 4-3,5-1 1,-2-2-10,0 4-1,0 1-6,-1 1 4,-3 3-7,2-2-2,-3 3-7,1-1 2,-1 2-3,3 2-1,-1-1-3,2 1 2,-3 0-2,3 0 0,0 3 9,0 0-9,3-1-2,0-1-2,-1 1 15,2 1 0,2-4 0,-1-1-5,2-1-7,2 2 10,-1 2 2,-1-2 8,1-2 0,0 0-1,3-2 11,-1-1 0,0 0-4,1 1 0,0-4-14,2 0 21,-2 5 1,-1-5 18,1 0 14,2-3 21,2 4 3,2-5-14,-3-1 4,3 2-6,-1-2-10,-1 3-5,1-3-8,-1 2-10,3-2-2,-1 2-5,0-1-10,-2-2 2,2-1-1,-2-1-2,2 2 2,-4 0-2,1-3-4,0 1-5,0-2 4,2 0 3,-2 1-4,0-3 7,-1 1 9,1-1-3,-2-2-3,2 2-1,-1-3-9,1-2-3,-1 0 3,-1 4-5,-1-3-8,-1-1 4,1 3-3,2-8-2,0 4-4,-4 0 2,1 1-3,0 0-4,-1 1 6,0-5-9,-2-1 1,2 4 2,-4-4-5,2 4-4,0-2 1,-1 3-3,0 0 2,-1 0-4,-1 0-3,-1 1 0,2 0 0,-3-1-4,0 3-1,0 1-3,-2-2 4,0 6-3,-1-6-4,0 5-10,-4 0-5,2-2-6,2 2-11,-1 2-9,-2 1 0,1-1-14,0 0-11,-4 3-17,4 2-21,-1-2-22,-2 4-26,2-2-33,-2 1-21,6 2-23,-7 4-31,3 2-30,3-2-55,-4 1-269,4 3-681,-2-1 301</inkml:trace>
  <inkml:trace contextRef="#ctx0" brushRef="#br0" timeOffset="293011.5169">11093 4671 135,'6'-12'177,"1"4"3,-3-1-2,2-3 7,-1 5 1,-1 1-4,1 0-6,-2 2-8,1-1-7,-1 2-1,1 0-7,-3-1-12,1 2-17,1-1-8,-3 3-11,5-3-17,-5 1-6,0 2-12,0 0-9,0 0-5,0 0-7,0 10-9,0-1 0,-3 6-2,-1 4-3,-2 7-1,1 1 2,0 3-7,-2 3 0,-1-1 0,2-3-2,1 0 1,-4-2-1,2 1 3,3-4-3,-2 1 10,2-8-16,-1 2-1,2-2 0,-3-1 2,5-7-6,-4 2-4,3-8 0,0 5 1,-1-2-1,2-3 0,-1 4 1,1-2 7,1-2 18,-3-1 13,3-2 18,-1 4 15,1-4 5,0 0 16,0 0 5,0 0-5,0 0-21,0 0 9,4-14-17,-1 4-7,-2-4-12,2-5-6,1 1 0,2-2-7,1-5-4,-1-2-4,-1 0-9,2 1 9,-1 1-12,0-1 2,1 1 3,1 1-5,-1 0-7,0 7-7,0-12 0,-2 12-2,0 0 0,2 0-3,-1-2 10,2 1-7,2-4 0,1-1-6,2 3-1,1-1-5,3 3 0,-6 7-5,3 0 3,6-2-3,-7 5-1,2 1 12,-2 5-17,-2 0-1,3 2 7,-4 0-1,-1 2-16,-1 0-22,-1 3-11,-1 5 19,2 4 6,-3 5-6,0 0-6,-2-1-1,-3 1-2,-3 1-7,-4 6 4,1-7-21,-5 4 0,-3 0-7,-1-4 0,-2 1 3,-2-2 2,0-3-1,-2-2 5,-1-1 4,4 1 7,-2-5 5,4 0 3,1-3 10,1-1 2,4 0 6,4-3 10,-2 2 10,3-3 5,1 3 20,1-2-4,3-1 12,-5 3-6,5-3-5,0 0 0,-3 1-6,3-1 2,0 0 0,0 0-1,20 0 0,-12 1 1,1 2 2,5-1-5,-4 1 2,2 7 2,-1-2 4,0 3-6,0 6 1,-2-5 1,1 3 2,-2 2 1,-2 0-4,-1 0 3,1 0-2,0 1 0,-2-2-2,1-2 1,0-2 0,0 1-1,-2-2 10,4-1-9,-3-3-1,2 3-4,1-4 7,0 1-8,3-3-4,3 0-24,-1-4-22,4 1-30,6-2-38,-1-1-44,1-3-39,0-4-47,1 2-221,-2-6-509,-1 1 226</inkml:trace>
  <inkml:trace contextRef="#ctx0" brushRef="#br0" timeOffset="293551.4206">11758 4736 39,'6'-16'247,"-4"4"23,3 2 21,-3 0 11,-2 3-24,3 1-25,-1 2-29,-2 1-26,0 3-22,0 0-17,0 0-14,0 17-19,-3-4-2,-1 10-4,-3 6-1,-1 1-4,-1-3-13,2 2 1,-3 2-3,1-3-4,1-2-11,0-2-7,0 0-2,1-5-3,-1-2-10,2-2-2,1 0-11,0-4 4,1 1-11,1-4-2,0-1-15,-1-2 6,1-3 2,2 4-9,0-4-11,1-2-11,-2 4-1,2-4-18,0 0-21,0 0-28,0 0-19,2-13-9,-1 3-4,0-2 2,4-6 6,0-6 15,-2-3 3,1 0 1,-1-2 13,4-1 7,-3-1 4,-1 1 12,3 2 22,-3 3 29,0 0-3,-1 8 22,1 0 22,-1 2 11,-1 3 14,1-1 22,-1 7 7,0 1 9,2-5 10,-3 8-6,0-3-3,1 1-6,2 1 4,-1-1-20,-2 4-3,4-5-1,-2 2-17,6 1-4,-1 0-8,7 1 2,3-2-5,5 2-17,-2 0-5,1 3 1,1 1-2,-2-3-1,3 5-10,-8-1 5,1 0-9,-2 1-12,-3-1-21,-2-2-33,-1 3-30,-1-3-28,-1-2-40,-1 3-26,-2-1-29,0 0-29,1 1-26,-4-3-33,3 5-9,-3-5-17,0 0-33,-7 6-186,4 0-570,-2-3 253</inkml:trace>
  <inkml:trace contextRef="#ctx0" brushRef="#br0" timeOffset="294050.6046">11802 4813 71,'-2'3'234,"-1"-1"11,1-1-9,-1 1-13,3-2 3,0 0 8,5 8 1,0-4-5,3-1-15,2 2-10,1 1-18,5-1-20,-2-1-16,1 2-17,-1-3-5,-1-1-16,1 1-29,-4 0-19,0-1-35,-2 1-28,1-1-31,-4-1-34,1 2-37,-2-2-47,-4-1-42,4 1-22,-1 3-20,-3-4-177,0 0-442,-5 9 196</inkml:trace>
  <inkml:trace contextRef="#ctx0" brushRef="#br0" timeOffset="294098.0091">11733 5035 160,'-5'4'206,"-1"-3"0,1 3-11,2-2-15,-1 0-10,1-1-9,3-1-6,-5 2-3,5-2-6,-3 2-2,-1-1-4,4 4-3,0-5 0,0 0-10,0 0-5,-2 5 0,2-5 4,6 4 7,-2-2-4,0 1-7,6-1-7,1 1-8,3-3-8,8 1-9,1 3-7,1-1-8,2-1-5,1 2-11,-2 0-1,0-1-7,-2 0-13,1-1 4,-5-2-11,-4 3 3,1-1-8,-3 0-1,-2-2 1,-2 1 1,-3-1-6,1 0 2,-7 0-1,9 2-3,-4-2 3,-5 0-6,0 0 10,5 2 5,-5-2-3,0 0-7,0 0-8,0 0 4,10 0-6,-10 0-4,0 0 3,0 0-8,0 0-24,6-2-14,-6 2-15,0 0-23,0 0-18,0 0-27,0 3-29,0-3-33,0 0-40,0 0-45,0 0-63,0 0-167,0 0-538,0 0 238</inkml:trace>
  <inkml:trace contextRef="#ctx0" brushRef="#br0" timeOffset="308002.3466">10830 4137 45,'2'-20'158,"4"3"-4,-2 0-14,1 0 3,0 2 8,-2-2-5,-2 8-5,2-4-4,0 1-2,0 3-4,0 0-2,-2 2-2,-1 2-13,2-1-9,0 1-9,-2 1-10,0 4-9,0-6-8,2 3-8,-2 3-7,1-3-11,-1 3-3,0 0-9,0 0-4,0 0 0,-1 18-7,-1 1 9,-5 8-13,3 8-2,-6 14-1,2 6 5,-11 27-3,5 1-2,-3 0 2,5-2 7,-4 1 0,-1-2-6,-1 0-2,6-26-1,3 0-1,-1-2 1,3-4-3,0-2 0,1-14-2,2 0 0,0-1 0,0-5-1,-2 0 7,0-2-6,4-8-2,1-4 0,-3 2 0,2 1 2,-2-5-8,3 0-13,-1-4-7,0 0-8,1-1-3,1 1-12,0-6-20,0 0-47,0 0-64,0 0-58,0 0-138,3-24-401,-1 5 179</inkml:trace>
  <inkml:trace contextRef="#ctx0" brushRef="#br0" timeOffset="312615.3501">10852 4105 54,'0'0'100,"0"0"5,0-5-10,0 5 7,0 0-9,0 0 1,0 0-7,0 0-5,0 0-3,0 0-10,0 0-7,0 0-4,0 0-14,0 0-15,0 0 11,0 0-8,0 0-2,0 0-9,0 0 0,0 0 5,9 0 13,-9 0 1,14 3-1,-2-1-2,4 0 9,6 1-13,4-2 13,1 1-6,1-1 4,11 5-9,-8-2 8,10 1-2,1 0 1,3 1-5,-1 0-8,1 2-6,-1-2 2,1 0 2,1 3-12,-3-1 7,0 4-5,-1-7-10,2 4 7,-2-2 4,3 1-8,-4-2 0,-1 2 0,-4-5-5,4 4 4,-11-2-7,11 0 8,-1 0-6,-1 0 6,3 1-3,-3-3 2,-10 0 1,15 1-2,-3-2 0,-1 1-3,1 1 3,-2 2-5,3-4 1,-13 1 5,3 0-6,7-1-1,-9 2 1,-1-4 0,1 3 2,-3 1-2,-1-3 2,2 2-7,-2-2 2,1 2 2,-5-3-1,1 2 2,-1 0 3,0-1-8,0-1 6,2 1-2,-2 2-8,0-3 3,0 1 6,2-1 1,-3-1-1,1 3-4,1 0 4,2-1 0,-3-1-6,3 0 7,-5 0-5,3 0 1,-8 0 0,3 3 4,-2-6-6,-3 3-4,6 0 7,-5 3-2,2-3 4,-2 0-6,0 0 4,2-3-3,-1 3 3,1 0 0,1 0-1,1 0 2,-3 0-1,10 0 2,-1 0-10,-1-1 7,-5 1 0,3 1-3,-4-1-2,-1-1 5,6 1 4,-6-2 0,1 2-3,1-1 5,-1 0-1,-1-1 2,1 2-3,-1-1-1,1 1-2,-2 0-7,0 1 10,3 1-1,-2-1-5,2-4 2,3 1 3,2 1-1,-1-1-2,0 2 6,2 0-9,-7-2 8,6-1-2,-1 3 0,-1 0-3,-5-2 4,1 2-2,-1-2 6,2 1-1,0 1-3,-3-2 3,0 4-3,0-5-3,2 2 2,-3 1 5,2 0 1,-2-3 0,1 6 2,1-6 10,-2 3 6,4-2-3,4 0-3,2 0 1,-1-1-7,-1 2 0,1-3-2,1 4 0,1-3-3,0 3-2,0-1-3,-3-1 0,2 1 1,-2 0 0,0 0-1,-5 0 0,-1 1-1,1-1-2,-1 1 4,2-2-2,-3 1-2,2 1 1,0-3-1,0 3 4,5-2-3,-6 0-3,8-1 3,-6 2-2,-1 0-2,0 0 3,6-1 0,-7-1 2,1 3 1,-2-3-3,1 2 4,-1 1 2,-4-2-5,0 2-4,-1-3 0,1 3 3,0-1 9,0 1 1,0-1 1,0 0 3,1 1-4,-1-2 3,0 2-2,3-3-2,-1 3 3,2 0 0,3-2 3,5-2-3,4 3 0,-2 1-6,0 1 4,0-1-4,1 1 1,-1 0-3,3 1-3,-3 0 2,0-2 0,-1 3 4,-2-3-4,-2 2 4,-2 0-4,4-2 7,-6 3-12,1-2 1,-1-1 1,0 1 0,2-1 1,0 0-3,-2 1-3,6 0 6,1 1 3,-5-2-1,4-2-5,0 4 7,3-2-6,-3-2-1,1 2 2,-1 0 0,-1-1 1,1 2 0,-4-2-4,0 0 3,-1 0-1,1 1-1,-2 0 0,1-1-1,0-3-2,0 4 4,5 2-1,-4-3 0,4 2 2,0-1 1,-4 0-5,3 2 2,2-4 0,0 2 0,-3-1 3,5 1-3,-3-1 7,-1 1 0,-2-1 1,-3 1 6,1-2 3,1-1 14,-5 3 0,3 0 5,-1 0-5,0-5 3,3 5-7,-3-1-6,3 1 2,-1-1-4,-2 1 1,1 0-2,1-2-4,-1 3-1,1-1-2,0 0 1,-3-1 2,1 1 6,3-2-12,-3 2 4,2 0-3,-1-1 4,7 1-10,-6 0 4,0 0 1,-1 0 0,2-3 3,-5 3-6,4 0 4,-3 0-2,1 0 0,-1 0-6,-6 0 5,3 0 3,-2-2-2,6 2 8,0-2-2,0 4 1,0-4-2,-4 2 12,0-1-7,1 1 5,-1 0-2,-1 0 7,2-2-6,-1 2 4,-2-1-6,-2 0 7,2 2 0,2-2 2,6 0-2,6 0-5,0 1 3,1 0-6,4-1-3,-3 3 0,4-2-1,0 1 2,1 0-7,11 2 2,-10 0-4,1 2-5,-3-4 5,0 4 0,-1-3 0,-6 2-4,-4-1-5,-3-1 4,2-1 5,-1 0-7,1 2 3,3-3-2,2 2 6,-5-1-3,2-1 3,-2 3-1,-1-2-6,1 0 9,1 1-7,-2-1 5,-1-1-4,2 0-1,6 1 0,-2-1 4,1 1-4,-4-1-1,6 2 1,-2 1-4,-1-3 17,3 2-14,1 0-2,0 1 0,-4 0 2,1-2-9,-4 1 14,4 0-5,0 0-1,-3-1-7,2 3 2,-6-1 2,9-2 4,-9 2 1,3-1-2,-4 0-2,2 0 13,-1 1-11,3-3 7,0 1-11,-2 0 6,1-1 9,-2 2-10,0-2-4,0 1 6,-1-1 0,-3 0-12,0-1 8,0 2-2,-1-1 1,-2-1 2,3 1-2,-1 1 2,-1-1-4,-1 0 3,0 0 4,-2 0-2,1 0-4,0-1 1,1 1 3,0 0 3,3 0-5,-3-2 5,3 4-16,-3-1 6,4 1 2,-4-1 5,0-1-1,2 1-1,-1-1-8,-2 0 9,1 3-1,0-3-8,-3 0 15,3 0-9,-3 0 2,-4 0 2,6 0 4,-6 0 0,6 0 1,-6 0-5,6 0-9,-6 0 11,3 0-5,-3 0-1,0 0 1,3 2-7,-3-2 15,0 0-15,3 2 2,-3-2 7,0 0-7,0 0-10,0 0 3,0 0-1,0 0-6,0 0-20,2 3 11,-2-3-3,-2 6-1,2-6 1,-1 6 3,-1 1-1,-1 1 4,2 4 1,-1-3 7,-1 5 2,0 0 0,-3 4-1,2-1 7,-2 11 0,2-10 2,-4 6 1,2 1-1,-2-1 2,1 0 4,-1 0 0,0 1 6,2-2-12,-1-4 6,0 6-1,0 2 4,-1-5 1,1 2-5,-1 0 3,0 2 1,1-2 0,0 2 1,-3-1-8,3 0 10,0 0-3,0 0 3,0 0-2,-1 1 2,3-7-3,-3 4 2,0 1-4,-1-2 7,2 3 0,1-7-2,2 3 0,-2 1 0,-2 3 1,1 4 5,0-6-5,0-5-3,1 8 8,-1-1-6,0-8 0,3 3 5,-6 6-5,3-2 3,4-6-2,-2-2 3,-1 3-1,2-1-3,1 0-3,-3 2 6,2-4 1,0 2-9,1-6 8,-3 5-7,4-3 5,-3 1-1,3-1 2,-1-2-2,-2-1 0,3 5-2,-2-2 1,-1 3 5,3-2 4,0 2-10,-2 0 2,1-2 2,0 2-6,-4 2 6,4 0-2,-2-2-2,3 0 3,-2-3-4,1 5 6,-1-5-7,4 3 3,-3-2-4,-1 2 3,4-6-1,-3 7 4,0-1 0,-1 0 1,4-1 1,-3-6-1,2 2-7,-2-1 5,0 3 0,3-2 2,-4 3-2,1-2 0,-1-4 4,1 0-5,0 4-2,3-3 1,-2 1 0,0-3 9,2-1-14,-3-2 5,3 4-2,-4-2 0,4-2 1,-3 0 1,3 0-1,0 0-5,0-5 10,0 7 1,0-7-4,0 0 2,-4 7-2,4-7 1,0 0-2,0 0 2,0 3 1,0-3 0,-3 5-2,3-5 2,0 0 2,0 0-2,0 0 3,-4 3-2,4-3-3,0 0 0,0 0 4,-7 0 6,7 0 2,-13 2 13,2-2-3,1 0 13,-4-2-13,-1 2 0,1-1 3,-9 1 3,3-2-8,-4 0 8,3-1-16,-3 2 10,2-3-7,-1 2 1,-1-1 2,0-2-4,0 1-4,0 0-6,-1-2 8,3 0-3,-2 1-1,1-1-2,-1 0 2,4 4-5,-4-2-1,2 1 14,-1-2-11,2 1 2,0-1 5,-3 1 9,2-1-1,-1-1 18,2 1 4,-3-1 2,1 0 12,1-1-4,-2 2 2,0-4 1,0 1-6,3-3 1,-3 5-7,2-5 3,2 6-4,4-1-8,2 1 7,0 0-5,2 0-5,0 4-10,6-2-4,-5-1 4,-3-1-19,-8 0-3,-7-2 2,-9-3 9,10 6-4,-3-3-10,3 2 7,0 0-2,0-1-7,1 0 3,0 0-1,0 1-2,-1 1 7,2-1-2,0 0 1,2 0-2,0 2-3,0 1 1,3-5-5,-2 2 6,3 0 3,4 3 0,-1 2 3,0-5-4,-1 0 0,-6-2 1,1 4-4,1-2 7,-2-2-3,-1 0-3,-1 2-1,2 0 1,0 1 4,1-1-5,-1-2 0,2 2 4,0 1 1,-1 0-5,2 2 6,0-2-2,0 1-1,-2 0-3,3 1-1,0-1-2,3-1-1,-2-1 3,-2 0-2,-2 0 0,3 2-2,-3-4 4,0 6-16,1 0 12,-1-2-15,2 2 15,-3-5-5,0 4 0,0 1-7,3-5-6,-4 4 7,1-4-1,1 3 2,0-2 12,1 2-10,1 0 9,0 3-10,4 0 9,-4-3 3,-3 0-12,4 1 9,-3-1 1,1-1 6,0 1-6,-1-1 0,-1 1-1,-1 0-5,-2 2 5,-1-5-5,-2 6-6,-9-6-4,1-1-3,11 3 3,-1-1 2,1 4 4,3-2 0,0 1-2,5 2 10,-2-4-6,5 4 5,-1-3-3,3 0 7,-1 1 1,-4-1-3,2-1 0,0 2 0,-2 1 3,3-1 10,-8-3-13,0 2 8,1-2-5,-5 1-1,1 1 3,1-1 2,-1-1-3,3 2-3,1-3 3,1 5 16,2-3-25,4 3 11,-7-4 0,7 3-5,1 0 13,3 1-12,-4-1 8,3 0-6,-1 1 8,-3 0-9,1 0 8,-5-1-4,5 1 3,0 1 3,-8-2-4,0 0 4,3 2 0,1-3 3,-5 3-3,0 1-3,0-2-1,-1-1 6,-1 5-5,4-4-3,-2 1 3,0-2 2,4 5-2,0-4-6,-2-1 1,9 2-1,-3-1-3,1 0 3,-4-2 6,3 3 1,-3 0-7,3 0 0,-5 0 2,0-4 8,2 4 5,-2-1 0,-2-2-6,3 2 5,-3-2-5,2 2 3,-1 1-3,2-1 0,-1 2 1,3-1-6,0 0 7,-4-1 0,9 2-2,-7-1 0,5-1-1,-5 2 7,4-2-7,0 1-3,-4 0-7,0 0 10,0 1 3,0-1-7,-2 0 5,5 0-5,-4 0 4,0-1 8,2 1 1,3 0-11,-5 1 2,0 0-4,2-3-1,-3 2 5,2-3 1,0 3 5,-1-2-7,-1 0 2,2 3-7,-2-2 8,2-2 1,2 2 0,-3 0 4,8 1 8,0-3 2,2 3-1,-4 0-8,-1-2 2,-1 2-6,0-3-1,-4 0 6,1 2-2,-1 0-5,2-1 5,-2 1-7,0 2 1,1-3-8,5 2 7,-6-3 2,5 3-3,-2-1-3,-2 1 5,5 0-4,-5-3 0,4 3 3,1-1-1,0 0-4,0-2 11,-4 2-11,5 1 1,2-2-1,-2 0-9,2-1 9,0 6 3,-1-6 4,0 3-9,0-2 2,-3 0-1,2 1 4,-2 0-2,-4-2-2,-2 3-4,6 0 6,-4 0 3,6-3-3,-1 2-1,3 0-4,4-1 5,-3 4 0,2-4-6,1 2 9,2-1 3,0 1-8,1-2-1,6 2 3,-8 0 0,8 0-2,-8-2-1,8 2 0,-8 0 2,8 0 2,-8 2 2,3-1-5,5-1 1,-11-3 1,4 3-4,7 0 5,-13 0-8,5 0 4,0 0 8,0-1-6,1 0 1,-3 1-3,10 0 6,-12-1-2,5 1-4,0 0 1,-2 0 4,2-2-3,-1 2 0,1 0 1,7 0 2,-13-3-8,7 3 7,-2 0-3,-2-2 7,0 0-7,0 2-4,1-1 9,-6-3 0,2 4-5,2 0 0,3-2 4,0 1 2,-2-2-5,1 1 4,9 2 1,-12 0-4,5-1 0,7 1 3,-13 0-10,4-1 6,4-1-3,-6 2-4,-2-1-1,-1 1 8,-2-1 1,1 0-4,-1-1 3,-1 1-4,0 1 0,2 0 4,-2-4-2,-3 2-4,3 2-1,2 0 10,-1-2-4,2 2-6,-3-1 4,3-1 2,4 4 1,-2-4-3,3 2 4,0-1 3,0 0 1,1 3-8,-1-2 3,1-1-1,1-1 5,-2 2-9,1 0 3,-1-3 4,2 1 6,-2 2-6,1-2-2,0 2-11,-2-1 10,2 1 2,-1-1-5,-1 0 1,2 1 4,-1 0-6,1-2-5,0 2 11,0 0-3,0-2 4,1 0-9,-1 2 9,-1-1 0,3-1-11,-1 2 7,-2-1 2,0-1-2,9 2 1,-17-2 0,4 1-1,2 1-6,1-1-5,-2 0 4,2-2 4,-2 3-6,3-2 1,-1 0 0,1 0 8,1 2 10,8 0-22,-12-2 5,12 2 6,-10 0-3,10 0-1,-8-1 4,8 1-3,0 0 5,-10-2 2,10 2 3,0 0-17,-9 0 7,9 0-7,0 0 0,-13 2-1,13-2 14,-10 1-8,4-2-9,6 1 9,-7 1 2,7-1 0,-8 0-3,8 0-2,0 0 6,-6-3-2,6 3 4,0 0 4,0 0-6,0 0 5,-8 0-2,8 0 1,0 0 0,0 0-1,0 0 3,0 0-2,0 0-6,-6-2 6,6 2 1,0 0 3,0 0-2,0 0-6,0 0 1,0 0 0,0 0 4,0 0 0,0 0 1,0 0-5,0 0 4,0 0-2,0 0-7,0 0 12,0 0-3,0 0 1,0 0 1,0 0 0,0 0 9,0 0-10,0 0-1,0 0 2,0 0-5,0 0 9,0 0-3,0 0 3,0 0 9,0 0-12,0 0 10,0 0 5,0 0 2,0 0 7,0 0-2,0 0 1,0 0-7,3-7-5,-3 7-8,1-10 6,-1 5-4,3-5 6,-1 0 3,-2-1-7,3 1 5,-3-2-1,2-6-8,-2 4-9,1 2 9,-1 2 1,0-2 0,0 0 3,2 3-4,0-1-8,-1 0 2,-1 0 4,1-1-2,1 1-3,0 1 3,-2 1-5,1-2 1,0-1 0,0 3-4,2-4-7,-1 1-6,-2 0-5,1 1-5,0-2-4,-1 3 1,3-1 20,-1-1-23,-1 2-1,-1 0-28,2 0-16,0 1-22,-2 0-17,3 1-26,-3-3-27,3 3-28,-3-4-45,1 6-31,2-3-32,0 1-234,-2 0-585,2 0 260</inkml:trace>
  <inkml:trace contextRef="#ctx0" brushRef="#br0" timeOffset="313637.5746">11221 6034 42,'2'-8'202,"-1"-1"-15,3-1-2,-1-2-27,-3-2-10,2-1-14,-1-4-8,-1 1-14,-1 2 7,-1-1-2,2 0 0,0 5 1,0-1-11,-7-1-6,4 2-7,-1 4-8,0-1-9,1 4-6,-4 1-11,1-1-8,1 7-5,-4 0-6,-1 5-5,-1 5-3,-3 8 2,-1 2-6,2 8 9,-3 15 0,1-2 4,6-7-1,-3 8-4,6-8-1,-4 10 4,2 0-4,1 3 5,1-14 0,0 0-5,0 0-2,1-2-6,0-2 1,-3-1-2,1-2-3,-2-2-2,3-8-2,0 0 1,1-3-3,0-1-1,-2 1-1,4-7-4,-3 3-12,0-3-28,0-2-24,-1 0-36,0-3-29,-1 0-40,1-6-38,1 1-27,-1-5-190,3-1-446,-2-9 197</inkml:trace>
  <inkml:trace contextRef="#ctx0" brushRef="#br0" timeOffset="314278.9749">10847 6309 121,'-2'-5'184,"-1"-1"5,3 1-4,0 2-14,0-4-22,3 2-17,3-4-14,-2 0-11,9-4-10,4-3-10,5 2 0,2 0-8,3-1-4,1 2-7,0 4-8,0-3-7,-2 5-6,-4 1-6,-2 5 0,-5-1-8,-5 4 1,0-1-7,-3 3 2,0 5-1,-4 3 5,0 4 3,-3 2 2,-4 7 9,-2-1 3,-2 2 1,1-2-3,-1-2-3,1-5 0,4 0-13,-2-1-1,2-5-1,2 0-4,-2-1-4,3-3-1,1-1 5,2 0 8,0-1 3,2-2-3,1-1-3,3-1 6,1-2-1,1-1-3,4-5-3,-3 0 3,1-3-5,0-1 0,0-2 0,3-4-5,-7 1 2,0-2 0,-3 2 2,-2-2 2,1-6-8,-2 6-1,-3 0 2,-5 1-5,0 0-5,0 2 1,-5 4-6,-1 1 0,-4 2 2,1 6-1,-2 2 0,-1 2-5,-5 5-5,4 4 7,4-2-7,3 1 1,2 2-3,4-3-3,0 3 7,5-2-2,3 2 2,2-2 2,3 2-2,6-4 3,7 1 2,3-6-2,0-1 6,3-2-6,1-2 2,2-2-3,-1-5 5,-5 1-4,-3-4 4,3-1-3,-5 3 2,0-7-1,-1 0 2,-5-2 1,-3 2 8,-1-5 1,-5 5 7,1-1 8,-5 0-1,3 5-2,-6 1-1,3 3 0,-4 1-7,1 1-6,1 2-2,-3 1-7,2 3 0,3 1-3,-6 8-1,4 0 4,1 3 0,2 8-5,1 6 0,0-1 6,2 2-3,1 1-3,0-1 8,-2-1-9,-1 1 0,3-2 8,-5-3-5,3-3 3,-2-1-1,-1-1-1,0-3-8,0-3 4,0 0 8,0-3-2,3-1-3,-3-1 6,0 0-6,0-1 1,0-4-6,0 6 8,0-4-9,0-2-4,4 1-16,-4-1-24,10-2-33,1 1-39,4-3-44,4-2-50,7-1-38,1-1-252,1 0-544,8-3 241</inkml:trace>
  <inkml:trace contextRef="#ctx0" brushRef="#br0" timeOffset="315022.5047">12028 5987 35,'6'-17'276,"-3"0"4,0 5-13,-2 0-16,2 4-24,0 1-22,-3 2-22,0 0-27,0 4-15,0 1-10,0 0-19,-7 19-7,2 5-8,-4 8-7,0 0-9,-3 15-7,0-5-9,4-9-6,-1 1-6,4-4-4,0-5-5,0 0-7,1-5-5,1-4-5,4-3 1,-1-1-6,4 0 7,-1-4-8,4 1 4,0-4-4,3-2-5,11-5-9,-7 1-20,6-11-22,1 3-25,0-7-7,0 1 2,-4-6-2,2-1-4,-4 0-1,1-4 1,-1-3 10,-4 0 12,2-3 1,-2 0 16,-2 1 10,1 0 29,-5 4 20,2 0 8,-2 8 18,-3 2 6,4 2 14,-5 5 1,-1-1-5,2 5-11,-1 0-9,-1 4-5,0 2-5,0 0-3,-4 17-2,-2 1-5,1 10-2,-5 5-3,-3 17 2,0-5 0,4-11-2,-4 8-5,3-9-1,2-3 4,1-3-3,0 0 4,2-8 3,0-3 9,0-2 4,3-4 2,-3-1 13,4-4 4,1 2 17,0-3 21,-3-1 11,3 0 15,0-3 7,0 0-11,0 0-12,0 0-15,4-22-4,3 5-14,2-5-9,2-1-17,3 1 2,0 0-7,-2 6-3,2 3 0,1-4-25,-4 4 8,1 6 1,-2 3-4,4 2-4,-4 1 1,5 2-7,-4 5-1,3-1-7,-1 5 4,-2-1-4,1 5 6,-3-1-3,0 3-10,-3 1-5,1-1-6,-5-1-9,2 1-19,-3 2-1,-1-6-30,0 0-22,-3 2-20,0-2-26,-2 0-24,0 2-25,0-5-25,-1 0-24,0 0-17,1-2-13,-1-2-19,0 0-189,2-3-520,-3-2 230</inkml:trace>
  <inkml:trace contextRef="#ctx0" brushRef="#br0" timeOffset="315566.6735">11930 6064 242,'-6'-4'306,"1"3"-10,3-1-35,1-1-26,1 3-25,3-5-20,8 2-19,8-2-16,5 2-16,6 1-12,11 0-13,1 1-19,-2 0-46,3 0-59,-2 2-54,1 3-67,-1-2-65,-13 2-170,10 2-395,-9-4 176</inkml:trace>
  <inkml:trace contextRef="#ctx0" brushRef="#br0" timeOffset="316073.018">12626 6160 19,'-9'-6'291,"9"6"-30,0 0-30,-4 0-25,4 0-18,-3 6-19,3 3-14,-3-4-21,3 4-12,0 1-15,0 1-9,3 1-10,-3-3-10,0 0-6,1-2-8,1-2-4,1 0-2,-2-1-7,3 0 0,-4-3 8,0-1-2,0 0-2,10-5-1,-4-1 2,-1-1 2,3-1 7,0-5 5,-2 2-8,-1 4 3,2-8 2,-4 4 2,1 0-4,-1-1 0,-1 3 0,-1 1-11,-1-1-4,0 6-5,-3-4-3,-2 5-7,-4-1-3,-1 4-9,-2 1-1,-4 7-9,1-2 5,-5 8-3,4-1-3,-1 3 1,3 3-4,4-5 1,0 1-5,4-1 0,1 2-2,1-1-2,1-1 0,5 0-2,-1-1-1,3-1 5,4 1 4,0-3-2,2 1 3,2-4-5,5 0-3,-3-2-11,7-2-16,-4-1-17,-1-3-25,6-5-39,-2 4-41,1-6-52,0-1-46,1 1-255,-3 1-543,-4-3 239</inkml:trace>
  <inkml:trace contextRef="#ctx0" brushRef="#br0" timeOffset="316917.5908">13100 6193 75,'3'-2'160,"1"-1"-5,0-1-16,5-2 1,-3-1-6,5-3 7,-4 6-5,1-10 0,1 1-2,-2-1-7,1-1-6,-1 0-4,0-1-2,-2 0 4,-1 4-2,-1 2 1,0-1-13,-3-1-10,0 5-5,-2-2-16,1 6-9,-6-2-6,1 1-8,-4 6-1,-4 3-8,-6 6-8,1 0-2,-3 10-3,3-2-5,0 3-1,5-1-4,2 0 0,1-4-7,8 0-2,-2 1 2,3-1-3,0 0 3,4-2 15,0-5-4,3 1 2,2-1 0,0-2-5,5-1 1,-2-2-1,2-3-1,4-1-1,-3-2-1,1-4-2,-1 2 0,-1-4 3,-2 0-3,-1 2 1,2-7-4,0 0 0,1 0-2,-5-2 5,1 0 8,-2 4 3,-1-5 3,2 0 12,-1 0-3,-2 4 10,-4-1-2,3 2 8,-2 2 7,2 2-2,-1-2-6,1 3 8,-3 1-4,2-1 5,-2 1-5,0 0-7,0 0-4,3 1-18,-3 3 5,0-5-1,0 5 4,0-4-7,0 4-6,0 0 2,0 0 11,0 0-17,0 0 2,0 0-6,2-5-5,-2 5-2,0 0 0,0 0-3,0 0 6,0 0-4,0 0-13,0 0 11,0 0 0,0 0-1,0 0-1,0 0-1,0 0 0,0 0 2,0 0 0,0 0-8,0 0 15,0 0-24,0 0 13,0 0 11,0 0-8,0 0 9,0 0-12,0 0-4,0 0 18,0 0-17,0 0 3,0 0-2,0 0-1,0 0 1,0 0 2,0 0 5,0 0-8,0 0 4,0 0 1,0 0-4,0 0 6,0 0-10,0 0 4,0 0 0,0 0 2,0 0-4,0 0 5,0 0-6,0 0 4,0 0 1,0 0 2,0 0-6,0 0 2,0 0-8,0 0 1,0 0 8,0 0-2,0 0 7,0 0-2,0 0 2,-5 10 1,5-10-2,0 0 2,0 0-7,0 0-1,0 0 15,0 0 0,0 0-2,0 0 1,0 0-1,0 0-3,0 0 8,0 0 4,0 0 13,0 0 18,0 0 5,0 0 8,0 0-5,-4-9 11,4 9-1,0 0-3,0 0-1,0 0-4,0 0-5,4-4 1,-4 4-2,0 0-5,0 0-2,3-2-12,-3 2-3,0 0-2,0 0-4,0 0-11,0 0-4,0 0 6,0 0-11,0 0-1,0 0-3,-8 17-3,3 0 3,4 11-2,-10 4 3,-3 14 0,3 0 5,-4 3-2,1 4 1,-2 3-1,1-1-1,-3 1-4,1-3 7,2 0-2,-2-1-3,-2 0 1,5-1 2,2-2 7,-2 1-10,-2-4-1,2-4 5,4-14 1,2 4 3,-1-6-8,2-3-1,0-9 4,1-3 0,5-3 2,-5-2-2,4-2 2,0 1-3,-3-3-13,0-4-6,-2-3-10,0-1-5,2-5 5,-2-6-1,1 0 3,0-10-10,0-6-18,5 2 14,2-4 6,1-1-5,2-12 13,2 13 0,2-9-4,2-2 2,-1 16-5,-1 0 4,3 0 5,-1 3-1,2-1 2,0 2-10,1 2-1,2 2-6,4-1-23,3 0-57,2 2-33,6-6-31,-5 10-57,8-7-53,0 2-37,4 3-43,-10 4-212,8-5-629,-9 6 278</inkml:trace>
  <inkml:trace contextRef="#ctx0" brushRef="#br0" timeOffset="317477.7637">13490 6116 81,'0'0'249,"2"-5"-2,-2 5-13,1-3-24,-1 3-26,0 0-18,0 0-18,0 0-15,3 10-13,-2 0-12,-1 2-8,0 5-9,-2 1-8,0 2-7,-1 1-2,-1 2-8,-1-3 2,0-1-15,1 0-3,0-5-4,1-1-1,-1-1-3,1-4-5,-1-2 10,2-1 3,-2 0 16,1 1 11,-1-5-2,1-1 1,3 0 12,-11-1-7,10-5-3,-1 1 0,2-1 3,-3-5-5,6 0-8,-1-9-12,4 3-7,4-7-2,-2 2-7,4 0-8,2 3-4,-3 2-3,1 5-7,-1-1-1,2 5 0,1-4-7,-1 8-1,1-3-6,-2 5 4,-2 2-16,0 0-18,-3 3-25,3 2-21,-3 0-29,-1 4-25,-1 1-36,-2 4-51,2-4-57,-4 4-225,-2 1-536,1-3 237</inkml:trace>
  <inkml:trace contextRef="#ctx0" brushRef="#br0" timeOffset="318033.3073">13914 6244 140,'7'-15'274,"0"1"-7,2-3 0,-2-4-10,-4 3-11,2 0-14,0-1-8,0 7-15,-5 1-14,0 1-20,2 2-20,-4 3-20,-3 0-17,-4 4-8,0 1-10,-3 6-14,-11 7-10,0 4-9,0 4-5,-1-1-5,3 3-2,1-2-9,3-2-5,1 2-9,6-6 0,0 0-5,2-1-8,3-2-1,1-2-1,2 0 1,1-2-8,1 1 8,1-5-5,4 2 6,-4-2-2,7-1-1,2-2 3,0 1 0,0-5 3,1-2-5,3-3 1,1 1 4,-2-5-6,-1 1 10,1-2-6,1-6 15,-3-3-12,-3 5 2,2-5 14,-4 8 13,-1-3 2,-2 5 11,1 3-1,-4 1-7,3 3-4,-3 1-13,3-2-7,-3 6-16,0 0 0,0-2 10,0 2-3,-7 15-10,4-1-1,-4 3 10,3 1-14,-2 2 2,4 4-16,-3 1 0,5-6-20,0-1-33,5 8-20,-3-9-21,4-1-32,0-1-28,2-3-37,3-1-44,6-3-41,-3-6-34,6-2-207,-3-2-566,-2-6 250</inkml:trace>
  <inkml:trace contextRef="#ctx0" brushRef="#br0" timeOffset="318600.0326">14119 6229 81,'7'-26'132,"1"1"20,-5 8 24,-2 9 24,2-4 20,-1 4-7,-1 3-23,-1 2-27,0 0-15,0 3-9,0 0-8,-3 15-10,0-5 3,-1 10-6,0 4 1,-2 1-1,1 1-8,-1 0-5,0-1-7,-1 2-9,3-9-9,1 2-5,-2-3-10,0-3-3,3-3-6,0-1-6,-1-4 2,3 0 15,-2-1 18,2-2 13,-3-1 15,3-2-18,0 0-11,0 0-11,0-12-6,3 1-7,-1-5-2,5-1 3,0-6-31,2-3 5,0 2 2,3-2-3,-1 4-10,-1 5-1,-1 3-1,-1 2-10,0 3 5,-3 1-8,2 1-4,-3 3 4,0-2-4,0 6-5,3 0 5,-1 6-7,1 1 17,2 5-7,-2 2-3,0 3 1,-2 2-2,-2 0 6,0 0-6,-3 10 9,1-4-10,-2 0 0,1-6 2,-3-2 6,3-1-7,-2-5-5,2-1 18,0-3-6,-1 0 1,-1-3-22,2 1 32,-2-1 8,2-4 15,0 0 1,0 0-6,0 0-2,0 0-7,2-16-3,0 5 3,1-1-6,1-8-8,9-2-3,-2-2 3,5-3 2,-1 1-12,5 5-2,-2 5 2,-1-3-5,0 4-3,-3 5-4,-3 1 2,-1 4-3,1 5-1,-3 0-12,2 0 16,-2 7-7,0-2 8,1 3 3,-5 1-10,3 5-9,0 1 18,-3 1 1,-1 2-2,0 1 1,-3 7-1,0-5-5,-1-2-32,2 0-31,-1 0-28,-3 1-36,1-2-25,1-2-58,-1-6-50,0 1-51,2-1-296,-3-3-663,2-2 294</inkml:trace>
  <inkml:trace contextRef="#ctx0" brushRef="#br0" timeOffset="319177.9396">14782 6272 294,'7'-11'319,"-2"4"-6,-3 0 11,2 2-23,-1 2-22,1 0-32,-2 1-32,-2 2-24,0 0-21,0 0-13,2 12-20,-2 2 2,-1 3-4,-3 6-13,-2 4-5,1 0 1,-1 1 1,-1-2-10,0-4-7,1-4-9,1-1 2,-1-3-8,3 0-3,-1-4-3,1-2 2,0-2 8,3-1 16,-1-2 16,1-1 8,0-2 8,0 0-17,0 0-13,0 0-12,-1-19-9,2 2-10,6-7-9,0-1-10,1 1-4,1-1-7,0-2-2,2-1-4,0 2-7,3 1-7,0 2 1,-1 1-11,-3 7-3,-2 8 0,2-1-5,-4 0-6,3 4-5,1 2-4,-3 4-1,3 3 5,0 7-3,1 0 1,-2 1-3,-2 4 2,1 5 2,-3 4-7,-1 0 12,-1-1-5,-3 1 2,0-7 0,-2 1 2,2-3-1,-1-1 3,-1-6-11,1 1 10,0-2-1,-1-4 4,-1 0 0,3 2 1,0-5 6,-1 1 1,0 1-3,-1-1 13,2-3 14,0 0 7,0 0-2,0 0-6,0 0-4,4-15-5,-3 5-8,5-6 1,0-1-8,1-8 2,3 1-4,0-2 0,2-1-5,3 3-4,-3 3-2,5 2 2,-3 3-6,0 5 3,-4 0-2,3 2-10,-5 6 6,4 1-5,-3 4 0,0 1 0,-1 2 3,4 5 1,-3-1-2,1 4-1,-1 4 2,-1 0-3,-4 1 0,-1-1 1,-1 3 4,-1 1-9,-2-2-34,-1 6-9,-1 0 8,-1 1-12,-1-9-25,2 1-44,-5-1-49,3-5-32,2-1-33,0-1-36,2 0-38,-2-2-36,0-2-22,3-2-251,0-1-682,0-3 303</inkml:trace>
  <inkml:trace contextRef="#ctx0" brushRef="#br0" timeOffset="319771.9525">15452 6457 16,'13'-14'229,"3"-4"16,-7 4 8,3-1 1,-2 1-5,-1-2 4,1 0-15,-3 2-12,3-3-2,-6-2-10,2 1-18,-2 2-15,-1-1-9,-3 7-11,0-2-9,0 5-22,0-3-15,-3 4-10,-4 1-21,0 2-14,0 3-2,-3 4-4,-4 1-9,-3 7-5,-1 2-5,0 1 9,2 3-27,2 1 2,0 2-3,1 1-5,6-6-3,0 0-7,0 0-4,2-1-2,0 0-5,3-3 13,0-3-11,-1 2 4,3-2-5,0-2-1,0-2 3,0 0 5,0 0 5,0-1-7,0-4 6,0 6 4,0-6 6,0 2 9,0-2 18,0 0 1,0 0-5,10-8 1,-3-1-5,1-5-9,7-6 1,-1-3-12,0 0-1,0-4-1,-1 5-2,-2-2 0,-4 8-2,0 3 3,-3 5 10,1 0 2,-1 3-1,-3 0-6,1 0-4,0-1-8,0 4-9,-2 2 4,0 0 1,0 0-9,0 0 5,-4 18-3,-1-2 1,3-1-4,-6 2 2,4 2-1,0-1-1,1 0 10,0-1-12,-1-1 1,4 0 4,-2 0 3,1-3-7,0-4-5,2 1 0,-1-3 6,1 1 3,-1-4-1,1 2 7,0-2 2,-1-1 2,3 0 17,-3-3 14,7 1-5,1-2 14,2-2-3,5-6 5,4-2-13,5-3-2,-1-4 2,-2 1-12,1 1 5,-1-3-1,-4-1-8,0 2-2,-2-2-2,-6 6-8,1 2 0,-3-1-7,-3 1-7,-1 3-3,1 3 4,-1 1-8,-3 0-1,3-2-5,-2 3-10,-1 1-17,2 1-7,-2 2-18,0 0 0,0 0 5,0 0-8,1 14-4,-1-2 17,3 0 14,-2 4-5,1 3 5,1 0-6,-2 2 19,0-1 5,-1-2 0,0 3 3,-2 2 10,-1-5 2,0-1 1,0-5 1,2 2-1,-1-4 0,1 0 6,-2-1-14,3-2 13,-1 0-3,-1 0-3,4-1 10,-1-2-3,3 1 13,5-2-6,4-3 4,5 2 7,3-2 5,2-3-26,6-3 25,-1-3-14,-1 2-30,0-2 6,0 1 13,-4 2-8,-1-2-6,-3-3-3,-6 8-4,3-2-1,-4 1-4,-2 1-3,-6 0 1,2 2-12,-2 0-10,0-1-25,-4 2-16,6 0-23,-6 0-20,1-3-13,-1 3-10,0 0-27,0 0-7,0 0-16,0 0-9,-9 6-7,6-5-170,3-1-431,-6 1 191</inkml:trace>
  <inkml:trace contextRef="#ctx0" brushRef="#br0" timeOffset="320306.7105">16370 6196 172,'0'-5'282,"2"-2"-8,2 1-7,-2 2-13,-1 0-20,2 0-22,-3-1-27,0 5-22,0 0-16,0 0-18,0 0-14,-3 16-14,-1 5-7,-6 3-9,0 10 2,-4 13 6,-7 0-1,0-1-1,1 0-1,-2 0-2,2-2-1,-1-6-8,3-10 1,-4 12 10,4-13-15,-4 12-9,4-15-6,2-2-3,-4 5-2,2-5-3,2-1-2,-1-4-5,3 1-14,3-10-22,0 2-43,2-1-39,2-2-41,2-1-59,0 0-56,2-4-69,3-2-231,0 0-572,0 0 254</inkml:trace>
  <inkml:trace contextRef="#ctx0" brushRef="#br0" timeOffset="320890.3637">16579 6515 101,'7'-3'280,"-2"-1"-8,0 1-13,-1-2-17,2 1-7,1 2-11,-3-4-7,-1 4-10,2-2-6,-3 0-7,-2 0-5,3 1-6,-2-2-12,-1 3-18,0-3-19,0 5-15,-4-7-14,0 4-24,-6 1-5,-1 2 0,-5 2-10,-2 3-6,-1 0-9,0 6-5,2-4 0,4 2-14,1 0-6,2 3-1,1-2-11,2 2 1,5 1-5,0-1-1,2 6 6,3-2 0,1 3-3,0-2-4,2-3-5,-2 2 9,3 0-4,0-4-2,-4-2-4,1 1 3,1-3-7,-3-1 2,1-1 3,-3-2-2,0-1 3,2 1-7,-2-4 4,-5 8 4,-2-3 3,0-1-7,-7 0 7,0 0-16,0-4-12,-7 2-10,4-2-3,-3-2-16,-3 2-4,8 0-7,-7-1-23,4-1-11,3 2-13,-1 0-19,7-3-25,-1 3-35,5 0-29,0-2-29,5 2-218,0-7-501,0 7 221</inkml:trace>
  <inkml:trace contextRef="#ctx0" brushRef="#br0" timeOffset="321513.2361">16700 6476 99,'6'-10'324,"-2"1"4,-1 6-8,1-3-26,-3 3-37,1 0-16,-2 3-38,0 0-27,0 0-1,4 14-28,-5-6-11,-2 5-11,1 3-17,0-2-12,-1 3-9,3-4-10,0 3-9,0-1-3,4-3-8,-1 0-3,0 0-4,2-2-3,1 0-6,3-3-8,1-2 1,-1-1 0,2 0-1,-2-3-3,2-2-2,-1-2-6,0 0 1,1-2 0,-1-2 7,0 0 5,1-5-3,-1 0 10,-3-1 2,2 1 18,-4 1 8,1-4-5,-2 5 6,-1-3 9,0 4-11,2 0 17,-3 0 0,-1 3-5,2-1 0,-3 2-4,2 0-4,-2 0-9,2 1-11,-2 2-10,0 2-3,0 0-12,0 0-8,0 0 0,0 0-2,0 14-6,-2-2 2,-1 7-3,-4 8 1,-1 0 4,0 4-7,-3 15 2,-2 0 2,2 2 0,-2 0 4,1 8 1,-2-1 2,-1-1 1,1-5 2,-1-1 1,-1 0 2,2-4-10,-3-4 2,3-10-1,0-4 1,0 2-1,2-7-2,0-4-1,-2 0-1,1-7 8,2-2-12,-2 1-4,3-5 10,-3-1 0,3-2 0,-2-2-1,4-4-4,-2 1-6,0-3-6,3-5-26,-3-5-26,3-8-87,7-5 0,0-5 13,10 0 7,4-13 7,7 0 4,5 4 7,0 8-8,4-6-1,5 6 8,3 3 15,-4 1 4,3 5 8,-1 1 5,2 4 6,-2 1 7,0 1 6,-10 5 10,0 1-5,1 2 11,-3-3 7,0 2 2,1 0 4,-4 0 15,-1-3-4,1 1 8,-1 1 4,-2 2 14,-5 2 3,-2-3 13,1 4 7,-2-1 9,-1-2 0,-2 5 3,0 0-7,-3-2 2,-1 1 2,0 0-9,-1 1 1,-4 3-7,4-2 0,-4 2-4,2 0-13,-1-1-2,1 5 3,-3-6-10,3 6 6,-4-2-7,4 2 12,0 0-23,-13 9 9,13-4-5,-4 3-4,1 3 3,3-1-1,-3 2 1,3 0 0,0 2 5,3 3 1,-2 1-2,4-3 4,0 4 5,2-2-11,0 0-2,0 0 0,1 0 3,-3-3 6,1-3-7,-2-1 7,0 1 9,0-4-13,-2-3 9,-1 2-7,-1-4-2,0 3-1,-3-3 5,-1 0 2,-3-1-18,-7-2 1,-2-1-6,1-2-7,-9-2-8,3-1-18,1 0 1,3 2-6,-1-3-1,4 3-19,-2 0-16,3-1-19,4 3-25,2 0-27,0 2-39,3-2-53,1 3-237,3-5-531,0 5 235</inkml:trace>
  <inkml:trace contextRef="#ctx0" brushRef="#br0" timeOffset="322088.8408">17444 6432 41,'5'-14'370,"-2"5"-5,0 0 13,0 0-10,-1 4-20,0 1-30,0 1-33,-1 0-36,-1 3-31,0 0-33,3 10-10,-4-1-18,-1 9-11,1 7-15,-5 4-21,2 2 5,-1 0-21,-1 1-10,-1-1-4,2-1-6,-3 1-5,2 0-9,1-4-3,-1 2-4,0 0-10,2-4 4,0-7-7,3-1-12,-1 3 1,1-4 4,-1-6-3,1 0-7,2 0 0,-1-2-7,0-2-13,3 0-4,-3-2-22,4 1-31,2-2-39,1-6-31,3 1-30,3-1-36,-1-2-40,2-2-28,-1-5-45,-2 2-267,1-3-616,-4 2 272</inkml:trace>
  <inkml:trace contextRef="#ctx0" brushRef="#br0" timeOffset="322890.9852">17331 6622 53,'-3'-3'250,"-1"0"-3,0 2-14,4 1-14,0 0-23,0 0-15,16 0-13,6 1-18,1 4-6,5-2-11,1 2-1,14 0-7,-4 1-13,1-1-6,-11-1-14,-3 0-5,-2-3-7,-3-2 5,-6 1-1,2-4-8,0 0-1,-6-3 14,2-2-7,-2 2-11,-4-1 5,-3 1-9,3-5 3,-4 4-6,0-2 1,-1 1-5,-2 2-10,-1-1-6,0 1-7,-2 2 0,0 1-9,-2 1-5,-1 1 0,-4 2-14,-4 2 3,3 3 2,-3 1-7,-3 8 7,0-2-5,3-1-1,1 6-11,2-4 2,1 1 7,3 3-3,3-3-4,-2 1 11,5 1-6,-2 0-7,4 1 2,2-3 10,0 1-8,6 0 6,-1-6-5,3 5 7,3-6 5,-1 1-6,8 1-5,-7-5 1,0-3 4,-1 0 3,1-5-6,-1-3 2,-1 4 9,1-8-2,-2 1 7,-1-6 0,2 5-9,-3-5 21,1 1 7,-3-2 9,3 2 6,-6-1 7,-1 4-3,3 1-12,-2-1 13,0 1-1,-1 0 3,-3 1 11,4 2 0,-3 2-1,1-1-13,0 1-3,-2 1-14,0 4-9,1-4-1,2 3-25,-3 1 13,0 0-6,0 0-3,2 9-7,-2-1 10,2 2-9,-3 1-1,0-1-2,2 1 1,-2 0 3,-3 5-1,3 0 1,1-4-3,-3 4 2,1-3 1,1-2 3,0-2-1,-2 3-2,3-8-2,0 6 2,0-5-1,0-1 5,0-4-5,-1 10 8,1-10-3,-2 5-2,2-5 19,-1 5 12,1-5 18,1 2 11,-1-2 16,0 0-1,0 0-2,0 0-10,3-12-9,0 2-4,1-1-9,-1-1-4,4-5-9,0 0-2,4-4-4,-1 7-5,1-7-2,2 1-3,-2 6-5,1-1-1,0 1-2,2 1-2,-4 2-1,3 1-3,-5 3-3,2 2-2,-4 1 0,1 1-9,-1 0 2,-1 0-7,-1 2 1,2 2-3,-2 1-3,1 1 1,0 1-3,1 4 2,-2 2 2,0 1 11,-2 7-1,-1-3 0,3 2-5,-4-7 3,0 9-2,0-2 10,-1-1 0,-2 0 2,0 0-1,3-4 6,-3 3-8,3-7 5,0 5-2,-1-4-2,1 0 0,-3 0 2,2-2 1,0-2 1,0-1 3,0 0 4,1-4-3,-1 4 5,1-4 4,0 3 0,0-3 16,0 0 9,0 0 7,0 0-3,0 0-6,8-13-8,-4 5-4,6-7-1,1 2-4,6-3-4,0-3-8,1-1-3,1 0-4,-1 4 1,2-1-1,-3 0-4,1 0 3,-2 4-3,-2 1-6,0 3 5,-2 1-8,-6 2 7,2 3-3,-2-1-1,1 0-5,-3 0-6,-1 4-3,-3 0-7,7 4-1,-4 0-7,0 0 7,0 5 0,-1 1 2,1 2 3,-3 0 2,0 1 1,0 3-2,0-2 2,0 2-3,0-1 7,-1 3 2,2-1 2,-1 1-2,0-11 0,0 9 6,0-1-1,3-2 3,-3-4-2,2-3 5,0 3-6,0-2 3,-1-3 4,3 1 2,-1-1 6,1-2 4,5 1-1,1-2 3,-2-1-6,6 0 0,0-1 1,-1-2-1,1-1 3,1-5-6,-2 2 7,-3-1 0,4-1-12,-3 4 10,-2-2 2,-3 2 0,1 0-3,-1 0 3,-1 0-3,-2 0 4,2 1-5,-2 1-4,1-2 2,-1 0-4,0 4 2,-2-3-12,2 3-5,-3 1-13,3-7-4,-3 7-8,4-4-17,-2 2-12,-2 2-31,0 0-10,1-4-31,-1 4-24,0 0-22,0 0-23,0 0-20,0 0-26,0 0-23,0 0-30,0 0-13,0 0-9,-8-1-230,8 1-607,-9 0 269</inkml:trace>
  <inkml:trace contextRef="#ctx0" brushRef="#br0" timeOffset="336250.862">3263 4865 40,'0'0'139,"0"0"-13,0 0-9,0 0-6,0 0-7,0 0-4,0 0-6,0 0 5,11 0-5,-11 0 4,0 0-7,0 0 6,0 0-8,0 0 4,0 0-9,0 0-1,0 0-1,0 0-11,0 0-9,0 0-5,0 0-2,0 0-8,0 0-5,0 0 1,0 0-12,0 0 0,0 0 3,0 0-5,0 0-9,0 0 4,0 0-5,0 0 0,0 0 4,0 0-3,-7 5-4,7-5-1,0 0 0,0 0-1,0 0 4,0 0-1,0 0 0,0 0 0,0 0-3,0 0-1,0 0-4,0 0 4,0 0-3,0 0 0,0 0-3,0 0 2,9 1 1,-9-1-1,7 1 5,-3-1-2,3 0 2,3 0 2,3 3-3,-1-1 0,4-1 3,6 2-5,1-3 4,0 1 5,3 1-4,1-2 1,2 0-2,1-2 2,1 0 1,11-1-4,-2-1 1,-12 3-3,0 0 1,3 0-1,-1-2 4,-1 3-7,-1-3 0,-1 1 2,-3-3-1,3 4 3,-2 0-2,1-1-2,-4-1 4,-1 3-4,-4 0 1,3 0 3,1-2 1,-7 1-6,3 2 5,-3-3-2,3 2 2,-4 0-2,1 0 2,0-4-3,-2 3 1,0-2-2,0 3 0,-2 0-4,1 0 3,-3 0 1,3-2-4,-4 1 3,-1 1-8,1-1 6,-2 1-7,-5 0 7,10 0-4,-7 0 0,-3 0 0,7 1 4,-7-1-5,6 0 5,-6 0 9,4 0-1,-4 0 5,0 0 5,0 0 1,0 0 3,0 0 6,5-2-8,-5 2 1,0 0 3,0 0 2,0 0-5,0 0-1,0 0-4,0 0 13,0 0-21,0 0 6,0 0-5,0 0-20,0 0-23,0 0-33,0 0-48,0 0-81,0 0-76,-15-3-232,6-1-540,0-1 239</inkml:trace>
  <inkml:trace contextRef="#ctx0" brushRef="#br0" timeOffset="340511.8156">3170 3953 175,'0'0'193,"0"-7"-15,0 4-8,0 3-9,3-4-9,-3 4-10,0-4-12,0 4-3,0 0-10,0 0-4,0 0-20,0 0-3,0 0-16,0 0-8,0 0-6,0 0-14,0 0-1,0 0-2,-7 10-11,5-2 2,2 1-9,-1 2-2,1 6 0,-1 1 4,-1 8 1,1 3 8,-2 2 0,3-2-3,-3 1 12,3 0 3,-3 0-3,3 3 0,-1-1 1,0-2-3,2 0-2,-2 0 3,1-1-1,1-2-2,0 2-6,-1 0-2,2 0-3,-1-2-3,-2 2-6,4-6 5,-3-4-9,1 0 0,-1-2-2,0 0 0,3-1 0,-3-1 4,1-3-6,-1 0-2,0 0 3,0-1-3,0 0 8,0-1-11,0-1 0,0-1-4,0 1 2,0-1-6,0-3 0,0 2 5,0-3-4,0 2 9,0 1-8,0-2-3,0 1 6,2-2-3,-1 2-2,-1-3-2,0 2 6,0-1-2,0 2 1,1-2-5,-1 1 4,2 1 1,-2 0 1,0 0-1,0 0 2,0 0-2,1-1 3,1 1-2,-2 0-4,1 0 3,-1-1-3,0 0 5,0-2-1,0 1 4,0-4-5,0 0-1,0 4 10,0-4 12,0 0 13,0 0 4,0 4 18,0-4 4,0 0-1,0 0 11,0 0 8,0 0 2,0 0 10,0 0-5,0 0-6,3-12-17,-3 2-15,0-7-18,-2 1-2,2-2-6,-1-3-6,1 3-5,-1-9-3,1 2-2,-1 0 4,0 6 0,0-6-2,-1-1-5,1 6-2,1-5 9,0 7-3,0-8-2,0 2-3,-1 4-4,1 0 7,-2 3-4,2-2 6,-1-5-14,1 7 1,0-3 2,-2 3 5,2-1-9,-1 3 9,1-5-1,0 5-1,0 4-4,0-6 8,0 5-6,0 0-3,0 1 1,0 0 2,0-1 5,0-1-1,0 2-1,0 0-4,0 2 6,0-4-3,-1 1-4,-1 0 0,2-3 9,-1 3 0,2-5-7,-1 1 0,-1 0-5,1-1 8,-2 2-4,4-2 2,-4 0-9,2 5 13,-1-1-13,1 3 5,0-3 11,0 3-19,-1-1 10,-1 0-2,2 3 1,-3-1 0,2 0 3,0 2 3,1 0-6,-2 1 1,2-1-5,-1 2 10,-1 1-2,1-2 1,1 0-5,0 6-2,0-8 6,0 3-6,0 0 3,0 1 1,0-1 0,0-1 1,1 1-2,-1-1-1,-1-1-1,2 2 1,-2-1 1,1 0 0,0 1 2,0-2-9,0 3 12,0 0-4,0-1-1,0 5 1,0-8 4,0 4-8,0-1 12,0 2-6,1-1-5,-1 4 15,0-5-18,0 5 10,3-3-4,-3 3-4,0 0 0,0-4-4,0 4 6,0 0 1,3-2-8,-3 2 9,0 0-8,0 0-4,0 0 7,0 0-14,0 0 3,0 0 6,0 0-1,7 0 10,-7 0-2,10 1-2,-1 4 2,0-2 1,5 1-2,0-1 5,3 2 0,4-3-2,3 2-1,-4 1 2,1 1-2,6-4 5,0 2-5,1 1 2,1 0 3,0-1 3,-1-1-9,1 1 4,-2-1 3,1 1-10,2-1 10,-3 3-1,1-6 1,-3 6-2,-1-6-3,0 2 2,-3 1-5,-8-2 7,1 0-7,-3 1 3,-1-1 13,-3-1-10,0 1 1,4-2-5,2-2-3,-2 3 7,2 0-2,-2 0 10,-1-2-12,0 2 0,4-1 2,2-1-4,-1 2 3,1 0 0,-1-1 1,8 4 1,-1-2-6,-1 0 18,-1 3-18,-3-7 5,-2 6-5,0-3 7,3 1-3,-3 1 3,-2-1-2,-3-1-4,0 0 1,-2 3 2,2-2-1,-3-1-1,0-1 4,0 1-2,-3 0-1,-4 0 0,7 0 4,-7 0 1,6 0-2,-6 0 0,3 1 0,-3-1-3,0 0 3,0 0-1,7 0-1,-7 0-2,0 0 0,0 0-1,0 0 9,0 0-20,0 0-8,4 3-4,-4-3-7,0 0-4,0 0-3,0 5 1,0 0 6,0-5 7,-2 9 0,4-5 7,-2 7 4,-3-1-1,3 3 2,-1 3 9,1 0-5,-3-1 5,3 2-4,0-1 5,0 2-7,0-1 2,-3 1 6,3-1 0,0 2-3,0 1 3,-1-2 6,1 1-1,0-1 0,0 10 2,-3-13 0,3 4 1,3-2-6,-3 1 1,-3-1-4,3-1 10,0 1-7,0 2 7,0-2-4,0-3-1,0-2 3,0 0-8,3-4-3,-6 2 1,3-3-9,3-1-4,-3 3-5,0-1 9,0 4 0,-3 2 0,2 3 14,2 0-3,-2 1 1,5 0-1,-4-6 1,-3 7-2,6-9 4,-3-3-5,0 4 3,1 0 2,-1-1-2,0-1 4,0 1 3,0 1-3,0 0 1,0-5-3,0 2 0,0-1-4,0-1 5,0-1 6,0 4-4,0-4-1,0 2 1,-1-2 0,1-2 1,0 3 0,1 1 6,-1-3-6,0 0 0,0-1 2,0 1-3,0 1-3,0-2 1,0 2 0,3-1 4,-3-1-2,0 1 0,0 1-2,0-5 3,0 5 2,0-2 4,0-3-11,0 7 3,0-5-1,0-2 5,3 5-2,-3-5-4,0 3-1,0-3 5,0 0 1,0 0-2,0 5-1,0-5 0,0 0 4,0 0-4,0 0 2,0 4 3,0-4-2,0 0-1,0 0 3,0 0-2,0 3 1,0-3-1,0 0 4,0 0-6,0 0-1,0 0 1,0 0-1,0 0 0,0 0-4,0 0 6,0 0-2,0 0 6,0 0-3,0 0 2,0 0-3,0 0 1,0 0-6,0 0 5,0 0 0,0 0-1,0 0 0,0 0 1,0 0-7,0 0 2,0 0 4,-3 5 0,3-5 2,0 0-4,0 4 7,0-4-8,0 4 3,0-4 1,0 0-2,0 5 3,0-5-6,3 3 6,-3-3 0,0 0 5,0 0-6,0 5 5,0-5-7,0 4 2,0-4-2,0 0 3,0 0-2,0 0 1,0 4 3,0-4-2,0 0-2,0 0-8,0 0 11,0 0 0,0 4-6,0-4 6,0 0-1,0 0-4,0 0 1,0 0 3,0 0-1,0 0 0,0 0-1,0 0 0,0 0-3,0 0 4,0 0 1,-3 2-3,3-2 1,0 0-2,0 0 2,0 0 2,0 0-2,0 0-2,0 0 0,0 0 2,0 0-2,0 0 5,0 0-4,0 0 2,0 0-2,0 0 2,0 0-1,0 0 0,0 0-4,0 0 6,0 0-6,0 0 4,0 0 1,0 0-2,0 0-2,0 0 2,0 0 5,0 0-7,0 0 0,0 0 7,0 0-6,0 0 9,0 0-6,3 5-2,-3-5-4,0 6 6,0-6-3,0 0 3,0 4-2,0-4 1,1 3 1,-1-3-2,0 7 2,0-7-2,1 4 1,-1-4-2,0 4 4,0-4-2,0 0 3,0 0-2,-1 2 4,1-2-11,0 0 5,0 0-1,0 7-4,0-7-8,0 0 1,0 0-4,0 0-3,0 0-8,0 0 2,-1 4-2,1-4 8,0 0 1,0 0-1,0 0 3,0 0 1,0 0 4,0 0 4,0 0 4,0 0 5,0 0-5,0 0-1,0 0 10,0 0-10,0 0 14,0 0-13,0 0-1,0 0 4,0 0 1,0 0 1,0 0-2,0 0 11,0 0-7,0 0-1,0 0 1,0 0 1,0 0-2,0 0 0,0 0-1,0 0 2,0 0-1,0 0 4,0 0-5,0 0 1,0 0 4,0 0 4,0 0-7,0 0 6,0 0-5,0 0 5,0 0-2,0 0-2,0 0-2,0 0 0,0 0-1,0 0-1,0 0 1,0 0-2,0 0 3,0 0-2,0 0 1,0 0-3,0 0-1,0 0 4,0 0-2,-10-3-3,10 3 0,-6 0 7,6 0-6,-7 0-1,3 0 3,-3 0 0,1 0-1,-1 0 1,0 0-1,0-1 1,-1 2 0,1-1-3,-2 0 4,4-1 0,-2 2-2,1-1-1,-1 0 3,0 0-5,0 0 6,1 1-3,2 1 3,-3-4-1,4 4 3,3-2-3,-11-3-4,5 3-1,6 0 2,-8 0 1,0 0 1,3 1-3,-2-1 1,0-1 2,0 2 1,1 1-5,-2-2 0,1 1 3,-2 0 4,0-1-3,0 0-3,1 1 0,-1-1 3,4 0 2,0 0 1,0 0-3,-1 1-1,6-1 0,-7-1 2,3 2-2,4-1 3,0 0-3,-9 0 1,9 0-3,-4-1 3,4 1-1,-6 1 0,6-1 2,-4 0-2,4 0 1,-8 1 1,2-1 3,6 0-7,-10 3 12,6-3-8,-3 2 0,3-1-3,-2 1 1,0-2-1,2 0 4,-1 0-5,5 0 5,-10 0 2,4 2-3,3-2 0,3 0 0,-8 3 1,8-3-5,-7 0 5,3 0-9,4 0 9,-7 0-2,1 0 2,0 2-3,6-2 3,-8 0 7,4 2-9,-1-2 2,0 0-2,5 0 1,-10 1-1,7 1 1,-1-1-5,-2-1 5,6 0-1,-8 0-1,3 0 0,5 0 5,-8 1-5,1-1 0,4 3-1,3-3 10,-9 0-8,4 0-2,0 0 3,0 0-4,-2 0 3,0 2 2,2-4 0,-1 4 0,2-2-1,-2 2 0,1-2-2,-1 1 1,0-1 4,2 2 11,-3-2-10,1 1 6,2-1 4,-3 0-5,4 1 1,-3 0 4,6-1-4,-12 0-5,8 3 1,-2-3 6,-1 0-2,1 0-4,1 0 0,-3 0 2,3 1 4,-2-1-4,1 0-4,-2 3 3,2-3 2,1 0 0,-1 0-1,0 0 1,-1 0 0,2 0-4,-2 1 0,1-1 0,-1 0-4,0 1 1,0-1 0,-1 2 4,-2-1-1,3-1 2,-4 0-2,2 0-3,2 1-2,-4-1 2,2-1-1,-3 1 3,2 1 0,2-1 0,-1 2 4,-1-2-2,4 1 7,-1-1 0,0 0-2,2 0-10,0 0 13,5 0-5,-11 0-5,5 1 2,1-1 1,5 0 1,-9 0-5,4 0 3,-1 2 9,6-2-14,-10 0 4,6 0-4,-2 0 5,2 0 0,4 0 0,-10 2-4,6-2-3,4 0-1,-7 2 1,1-2 7,6 0-7,-5 0 11,5 0-3,-7 0 6,7 0-2,-6 0 5,6 0-9,-7 0 1,7 0-1,-6 0-5,1 0 1,-1 1 0,6-1 0,-7-1-3,7 1 6,-10 0 1,7 1-1,3-1 6,0 0-4,-8-1-2,8 1 2,-6 0 6,6 0-11,0 0 3,0 0-1,-5 0 5,5 0-2,0 0-3,0 0 6,0 0-3,0 0 1,0 0-9,0 0-1,0 0 4,-5-2-2,5 2-2,0 0 5,0 0 1,0 0-3,0 0-6,0 0 8,0 0-2,0 0 14,0 0-22,0 0 5,0 0-2,0 0 1,0 0 9,0 0-2,0 0-2,0 0 3,0 0 7,0 0-6,0 0-5,0 0 13,0 0-2,0 0 2,0 0 20,0 0-21,0 0 2,0 0 2,-2-2 4,2 2-6,0 0 16,0 0-5,0 0 7,0 0-1,0 0-2,0 0 2,0 0-3,0 0 3,0 0-6,0 0-3,0 0-9,0 0 3,0 0-7,0 0 1,0 0 6,0 0-2,0 0 0,0 0-3,0 0-6,0 0 0,0 0-4,0 0 8,0 0-10,0 0-1,0 0-7,9-4 3,-4 2 2,3 1 2,2-2 3,4-2-11,2 0 7,5 1-8,4-1-4,0 0-5,2 0-2,1 0-29,-1 1-3,11 2-11,-10-1-11,2 1-7,-2 0-8,-3 1-16,-1 0-10,-1-2-4,-1 2-3,-5 1 0,-3 0-5,0 0 3,-5 0 3,1 0-1,-4 0 12,0 0 8,-1 0 13,-5 0 7,5 0 8,-5 0 10,3-2 6,-3 2-3,0 0-6,4-5 5,-4 5-8,0-3-2,0 3 4,-4-7-12,1 2-18,3 5-3,-8-5-15,5 2-17,-4 1-17,1-3-15,1 3-95,-2-1-282,-1-1 125</inkml:trace>
  <inkml:trace contextRef="#ctx0" brushRef="#br0" timeOffset="341079.5939">3249 4831 22,'-3'2'86,"3"-2"-11,-7 0-7,7 0 7,0 0 7,-7 0 3,7 0 3,-6-2 1,6 2 4,0 0 9,-4-2 6,4 2 3,0 0 4,0 0 2,0 0 5,0 0 2,-4 4-6,4-4 0,0 0-10,0 0-4,0 0-8,0 0-12,0 0-3,0 0-11,0 0-4,0 0 1,7 5-9,-3-2 1,1 1 2,4-1 1,0-1 5,6 3-8,2-3-8,3 8-2,1-7-4,1 4-6,-2 0 4,3-4-16,-5 5-26,5-3-10,-8-3-22,1 3-21,-1-3-18,-1 2-13,0-4-33,-4 3-22,-1-3-26,-1-3-55,-4 1-151,-1-1-399,0-1 177</inkml:trace>
  <inkml:trace contextRef="#ctx0" brushRef="#br0" timeOffset="350070.8534">11750 7840 201,'0'0'198,"0"0"-14,0-1-13,0 1-8,0 0-14,0 0-11,0 0-5,0 0-6,0 0-10,0 0-13,0 0-3,0-6-7,0 6-3,0 0 1,0 0 1,0 0 3,0 0 9,3-3-3,-3 3-5,0 0-10,0-6 5,3 4-9,-3-2 2,3 0-1,-1 1 4,1-2-11,-2 1 11,2-1-15,0 0-8,1-2-4,1 0-6,1-2-3,1 4-3,0-3-6,-3 1 7,9-5-21,-3 2 0,1 1-7,0 1-3,2 1-2,-3 3-1,3 0-5,-3 2 1,-1 0-3,1 2-7,0-1 5,0 5-6,-3 1 3,1 2-8,0 2 2,0 5 0,-4 2 1,-1 0-2,-2 4-5,-1-1-1,-2 5 5,-4 1-9,0-6 2,-5 5-4,0-1 4,0-2 10,1-4-8,-5 2-3,6-6 0,-4-1 2,2 1 2,1-3-3,-1-1 7,2-2-1,2-1-2,2-2 2,0 1-3,0-2 5,0 1 0,2-1 1,-1 1 3,2-2-4,-2 0 0,3 0 1,1-2 17,-4 3-9,4-3-10,0 0-4,-1 4 3,1-4-1,0 0 3,6 4 2,-1-2 8,3-1-1,1 2 0,4-1 2,2 0-4,-1 1 2,9 0 1,-1 0 0,0-1 0,1-1 4,-2 2 5,5 0-10,-5-2 1,-6 0 1,1 0-3,-1 0-1,-5 0-1,0 1 4,-4-2 0,-1 1 6,0-1-6,-5 0-1,8 0 3,-8 0 3,6-1 2,-6 1-6,0 0 9,5 0-1,-5 0 4,0 0-11,0 0 0,0 0-8,0 0-4,0 0-11,0 0-18,0 0-25,0 0-14,0 0-21,0 0-29,0 0-49,0 0-43,3-4-36,-3 4-239,0 0-526,-6-9 232</inkml:trace>
  <inkml:trace contextRef="#ctx0" brushRef="#br0" timeOffset="351017.7834">12172 7720 125,'0'0'134,"0"-5"-10,0 1-12,1 0-10,-1 4 5,1-4-9,-1 0 9,0 4 3,2-4-1,-2 4 1,0-6 3,0 6-4,0-4-1,0 4-1,-2-8-3,2 3-3,-2 1-2,-1-2 2,0 1 2,1-1 0,-1 0-10,1 1 3,-2-6-8,1 3-6,-2 0 1,-1-2-4,0 2 0,4-2-6,-5 3-5,2-3-3,-2 3 0,2-2-10,-7 0-7,5 1 0,-1 0-7,1 1-1,-2 0 17,0-2-21,0 2 0,1 0-7,1 3 10,-4 0 1,5 0-1,-7-6-6,5 7-6,0 1-4,-2 0 0,2-1 1,-2-2-1,0 4-4,1-1-1,-5 1 0,4 1-9,-5 3 0,1 1-1,0-2 5,-3 5-10,2 0 3,-3 4 1,3-5 1,-1 1-1,2 0 4,-2 3-6,4 1 2,-5 4-4,1-6 1,6 1-1,-2 4 13,-1-1-12,3 1 1,-4 4-5,3-3 4,-1 4 2,2-3-2,-1 6-2,4-8 7,-3 3-1,-2 8-7,5-3 3,-3 1 5,3-6-7,4 0 2,-1 3-1,-2-2 5,5 2 1,-1-3-6,0 1-7,2 3 2,2-1 9,-2-1-8,2 0-1,2 5 4,-1-3 4,4 4 14,-2 1-11,2-3-4,0-5 3,3 5-3,-1-1 9,3-1 5,-5-6 2,6 5-10,3-1 6,-7-4-7,8 0 6,-4-4 0,1 1 4,2-4-4,-2 0 4,0-1-1,-2-1 12,5-1-1,-3-3 3,1 2 4,-1-1-1,1-3 11,7 0-4,-7 0-3,2-2 2,-1 0 6,-1-2-3,6-2-6,-1-2 1,2 1-1,-1 2 4,-7 0 0,0 1 15,-2-3 10,-4 1 10,5-2-5,1-3-3,1-9-13,1 4 1,1-1-3,-2-1-7,-1 0-1,0-3-2,0 0-5,-2 0-4,-1 3-6,0-3 0,1-1-3,-4 7 1,-2-2-1,1 2 9,0 0 4,-3 1 7,-3-2-4,5 0-1,-5 3 0,4-2-6,-5 4 7,1-6-7,-1-1-3,-1 2-4,1 1 3,-3-2-6,0 0-2,3 2-4,-3-2-1,2 1-1,-2 3-4,2 1-1,-2-4 0,-2 1 5,3 0-8,-3 6 3,4-3-2,-2 2 3,0 2-2,0-3-1,-2 0-2,1 2-6,-5-5 2,4 5-1,-7-3-5,2 1 0,-1 0-4,-1 0 5,-7 2-1,5 0-5,0 1 5,-1-1-1,-4 1-6,0 0-14,2 4-9,-4-2-19,-3 5-23,1-4-28,-1 1-26,3 2-37,-2 2-41,-1 1-27,3 2-28,6-1-33,-5 5-37,6-1-33,1 1-32,1 1-253,3-2-701,2 3 310</inkml:trace>
  <inkml:trace contextRef="#ctx0" brushRef="#br0" timeOffset="353329.3079">12702 7758 78,'1'-5'104,"0"1"-11,4 1 2,-3-4 4,1 1 4,-1 2 3,1-2 4,-1 1 0,1-3 8,0 1-6,-2 2 5,4-2 3,-4 2 2,0 1-11,1-1-2,1 0-9,-1 1 2,0 0-4,1 2-13,-3-3-2,0 5-10,3-6-6,-3 6-8,0 0-7,0 0-9,0 0-7,0 0-3,0 0-4,-3 13-2,0 0-2,-1 4-3,-2 0 2,-1 11 1,-4-1-7,4 2 0,-5-4 0,5 0-3,0 3-1,-3-4-3,5-5 7,0-2-2,0-1-2,0 0 3,3 0 0,-2-4 3,1-2 4,0 2-2,-1-3-6,2-4 15,0 3-8,0-3-4,-1 2-2,1-4-1,0 1 2,-1 1-5,3-2 1,-2-1 2,2 1-5,0-3-4,0 0 6,-2 5-3,2-5 0,0 0 5,-3 1-4,3-1 5,0 0-1,0 0 2,0 0 6,0 0 5,2 7 9,-2-7 8,0 0 11,0 0-5,0 0 28,0 0-20,0 0-4,5-12-7,-5 7-1,3-4-6,1-2-10,-1-2 3,3-4-7,-2-7 0,3 1-4,0-5-3,0 3-4,0-1 3,0 0-3,0 2-1,-1 4 2,0-4 0,-3 4 8,3 3 10,1-1-16,-2 1 1,-1 0 3,2 0-9,-1 2 5,-1 1 6,1-1-13,0-1 1,2 1 2,0 0 7,0 1-11,3-1-7,0 2 4,1 0-7,2 0-2,-2 1 18,2 0-12,1 1-12,3 1 17,-6 2-2,1 1-14,2 2-3,-6 0 5,-1 2-2,-1 3-6,-1-2 4,0 0-9,0 1 7,-1 1 7,2 1-12,-6-1 2,7 0 1,-4 4-2,-2-1-3,3 1 4,-2-1 1,2 3 1,-2 3-1,3 0 3,-3 1-4,1-1-2,-2 4-2,0 2 6,-1-2-2,3 2 0,-3-3 0,-3 5 1,2-2 5,-2 3 4,-1-1-3,0-1 4,-2-1 2,-1 1-3,1 1 3,-4-4 7,1 1-11,-3 1 0,2-3-3,-2-1-1,1 0 5,-2-2-14,-1 0 2,0 0 4,-5-1-2,4-2-6,-6 0 1,0 1 1,6-2-4,1-1 10,3 0-1,-4 0 1,3-1 5,4-1 9,-2 1-12,3-3-3,-1 3 5,3-3 2,3 2-1,2-2 3,-6 2-4,6-2 3,-6 0-1,6 0 4,0 0 1,-2 3 8,2-3-1,0 0 6,0 0 4,0 0 0,0 0 6,0 0 0,-5 0-4,5 0 1,0 0-8,0 0 12,0 0-15,0 0 7,0 0-1,0 0-1,0 0-7,0 0 5,0 0-3,0 0-6,0 0 4,0 0 4,12-5-5,-12 5 2,5 0-3,-5 0 8,7-2-8,-4 2 5,3-3-2,-2 3 1,-4 0 0,10 0-2,-2-3-1,-4 3 5,6 0-8,0 0-4,1 1 6,-1-1-3,-3 2-11,3 1 4,0-1-3,-2 3-4,4 5 10,3-1 7,-3 3-5,6 5 1,0 0-1,-1-1 2,-1 2 4,-2-2-6,3 4-7,-5-8 7,-2 2 5,1-1-4,1-1 3,-1 1-4,0-2 2,-4-4-2,0 2 2,0 0-2,-1-4 3,-3 0 6,2-1-15,0 0 6,-3-1 7,1 1-5,1-3 4,-1 2-6,-1-1 2,0 0-1,-2-2-2,3 5 3,-1-2-6,-2-3 9,3 2 1,-1 1-8,-2-3 12,4 1-16,-4-1 6,3 3-2,0 0 0,-3-3 4,2 2-8,0 1 8,1 2-1,-1-3-2,0 1 16,1 0-13,-1-2-4,1 2 0,-3 1 6,0-4-3,4 3 3,0-1-6,-3 0 5,-1-2-13,0 3 12,0-3-4,3 3 5,-3-3 0,3 2-3,-3-2-7,0 4 4,0-4-2,0 0 6,6 0 3,-6 0-4,2 5 1,-2-5 1,0 0-3,0 5-5,0-5 7,3 1 16,-3-1-22,0 0 3,0 0 5,0 0 4,0 0-7,0 0 4,0 0-4,0 0-1,0 0 6,0 0-3,0 0-3,0 0 14,0 0-13,0 0 6,0 0-3,0 0 0,3 2 19,-3-2-17,0 0-1,0 0-3,0 0 6,0 0 7,0 0-13,0 0 4,0 0-5,0 0-3,0 0 6,0 0-3,0 0-4,0 0 9,0 0-6,0 0-4,0 0 2,0 0 3,0 0 2,0 0-4,0 0 4,0 0-1,0 0-7,0 0-12,0 0-14,0 0-9,0 0-11,0 0-19,0 0-22,0 0-19,0 0-21,0 0-29,0 0-34,0 0-18,0 0-42,0 0-232,0 0-528,0 0 234</inkml:trace>
  <inkml:trace contextRef="#ctx0" brushRef="#br0" timeOffset="356695.7805">13341 7689 64,'6'-15'225,"-1"5"-2,-2-1-12,-2 5-12,2-1-17,0 2-15,-1-2-22,-2 4-18,2 1-15,-2 2-13,0 0-12,0 0-1,0 22-12,-2-4-9,-3 8-4,0 5-2,1 3-6,-5-2-3,1 1-5,-4-4-8,5 2-4,0-2 7,-4 1 0,3-5 5,2-6-2,-3 5-2,5-7 3,-2-3-3,2-2-3,0-3-2,1 2-4,1-5 2,-3 1 0,5-3 0,0 0 5,-3 1 9,2-3 2,1-2 3,0 5 11,0-3 4,-4 1 10,4-3 13,0 0 6,0 0 7,0 0 1,0 0-12,0 0-9,0 0 3,5-17-28,-2 5 2,0-8-14,1-3-3,3 0 1,-1-3-4,0 0-3,-1-1-4,5 0-10,-1-1-4,-1 3-7,-1-1-11,3 1 4,-2 2 18,2 0-4,-3 4 3,3-3-9,-1 5 2,-2-1 3,0 2-12,4-5 4,-4 6-8,7 1 0,-3 0 3,0 1-5,2 1 0,0 0 6,0 2 4,2 3-17,4 0-2,-3 4-1,0 2 1,-1 2-5,-1 2 4,1 2 5,0 3 14,-4-2-38,1 6-6,-4 0-6,0 0-2,-2 2-5,-3-1-8,-3 4-5,-3-2-15,-4 2 10,-3-1-14,-4 4-11,-3-4-11,-4 1 3,1-3-5,-2 1-1,-1-2 17,3-1 2,-2-3 4,1-1 13,4-3 6,4-1 7,-2-3 8,6 1 14,1 0 16,2-2 14,1 3 10,0-3 1,5 0 3,-7 0 0,7 0-4,0 0 3,0 0-8,0 0 4,0 0 3,19-3-5,-11 6 1,1 0-3,0 0-1,1 3 7,3 2-5,1 3 2,-3 3 3,-1-1-3,0 2-1,1 2-1,-2-1-4,1 1 7,-4-2 0,2 1 2,-3 0-2,1-1 0,-3 0-1,2-1 2,-5-2-1,3 0-2,2-3-4,-5 0 2,2-2 0,-2 0 0,3-2 4,-1 0-5,-2 1-19,1-1-11,0 1-21,0-2-18,3-2-16,0 0-26,1 1-34,2-3-29,1 0-30,1-3-176,1 0-408,4-4 181</inkml:trace>
  <inkml:trace contextRef="#ctx0" brushRef="#br0" timeOffset="357328.3864">13869 7818 81,'6'-18'234,"0"3"0,-1 3-5,-2 2 1,-2 0-7,4 3-12,-3 1-20,-2 2-23,3 1-24,-3 3-13,0-4-16,0 4-14,0 0-11,0 13-9,-3-1-7,-1 7-5,-3 8-6,-1 0-5,-4-1-4,3 3-6,-3 0 0,3-4-6,0 3-7,1-3-6,1-3 1,1-6-2,0-1 0,1-4-6,3 1-3,-2-4 0,0 2 0,2-5-3,-2 2 2,4-2-2,-3-2 3,3 1 11,-2-1 5,2-3 17,-2 4 20,2-4 12,-3 3 8,3-3 5,0 0-15,0 0-17,0 0 6,5-22-15,-3 10-6,3-6-4,2-7-7,0-3-5,1-1-6,-1-3 4,1 2-2,0-1-10,-3 1 3,2 1 1,0 2 18,-2 8 23,2-3 3,-5 5 5,2 6 6,-1-1 3,-3 0 4,3 1 4,2 4-3,-5 0-6,1 1 3,0 0-8,1 0-9,-1 2-6,1 1-10,-1-1 0,-1 4-10,4-4-6,-2 2-4,-2 2-5,4-1-6,1 0-5,1-2 1,8 3-14,0 0 13,0 3-7,3 1 3,5 0 0,1 2-2,0-1-2,-1-3 0,-2 5-6,1-3-9,-6 0-17,0 0-22,-2-2-22,1 1-20,-5 1-30,-2-3-11,2 0-18,-3-1-11,-3 0-19,2 2-15,-5-2-11,4 0-19,-4 0-19,0 0-3,0 0-19,0 0-3,-15 5-19,6-4-178,-1 2-502,1-2 222</inkml:trace>
  <inkml:trace contextRef="#ctx0" brushRef="#br0" timeOffset="357943.8094">13844 7827 179,'-1'2'237,"1"-2"3,0 0-8,0 0-16,0 0-14,9 6-12,0-5-17,5 2-12,1-1-12,6 4-17,2-3-11,1 0-14,-3 2-10,-1-1-9,1 2-8,-6-4-22,2 2-23,-4-1-23,-2-1-24,1 1-30,-4-3-30,-4 3-20,3-3-38,-1 1-27,-1 0-20,-2-1-17,-3 0-112,0 0-331,0 0 147</inkml:trace>
  <inkml:trace contextRef="#ctx0" brushRef="#br0" timeOffset="357989.8415">13786 8049 111,'-3'2'231,"1"-1"-10,2-1-13,-5 4-22,4-2-23,1-2-13,0 6-5,0-6-12,4 3 8,2 3 3,2-4-1,5 6-6,1-5-6,7 6-9,-1-3 2,2 0-4,2 0-7,4 0-10,1-1-1,-4 0-21,2 1-6,1-2-8,-3 0-7,2-3-4,-5 3-6,1 1-8,-7-2 0,-4-3-5,-2 1-6,-1 0 2,-4 1-5,1-1 6,0-1 12,-2 2 1,-4-2-8,5 0 11,-5 0-4,5 1-7,-5-1-6,0 0 0,0 0-5,5 0-4,-5 0 2,0 0-3,0 0-4,7 0-21,-7 0-13,0 0-25,0 0-22,0 0-30,0 0-30,0 0-39,0 0-37,0 0-27,0 0-58,0-6-187,0 6-509,0 0 226</inkml:trace>
  <inkml:trace contextRef="#ctx0" brushRef="#br0" timeOffset="372970.9353">14088 8928 66,'1'-5'110,"0"1"-4,2-1-2,0 0-1,1-1 10,-1 2 2,0-2-2,-2 1-1,2-3-4,-1 2 1,-1 1 2,2-2 4,-1 2-1,-1 2-8,0-5 1,2 2-12,-3 1 1,1 1 0,1-1-1,-1 2 1,0-2-2,1 1 1,-1-1-7,-1 2 2,0-1-7,3-1-1,-3 1-7,0-2 0,2 1-3,-1 3-8,0-2 2,-1 0-2,3 0-1,-3 1 0,0 3-9,0-6 1,2 3 0,-2 3-2,1-5-6,-1 2 0,0 3 6,1-5-13,-1 5-1,3-2-4,-3 2-7,2-3 6,-2 3-2,0 0-2,0-4-4,0 4 1,1-5 1,-1 5 0,0 0-2,0 0-4,0 0-4,0 0-1,0-5 3,0 5-5,0 0-2,0 0 0,0 0-1,0 0-1,0 0 0,0 0-2,0 0 1,0 0 2,0 0-7,0 0 2,0 0 3,0 0-7,0 0 5,-4 0 6,4 0-8,0 0 4,0 0-8,0 0 14,0 0-4,0 0-4,0 0 4,0 0-2,0 0 10,0 0-20,0 0 0,0 0-3,0 0 6,0 0 0,0 0-6,0 0 4,0 0 0,0 0-6,0 0 1,0 0 0,0 0 2,0 0 3,0 0-4,0 0-6,0 0 5,0 0-1,-4 7 2,4-7-4,0 0 4,0 0-7,0 0 11,0 0-4,0 0-6,0 0 12,0 0 7,0 0-13,0 0-2,0 0 0,0 0 5,0 0 2,0 0-4,0 0 0,0 0 0,0 0 13,0 0-10,0 0 2,0 0-1,0 0 2,0 0-1,0 0-4,0 0 6,0 0-7,0 0 2,0 0-1,0 0-10,0 0-16,0 0-21,0 0-34,0 0-37,0 0-47,0 0-58,0 0-38,1 5-14,-1-5-235,-1 5-555,2 1 246</inkml:trace>
  <inkml:trace contextRef="#ctx0" brushRef="#br0" timeOffset="373566.9604">14164 8845 39,'-2'-2'67,"2"2"-9,0 0 0,-3-5 0,3 5-9,0 0-3,-1-5 4,1 5-5,0-2 6,0 2 5,0 0-9,0-8 21,0 4-7,0 0 0,0 0 4,0-1-2,0 0-6,3-2 1,-2 0 2,0 2 8,0-2 3,1 0 5,-2-2 9,2 3 2,-1 2 2,-1-1-3,0 3-3,0 2-5,0-6-7,0 6-6,0-4-11,0 4-8,0 0-6,0 0 0,0 0-6,-5 15-4,-1 1 5,0 2-6,-2 8 7,-3 3 3,-1 4 1,-2 9 5,0 1-3,-3 2 3,-1-3 8,8-8-3,0 0 6,-1-3-1,4-2-6,-6 0 0,3-4 1,2-1-9,1-10 0,1 1-4,4-4-2,-1-1-2,1-3 4,-1-3 3,3 2 10,-1-1 3,0-3 6,-1 1 0,2-3-2,0 0-8,0 0-15,0 0-19,0 0-25,-3-12-27,3 5-28,0-3-27,-1 3-39,1-3-36,1-2-30,2 0-24,-1 2-21,-1-6-154,3 3-428,1-4 190</inkml:trace>
  <inkml:trace contextRef="#ctx0" brushRef="#br0" timeOffset="374201.6991">14121 8862 169,'3'-4'238,"-3"3"7,0 1-5,0-7-6,0 7-8,0-4-17,0 4 1,0-3-10,0 3-9,0 0-3,2-5-7,-2 5-14,0 0-10,0 0-6,0 0-7,0-3-6,0 3-8,0 0-7,0 0-5,0 0-11,0 0-4,0 0-2,0 0-14,0 0-5,5-2-6,-5 2-16,6-1-5,1 1 3,7-1 5,7-5-3,5 1 2,0-1-3,5 3-9,10 0 2,-13 1-5,1 0-5,-3 1-3,0 0-5,-2 0-1,-3 3-18,-7-2 13,1 1-3,-6-1-2,-4-1-4,1 1-12,-2 1-4,0-1 2,-4 0-24,3 2-8,-3-2-13,4 1-11,-4-1-21,0 0-26,0 0-15,0 0-36,-8 4-26,0 0-22,-1 0-28,-4 1-37,-1-1-8,4 1-24,-4 2-217,-1-2-553,-1 4 245</inkml:trace>
  <inkml:trace contextRef="#ctx0" brushRef="#br0" timeOffset="374254.7136">14121 9024 189,'-8'1'233,"2"0"10,2 2-4,-2-2-15,2 0-15,1 0-20,3-1-17,-4 4-13,4-4-16,0 0-7,0 0-1,0 0 13,10 3-10,1-1 7,6-2-4,6 2-3,1-1-18,2 2-4,1-2-8,0 4-8,-2-5-13,2 3-7,-3-1-10,-1-1-6,1 1-9,-12 0-4,2 0 2,0-2-15,-4 3 2,-3-3-4,0 1 1,-1 1 9,0-1-18,-6-1-4,7 0 0,-5 3-1,-2-3-1,5 0-10,-5 0-9,0 0-15,4 1-22,-4-1-25,0 0-24,0 0-33,3 1-31,-3-1-50,0 0-40,0 0-35,0 0-239,0 0-552,5 1 244</inkml:trace>
  <inkml:trace contextRef="#ctx0" brushRef="#br0" timeOffset="374810.5928">14590 9239 298,'0'0'381,"0"0"-15,2 4 17,-2-4 7,0 0-1,0 0-15,0 0-24,1 1-41,-1-1-28,4 3-30,-4-3-27,0 0-25,0 0-16,0 0-29,2 2-41,-2-2-56,0 0-58,0 0-66,0 0-57,0 0-59,0 0-60,0 0-44,0 8-35,1-5-258,-1-3-627,7 4 278</inkml:trace>
  <inkml:trace contextRef="#ctx0" brushRef="#br0" timeOffset="375610.6842">15296 8876 69,'2'-2'235,"-2"2"-14,4-2-17,-4 2-17,1-3-15,-1 3-17,0 0-8,3-5-12,-3 5-11,0 0-14,0 0-3,0 0-6,0 0-3,0 0-6,0 0-4,1-2-1,-1 2-1,0 0-6,0 0-2,0 0 2,0 0-6,0 0 2,0 0 4,0 0-6,0 0-2,0 0 1,0 0-3,0 0-7,0-5-3,0 5-2,0-3-8,0 3-7,1-11-4,-1 8-2,-1-2-3,1-2 2,-1 2-5,0-4-10,-1 2-5,-1-1 8,3-1-5,-2 0-6,-3 0 7,4 0-5,-3 2-1,1-1-4,-3 1 1,0 1-5,0-2-3,1 5 2,-2-1-6,0-2 0,-3 5 3,1 2-4,0 2 10,-6 2-7,3-1-1,-2 9 0,2-1-6,-7 7 5,2 2-3,-1 4 1,1 2 2,0 1 1,0 2 3,0-1-4,2-1 0,1 2 2,0-1-4,2 0 1,1-3 5,1 1-3,3-5 2,0 2 2,2 0 0,3-4-1,1-1 1,-1-1 1,4 0-1,-1 2-3,3-3 3,1-1 0,0 1 6,4-5 0,-1 3 0,3-3 5,2-4-2,0 2 5,1-4 8,1-1 0,-1 0-4,2-5 3,-2 1-1,2-2 1,-2-4-4,-2 1 3,-2 1 1,4-7-2,-2 4-5,-3-3 0,-3 0-1,5-5 5,-4 6-6,-2-4 0,0 0-11,0-2 2,0-3 2,-4 2 4,2-3-7,-3 2 5,0 2-8,-3-1-5,-1 3 0,4-2-3,-7 4 2,2-3-2,-2 4-5,-1 1 1,0-1 5,1-1-1,-6 2 1,6 0 2,-3 1-4,2 5 1,-2-3-1,3-1 6,0 2-5,1 3 0,2 0-3,1 0 2,3 1-3,-4-2 0,4 2-3,0 0-4,-3-3-2,3 3-1,0 0 6,0 0 3,0 0-2,0 0 3,0 0 0,16 3 3,-6-3 1,2 0-2,4 0 3,5 2 0,0-1 4,2 0 3,3 0-6,-1-1 4,1 0-2,-1 0-6,2 3 11,-3-3-4,-3 0 0,0 0 1,-5-3-4,-2 3 0,-4 0 17,0 0-16,-5 0 2,1 2 6,-2-4 10,-4 2 2,10 0 6,-10 0 1,5 2 9,-5-2-6,6 0 1,-6 0-10,0 0 19,0 0-9,5 1-13,-5-1-6,0 0 7,0 0-6,0 0-3,0 0 4,1 4-12,-1 0 6,0-4-7,-4 9 2,2 0 6,-4 3 9,0 4-17,-3 8 2,1 3 1,-4-3 6,1 6 1,0-1 3,-2 1 2,-1 0 3,5-1-2,-4-2-3,1-1 2,5 0-2,-3-2 22,1 1-10,4-8 5,-2 0-15,2-2 3,0-3 0,2 0-1,1-5-2,-1 0-5,0-2 5,1 0 0,1-1 1,0 0 3,1-4 4,-1 2-6,1-2-11,0 0-36,0 0-60,0 0-37,-7-10-35,7 5-30,-2-2-30,-1-3-41,2 1-31,-2-3-16,0-1-210,-4-1-563,1 0 250</inkml:trace>
  <inkml:trace contextRef="#ctx0" brushRef="#br0" timeOffset="376306.1825">13992 8708 184,'5'-6'187,"-2"-4"5,2 0-1,0 2 3,-1 0-2,2 3 4,-5-3-9,4 2-2,-4 3-3,-1-4-8,3 5 11,-2-1-21,-1 3-9,0-5-12,0 5-17,0 0-15,-4-5-9,1 3-14,-5 4-11,-3 0-1,2 1-16,-4 1-3,-1 0-4,-1 3-6,-5 3-7,0 2-2,1-1-6,-1 4-2,0 0-1,1 4-4,-1 0-1,-1 3-3,2 4 1,0-1-3,-7 13 1,9-12-2,-2 13-4,-3 0 4,4 2 1,0 1 3,7-8-3,-1 11 14,4-10-19,-2 9 5,3-11-2,1 0 2,4-1-11,-1-2 3,1-1 0,2 3 4,0-4-1,3 1-3,1-5-9,3 1-10,3-1-22,1 0-20,2-5-18,4-2-33,4-2-32,0-1-34,3-4-42,7-2-39,-3-4-52,13-1-163,-11-3-503,14-3 223</inkml:trace>
  <inkml:trace contextRef="#ctx0" brushRef="#br0" timeOffset="377028.7219">15510 8704 95,'-3'-7'197,"3"2"1,-2-1 1,2-1-6,0 2-3,-2-1 2,2-1 2,-1 2-2,-1 0-3,2 1-8,-1-1-5,0 0-7,1 5-4,0-5-4,0 5-8,0-4-17,0 4-5,0 0-17,0 0-21,0 0-9,0 0-13,2-2-5,-2 2-13,0 0 0,0 0-7,13 9-3,-5-2 1,5 4-10,4 5 6,3 5-4,0-1-4,-1 2-6,4 2 1,-1 0 4,6 7-11,-1 0-1,-6-10-6,-4 5-3,2-1 9,-1 1-4,0 2 1,-3 1-3,5 15 12,-7-13-4,1 0-3,0 11 5,-7-8-6,0 0 7,-4-3-10,-3 3 1,0-2-5,-3-1 4,-1 0-2,-2-2 0,-1-2 11,-4 3 4,-3 1 15,-3-2-4,-2 0-1,0-4-4,-1-2-3,1 1-5,0-4 1,1-3-5,1-3 0,2 4 1,3-9-8,-2 0 6,3-1-12,1-3-13,3 0-9,2-1-18,-3 0-15,4-1-23,0-1-16,1 0-30,0-1-32,3-1-40,-8 0-38,8 0-43,-3-5-33,0 1-235,3-3-581,3 1 257</inkml:trace>
  <inkml:trace contextRef="#ctx0" brushRef="#br0" timeOffset="380002.8106">16169 8525 121,'4'-10'152,"-1"2"6,0 0 2,-3 3 0,4-4-5,-1 2-8,-3 2-7,3 0-8,-3 1-6,2 0-14,-2 4-11,2-4-12,-2 4-9,0 0-8,0 0-9,-7 16-7,3-1 0,-4 4-4,-4 4-1,1 3-5,-2-1 0,-1 1-4,2 0 6,0-2-3,1-1-3,1-6-3,3-1 0,0-2-4,0 0-1,0-1 4,1-3 0,2-3 1,0-1 3,1-1 8,3-1 2,-3-2 11,3 1 7,-1 0 10,-2 1 8,3-4 7,0 0 23,0 0 2,0 0-8,0 0-17,0 0-5,4-22-22,-1 6 0,0-3-4,5-8 7,1 1-25,-1 0 12,1-3-24,-1 3-3,2 2-5,-1-3 8,-1 3-2,2 1 2,-3 10-6,1-1 18,-3 3-4,2-3-5,1 1-1,-1 0-8,4 3-4,-1-3-5,0 1-6,4 0 4,-3 0 0,2 2-10,-1 3 3,3-1-8,-4 4-6,3-1 3,-4 3 7,3 2-17,-2 1-16,-2 2-2,0-1-3,-3 6-1,2-1-4,-1 2-6,-1 4 1,-4-1 3,0 5 2,-2 0-12,-4 1 5,1 0-14,-4 0-6,-4 3-13,1-5 9,0-2-9,-2 0-3,1 0 5,-1-2 0,-2-5-1,0 2 6,-1-4 10,3-1-1,-2-1 8,4-2 10,0 0 0,3 1 10,0-4 8,1 2 15,0 0 2,6 0 9,-7 0 4,7 0-1,-5-1-4,5 1-6,0 0 8,0 0 0,0 0 0,7 8 2,-1-6-2,1 5-5,1 0-1,-2 2 7,5 2-6,-1 6 0,-3 0 2,3 0 0,0 9-3,-4-9-1,0 3 5,0-4-3,1 2-1,-1-1 1,1 0 3,-1-3 5,-3-2-5,2-2 0,-2 1 0,1-3 1,-1 1-2,0-5 3,0 2 0,-1-1 2,1-2 1,0 0 3,-2-1 3,4 1 4,-1-2 3,0 2 3,0-3-3,2 0-2,-6 0-1,11 0 4,-7-3-8,-1 3 1,2-1 0,0-2 1,-2 2-4,-3 1 2,7-1-12,-4 0-26,-3 1-17,4-4-26,-4 4-41,4-3-41,-2 1-39,-2 2-50,0 0-189,0 0-465,5-1 205</inkml:trace>
  <inkml:trace contextRef="#ctx0" brushRef="#br0" timeOffset="380639.7377">16625 9181 132,'-5'0'332,"5"0"-1,-5 2-8,5-2-18,0 0-6,-3 3-35,3-3-35,0 0-18,0 0-20,0 0-18,18-5-15,-4 5-18,6-1-4,2 2-12,5-1-8,4 2-7,-3-4-14,-4 2-7,0 2-9,-7 1-15,-3 0 0,0-1-15,0-2 5,-5 0-7,-1 1-4,-4 0-4,2 0-1,-6-1-9,7 0-4,-3 0-23,-4 0-16,0 0-35,5-1-30,-5 1-30,0 0-30,0 0-44,0 0-45,0 0-28,0 0-23,-12 6-214,5-1-532,0-1 235</inkml:trace>
  <inkml:trace contextRef="#ctx0" brushRef="#br0" timeOffset="380695.7764">16578 9350 180,'-6'6'204,"-1"-6"-14,3 3 2,1-1 11,3-2 8,0 0 6,9 9-3,3-3-9,9-1-7,2-1-6,2-1-16,3 1-10,14 1-9,-2-5-16,-2 5-8,2-4-9,-11 1-18,-2 0-1,-2 1-15,-1-2-6,-7-1-11,-3 0 4,-4 0-1,1 0 5,-4 0 3,-1 0 0,-2 0 1,-4 0 6,10 0-3,-6 0-3,-4 0-10,0 0-5,4 0-2,-4 0-13,0 0-6,6-1 3,-6 1-23,0 0-30,0 0-21,0 0-42,0 0-22,0 0-27,3-1-29,-3 1-29,0 0-24,0 0-36,0 0-30,0 0-31,0 0-230,0 0-566,0 0 250</inkml:trace>
  <inkml:trace contextRef="#ctx0" brushRef="#br0" timeOffset="382864.4643">17965 8768 6,'0'0'161,"0"0"-13,0 0-9,0 0-15,3 7-4,-3-5-5,2 2-8,0 0-13,-2-4 4,0 2 0,0-2-3,2 4 1,-2-4 4,0 0 11,0 0 5,2 2 11,-2-2 14,0 0 1,0 0 9,0 0-2,0 0-6,0 0-13,3-8-13,-3 4-10,0-2-10,-3-1-5,2-1-7,1 1 2,-3-2 1,-1 3-6,3-3-13,-4 4-10,1 1-4,0-3-7,1 2-2,-4 2-6,0 2-8,0 1-10,-3 1 1,-4 4 11,-1 6-14,-4 0-2,1 6 0,1 2-7,0 0 0,0 2-1,-1 2-5,1 3 4,-1 3-2,1 0 0,1 0-5,1 0 3,2-2 0,3 0-1,-1-1 12,4-3-17,1-5 2,2 7 9,1-7-13,3 0 8,0 1-5,3-4 0,-3-3 1,4-2 1,-1 2-4,4 0 10,-3-4-6,5 2 2,-1-3 5,0-3-2,7 0-3,-1-4 5,2-2 1,0 0-8,1-1 5,-1-2-7,-1 0 2,-3-2-6,3-1 1,-4-1-7,-1 0-3,0 0 3,0-4-3,-4 5-4,-1-4-6,-1 3 6,-1 0-11,-3-1 1,0 0-3,-1 0 0,-5-4-1,1 6 1,-7-4 5,1 3-2,1 1 10,-4 0 0,4 2 1,0 2-2,3-1 4,-4 2 0,8 0 0,-1 1 6,-2-1-4,5 1-2,1 2-2,-6 0 1,6 0 20,0 0-12,0 0-2,17-2 5,-3 2 0,3 0 0,4 0 0,2 0-5,-1 2 8,1-1-2,-3 1-2,-1 2 3,-3 1-2,-1 0 2,-2 2-1,1 5 1,-7-4 5,0 6 2,0 3-2,-7 2 20,0 6-4,-7 1-2,0-1 3,0 2-4,-7-4 4,4 3 3,0-3 11,-2 0-2,3 2-6,-1-5 1,0-4-1,2 1-7,2-2-2,-2-1 0,2-4-16,-1 2-26,2-5-36,0 0-38,4 0-41,-1-1-46,0-1-33,0 0-26,2-5-44,0 0-150,10-3-475,-3-5 209</inkml:trace>
  <inkml:trace contextRef="#ctx0" brushRef="#br0" timeOffset="383575.1578">18360 8678 59,'7'-24'253,"-2"9"5,1 0-7,-2 6-12,-1 0-20,0 2-21,0 2-20,-2 1-23,-1 0-15,3 3-17,-3 1-14,0 0-11,0 0-9,-6 18-6,-1-3 0,-3 7-3,0 2-2,-1 2 4,0-2-13,-2 4 4,-1-2-10,4-4-2,-2-1 8,0 1-13,5-5 2,-1-3 1,3 1-2,-3-3-3,4-2 0,0-1-5,0-4 2,1-1-2,-2 2 8,4-3 7,-1 1 5,0-1 7,2-3 14,-3 2 11,3-2 20,-1 5 14,1-5 7,0 0-1,0 0-26,1-15-3,3-1-17,-1-2-7,3-4-12,-1-7-11,5 1-3,-1-4-7,-1 1-7,3 0-3,-1 1-6,0-1-5,1 3-4,-1 3-5,-3 5-3,6-1-2,-2-1-3,-8 7-2,7 0-6,-2 1-7,5 0 5,-2 1-8,3 2 2,6 1 0,1-2-1,0 4 5,3 2-5,0 5 0,-3 2-10,-4 3-15,-3 0-29,-1 4-19,-2 2-5,-1 2 3,-3 5-6,-3 0 7,-8 2-8,-3 5-8,-5 3-6,-6-5-12,-12 7-20,-7-5 1,0-1-5,-1-5-3,1 1 10,10-11 5,1 2 14,-2-6 15,8 1 7,3-3 11,3-2 14,4 1 11,2-1 20,2-1 6,1-1 9,3-3 1,2 5-3,0-3 0,6-1 3,2-3 1,3 5 0,5 1 6,-2-1 1,3 2 8,4 2 1,-5 3 6,-2 4 6,1-4-3,-1 7-2,-1-2 1,-2 3-3,-1 1 1,-3 1 2,2 1-1,-4 2 0,1-2-2,-3 2 2,1-2-2,-3 1 2,2-2 3,-3-6-7,-3 2 3,3-1-6,3-2-2,-3-3 3,0 0 3,0-1-4,3-1 4,-3 0 3,0-3 5,4 5 7,-1-5 0,-3 0-3,15-4 2,-2 0-4,-3-3 1,4 2-5,0-2-2,-1 0 1,-1-1-5,-4 3-3,-1 1 1,-2 1-14,0-1-8,-3 3-24,3 0-25,-4-2-38,-1 3-48,4-2-52,-4 2-49,0 0-250,0 0-541,0 0 239</inkml:trace>
  <inkml:trace contextRef="#ctx0" brushRef="#br0" timeOffset="384209.3166">18640 9406 194,'-6'-5'405,"1"1"1,0 1 9,3-1-2,-3 1-30,5 3-30,-4-5-42,1 3-41,3 2-22,-4-2-20,4 2-42,-1-2-52,1 2-54,0 0-57,0 0-65,0 0-58,0 0-71,0 0-66,0 0-72,-1 9-223,1-9-576,0 0 255</inkml:trace>
  <inkml:trace contextRef="#ctx0" brushRef="#br0" timeOffset="384840.7834">19050 8994 7,'4'-8'266,"0"-2"-3,-1 4-9,-1 0-10,0 2-17,-2-2-21,3 4-23,-3 2-23,0-3-16,0 3-17,0 0-12,-1 19-8,-5-2-1,-1 8-4,-3 4-14,-1-3-4,1 8-5,-1-2-6,-5 11-8,5-11-6,1-3-4,-3 0-7,2-3-1,1 0-6,-1-3 2,1-6-7,2 0-2,1-1-5,0-2 0,1-1 0,0-3-5,2-1 0,-1-1-10,0-2-7,3 0-22,-1-3-22,1 1-26,-2-1-47,2-2-45,2-1-45,0 0-47,-8-9-185,6 1-468,2-1 207</inkml:trace>
  <inkml:trace contextRef="#ctx0" brushRef="#br0" timeOffset="384896.8294">18980 9016 100,'2'-9'252,"1"2"1,0-1-3,1-1-11,0 2-18,3 0-8,-1 2-8,1-2-10,2 1 1,-1 2-4,3-1-7,2 0-17,1 0-2,-1 1-14,-2 3-14,2-3-8,2 3-2,-1-2-13,0 3-11,2 0-9,-1 0-5,-1-1-15,2 1-10,-3 0-3,2 0-2,-3 1-6,1-1-10,-1 1-3,-3-1-14,1 2-29,-3-1-30,-1-1-30,1 2-28,-3-1-43,-4-1-38,7 1-46,-6 3-14,1-3-13,-2-1-24,0 0-194,-7 8-499,3-4 222</inkml:trace>
  <inkml:trace contextRef="#ctx0" brushRef="#br0" timeOffset="385564.259">18961 9198 164,'-3'3'221,"-1"2"-2,2-2 10,2 2 4,2 1-3,2-3-6,3 4-7,3-1-1,0 2-9,8-3-19,2 6-8,1-6-17,5 0-12,0 1-13,-2-6-13,-3 2-16,-3-2-4,-3 3-17,-1-3-3,-6 0-7,1 0-9,-2 0-10,-2 0-13,1 0 6,0 0-44,-6 0-25,5 0-29,-5 0-26,0 0-32,0 0-29,0 0-31,6 0-38,-6 0-64,0 0-201,4-5-506,-2 2 225</inkml:trace>
  <inkml:trace contextRef="#ctx0" brushRef="#br0" timeOffset="386162.9757">19640 8678 185,'3'-5'188,"-2"0"-12,2 1-9,-3 1-13,4 0-16,-2 1-9,-2 2-13,0 0-17,0 0-1,0 0-9,0 0-1,1 14 7,-5 3 1,-2 1 0,0 8 6,-5 3-7,1 0-4,1 0-4,-3 2-9,1-4-4,-2 3-2,3-4-7,0-1-1,-1-1-6,6-8 5,-2 0-16,1-2-3,-1 0-4,1 1-3,2-6-3,1-2-2,1-1-4,-1-2-2,1 1 2,1 0 8,-2-3 11,2 1 16,1-3 14,0 0 13,0 0-6,0 0-3,0 0-4,0 0-5,1-15-7,3 6-13,1-3-1,0-5 9,-2-2-18,5-4-9,0-3-6,1 1 4,0-1-2,0-1-6,1 0-2,-2 0 9,3 3-10,-1-2 1,2 2 0,-6 7 5,5-4 1,-1-3-1,0 8 11,-3 0-18,4 1-2,-1 1-2,1 2 9,2-1-14,1 1 0,0 3-3,3-3-10,-1 4 13,-1 1-11,2 5 6,-6-3-8,6 5 5,-8-2-5,-1 4-1,2 2-7,-3-1-10,2 3-2,-3 3-5,-1-1-15,-2 3 1,-5 1 4,2 0-6,-5 5-1,-7 4-5,-2-4-4,-1 0-15,-5-2-2,3-5-5,-3 2-5,-1-2 6,2-2-5,3-2 10,2-1 5,3-3 9,1 1 7,0-2 7,4 0 6,1 0 14,-1-1 11,3 2 3,-1-1 10,4-1 7,-6 1-1,6-1-5,0 0 0,-4 3-4,4-3-2,0 0 0,7 8 1,-4-2 0,3 1 5,2 1 0,2 3 3,1 2 2,-1 3 0,4 2 1,1 1 2,1 1-2,0 4 2,-1-3-3,2 1 2,-3-1 0,3-1-3,1 0 7,-4 0-1,3-2 12,-5-6 11,1-2 5,0 1 5,-3-1-10,4 1-6,-7-5 1,0 2 5,0-1-1,-1-2-2,-2-4 4,-1 3 19,1 0-4,-1-3 3,-3 1 1,3 1-11,-3-3-5,0 0 0,0 0 4,7 0-15,-7 0-2,0 0-9,0 0-13,0 0-13,0 0-22,0 0-8,0 0-23,0 0-19,0 0-24,0 0-34,0 0-42,3 2-40,-3-2-49,0 0-250,0 0-562,0 0 249</inkml:trace>
  <inkml:trace contextRef="#ctx0" brushRef="#br0" timeOffset="388343.3247">14413 10619 77,'0'0'135,"1"-5"-2,-1 5 1,0-4-2,3 1 12,-2 0-9,-1 3 2,2-7 0,-1 4 0,-1-3-8,3 1 0,-1 0 3,-1-1-3,0 2 0,2-1 4,-3-1-8,3 2-3,-3 1 1,0-1-10,0 4-6,0-7 0,0 7-12,0-4 0,0 4-5,0 0-22,0-3 1,0 3-18,0 0-12,0 0-5,0 0-1,0 0-6,0 0 2,0 0-10,-3 17 12,0-6-11,-1 7-5,-6 5 2,6 6-4,-6-7 2,3 8 3,-3 1-8,1-2 9,0 3 4,-2-1 5,1 3 4,0-1-2,0-4-1,0 1-1,3-1 4,-1 0-16,-2-7 6,4-5-2,-1-1-2,3 1 3,0-5-8,1-1 2,0 1-1,-1-3 1,1 1 2,0-6-6,2 3 3,0 1-3,-2-6-3,1 1 4,2 1 2,0 0 10,0-4 4,-1 4 1,1-4 8,0 0 5,0 0 1,0 4 16,0-4-16,0 0 4,0 0-13,0 0-21,0-13-37,0 5-19,1-8-27,-1-2-26,0-2-7,3 1-13,1-7-12,-1 9-14,0 0-13,1-3-5,3 0 1,-1 2-13,-2 3 12,3-1-1,-1 1-2,1-2 14,-3 4 2,3-1 15,-1 0 10,-2 2 12,2-3 8,-1 5 13,0-2 5,0-2 0,-2 2 17,3-3 23,-4 3 5,1 3 15,-3-7 6,5 5 4,-5 0 22,2 2 13,-1 0 6,2-1 16,-3 3 9,2 3 3,-1-2-3,1 0 10,1 1 1,-2 1 7,0-2 6,2 1 3,-1 0 3,0 0 5,1-2 5,-3 4 7,4-2 3,-1 0 3,0-1 2,-2 2 1,-1-3 1,3 3-4,0 0-5,-1 0 1,0-1-2,-2 0-1,3 0-8,-1 0 2,-1 0-1,0 3-2,2-3-7,-2 1 2,-1-1-9,0 5 3,2-4-7,-1 1-1,-1 3-9,3-2 3,-1-1-17,-2 3-12,5-4-2,-2 2 6,4 1-5,3-5-7,4 2-4,7 0-4,-5 1-2,9 0-5,-1-1 2,1 2 2,2 2-3,1 4 1,1-4 0,-3 5 12,0-3-6,0 3-18,-5 2 0,-1-1-7,-6-2-4,-5-1-30,0-1-20,0 2-19,-3-1-16,-1-3-15,-2 5-10,0-3-9,0 0-6,-1 1-12,-2-3-19,-1 5-27,-1 1-27,-1-3-29,-2 0-35,-2 0-164,0 2-484,-3-3 214</inkml:trace>
  <inkml:trace contextRef="#ctx0" brushRef="#br0" timeOffset="388987.1309">14350 10828 64,'-7'0'215,"0"-1"-2,-2 1-10,6 0-9,-1-3-14,-1 3-16,5 0-9,-5-2-9,5 2-9,0 0-11,0 0 2,0 0 0,0 0 3,0 0-3,14 6 1,0-2 9,0 0 2,8-1-4,4 2-7,0-1-4,0-1-5,4-1-14,-2-2-3,1 3-7,-1-1-4,-2 1-17,1 0 2,-2-2-9,-3 5-8,-3-3-17,-5-2 9,-2 2-7,-4-3-3,0 0-3,0 0-4,-3 1-8,-1-1 10,-4 0-2,7 0 6,-7 0 1,6 0-8,-3 1 5,-3-1 2,0 0-11,0 0-2,5 0-2,-5 0 1,5 0-6,-5 0-6,0 0-7,0 0-15,0 0-19,0 0-17,0 0-24,3-2-22,-3 2-22,0 0-37,0 0-61,0 0-47,0-7-40,0 7-22,-2-6-190,2 6-549,2-4 243</inkml:trace>
  <inkml:trace contextRef="#ctx0" brushRef="#br0" timeOffset="389644.1895">15100 10273 14,'-1'-6'216,"-2"0"0,3 1-3,-1-1-7,1 1-5,-1 1-10,1 4-5,-1-7-6,1 5-12,0 2-10,0 0-7,0-5-13,0 5-13,0 0-9,0 0-2,1-5-9,-1 5-2,0 0-6,0 0 0,0 0-8,0-5-4,0 5-6,0 0 4,0 0-10,0 0-3,0 0-14,0 0-2,0 0-10,0 0-5,0 0 10,0 0-21,0 0-5,0 0-3,5 14-5,-4-9 10,4 5-15,0 0 7,2 4-5,0 1-6,2 2 4,0 5-7,4 1 5,-6-8-5,0 1-2,2-4-4,-5-1-5,3 5 12,4 6 19,-4-5 3,-1 0-4,2-1-11,0-3 9,-1-3-5,-2-3-4,-1 3 0,-1 0 7,3-4-2,-3-1-10,0 0 4,-1 0 2,-1-3-8,4 0 4,-5 1 0,0-3 3,0 0-7,3 4 0,-1-1 10,-2-3-5,1 4 1,-1-4-6,0 0 10,0 0-10,0 0 2,0 0-11,0 0-9,0 0-7,0 2-8,0-2-5,0 0-11,0 0-5,0 0-10,0 0-10,0 0-13,0 0-16,0 0-19,0 0-24,0 0-22,0 0-20,0 0-12,0 0-18,0 0-12,0 0-181,0 0-440,0 0 195</inkml:trace>
  <inkml:trace contextRef="#ctx0" brushRef="#br0" timeOffset="390295.7941">15289 10281 125,'3'-9'222,"-2"2"-9,2 3-2,-3-1-14,0 0-24,0 5-17,0-2-22,0 2-15,0 0-12,0 0-9,-13 13-6,6-5-11,0 1-10,0 6-10,-3 0-4,-1 6-3,1-7-4,0 2-5,2-4-7,-2 1-2,2 1-6,-1-1 7,-1 2 14,-4 2 5,-1-1-7,2-3-4,2-1-6,1 0-1,-3-4-6,6-1-15,0-1-17,0 0-26,0-1-15,4-1-33,-4-1-28,4 0-36,-1 0 3,0-2-25,4-1-21,-7-1-133,7 1-338,-6 0 150</inkml:trace>
  <inkml:trace contextRef="#ctx0" brushRef="#br0" timeOffset="390359.0251">15002 10435 64,'0'0'248,"-2"-5"7,2 2 0,0 3-19,-1-6-15,1 6-19,0 0-17,3-3-18,1 0-18,2 3-7,3-1-8,6 0-12,1 1-5,8 1-9,2 0-10,-2 1-8,-2 1-14,-1-2-4,3 3-6,-10-1-12,13-1 10,1 3 3,1-2-10,1-1 0,-4 0-10,-4 0-5,-9 0-6,1-1-2,0-1-11,-5 0-17,-1 2-7,-2-2-9,-1-2-7,-5 2-13,7 0-20,-4 2-22,-3-2-25,4 1-20,-4-1-20,0 0-27,0 0-38,0 0-36,0 0-156,0 0-425,-18-1 188</inkml:trace>
  <inkml:trace contextRef="#ctx0" brushRef="#br0" timeOffset="390988.733">14464 10021 204,'0'-4'200,"1"1"-14,-1 3-19,0 0-16,0-3-17,0 3-14,0 0-11,-7-1-16,7 1-5,-8 7-7,-4 4-7,-6 4-15,1 2 3,-5 4-1,1 1 1,-1 1-3,0 1-1,-5 10-2,7-6 4,-4 6 6,0 2-6,2 1-1,1 4 0,0-5 0,1 3-2,2 2-5,-1 2-3,2-2 1,3 3 5,2 4-5,-1 1-2,0 2-1,3 2-1,1 0-13,2 0-2,5 0-1,2-4-1,-1-3-4,6-12-2,2 0-3,5 12 0,-3-17-1,11 12 1,-1-15 3,7 8-18,-3-12-15,11 3-16,2-7-21,4-1-41,3-4-46,1-6-49,2-5-53,1-4-164,-3-5-432,1-3 191</inkml:trace>
  <inkml:trace contextRef="#ctx0" brushRef="#br0" timeOffset="391639.2876">15479 10076 57,'-1'-5'247,"-1"-1"-8,2 2-14,0 4-16,-1-6-18,1 3-19,0 3-23,0 0-17,1-4-13,-1 4-13,0 0-14,0 0-7,6 12-6,-2-5-3,3 8-4,3 6-3,2 7 0,-1 2 2,1 2-9,5 15 1,0-2-11,-3 4 0,-1 2-4,0 2 1,-5 2 7,-2 1-8,-2 1-4,-4 2 0,0-2-4,-6-1 30,-2 2 9,-3-1 1,-6 22-5,2-28-12,-6-2 1,2-2 2,-4-4-5,0 1-16,1-7-6,2-11-3,-6 10 0,6-11-4,-3-1-4,-1-2-1,2-2-5,-2-2-10,0-5-20,4-1-18,-1-3-17,7-3-31,-1-4-32,5-2-33,1-2-61,2-4-47,0-3-255,4-4-544,3-5 242</inkml:trace>
  <inkml:trace contextRef="#ctx0" brushRef="#br0" timeOffset="392303.1026">15947 10060 30,'2'-3'222,"-1"-1"-7,-1 4-18,2-4-18,-2 4-21,0 0-19,3-2-12,-3 2-12,-1 10-10,-2 7-9,-3 2-7,2 6-10,-3 1-13,-1 6-2,1-1 3,-5 2 1,1-3 5,4 0-8,-3-2-11,4-4-1,-2-7-8,5 0-2,-4-2-6,4-4-7,-1-1-2,3-3-3,-1-1 3,0 1-5,0-2 2,2-2 7,0-3 12,-1 7 9,1-7 16,0 4 19,0-4 7,-2 3 14,2-3 18,0 0 20,0 0 5,0 0-1,0 0-18,6-14-8,-5 4-12,2-7-16,4-7-11,3-6-12,-2-5-7,2 3-4,0 1-4,3-3-11,-2 4-3,-2-1-6,2 2-11,2 0 3,-5 2-2,3 2-4,-1 2 7,-3 8-16,2-2 1,-1 3-5,1 2 0,1-2-3,2 3-1,6-1-7,-5 1-1,1 3 0,3 1 1,4 4-8,-5-1 8,4 4-17,-5 1-24,-2-1-25,-1 6-6,-5 1 0,3 3 1,-3 5-1,-4 2 1,-6 0-5,-1 9-8,-9-1-11,-1-2-21,-7 1-10,-10 5-17,-1 0-8,-1-4-4,8-6 1,1-2-3,1-3 23,4-1 10,-2-5 12,8-3 19,3 0 19,2-4 19,-1 1 15,5 1 16,0-3 5,1 0 2,3 0 4,0 0-4,0 0 5,0 0-1,18-2 1,-5 4 0,1 3-2,0-1 3,0 3 7,7 6 3,-4 2 1,0 2 0,1 0 0,-2 4 0,-2-2 2,-3 1-3,-2-3 2,-2 1-2,0-3 1,0 2 0,-1 0 6,-2-7-2,-1 0 1,1 2-3,-3-7 4,3 2 3,-2-2 3,-1 1 4,4-3 8,-4 1 3,0-1-2,-1-3-4,7 0-1,0 1 1,0-3-10,3-1-21,-3 0-23,6-1-28,-5-1-40,5-3-51,-1 0-34,-3 2-144,3-1-357,-4 2 159</inkml:trace>
  <inkml:trace contextRef="#ctx0" brushRef="#br0" timeOffset="392370.1415">16446 10922 118,'-6'0'289,"0"1"-21,2 2-20,1-3-21,3 0-30,-5 3-16,3-1-8,2-2-5,4 7 3,3-5-1,3 4-7,3 0 9,2-1-29,7-2-8,0 4-8,2-5-15,1 1-12,-1-1-14,-1 0-8,-2 0-3,-9-2-9,3 1-7,-4 1-14,-1-1-27,-2-1-24,-1 0-27,-4-1-33,4 1-34,-7 0-44,7 4-36,-7-4-37,0 0-39,0 0-176,0 0-467,-11 4 208</inkml:trace>
  <inkml:trace contextRef="#ctx0" brushRef="#br0" timeOffset="392430.1859">16393 11146 124,'-4'2'256,"1"3"-12,-1-2 2,4 2 17,0-2-3,4 1 8,-1 0-16,8 0-9,5 0-14,6 1-15,2-3-20,5 1-10,-3-2-11,6-1-12,-6 1-29,1-2-10,-2 3-15,-2-3-2,-3 1-22,-4 0-20,-3 0-20,-2 0-42,-3 0-35,1-1-33,-2 0-25,-3 1-46,2 0-41,-2-1-59,1-1-59,-5 2-190,7-5-529,-5 3 234</inkml:trace>
  <inkml:trace contextRef="#ctx0" brushRef="#br0" timeOffset="394058.0505">17685 10875 118,'1'-3'157,"2"-4"-9,0-1 11,1 4-7,-1 0 1,0-1-5,0 0-1,1 0 0,-3-1-4,1 2 3,2-1-2,-3 4 0,1-2-3,-1-1-6,1-2-4,-2 6-6,2-3-15,-2 3-11,3-1-10,-3 1-16,0 0-7,0 0-8,0 0-5,0 14-10,-3-2-3,-1 12 1,1 5-1,-2 2-3,-2 4-6,-2 0 0,2-1-2,0-2-6,0-1-1,0-4 2,0 0-10,4-11 0,-2 4-5,0-6 4,1-2 2,1 1-5,1-3-1,0-1-1,-1-4 1,2 2-1,-2-2-1,3-1 2,-1 0-2,0-2 11,1 2 7,0-4 12,0 0 13,0 6 12,0-6 11,0 0 12,0 0 15,0 0 3,0 0 6,0 0-1,0 0 6,0 0-17,0 0-10,0 0-12,0 0-4,1-17-12,0 9-3,3-4-2,-1-5-14,1-1-7,-1-10-12,4-1-4,0-3 7,0 1-10,0 0-1,0-3 3,2 0-15,-1 5 13,1 0-6,-1-3 0,2 0 0,0 0-4,-2 0 3,2 3-2,-1 2 6,-1 5 3,-4 7 1,-1 4 1,1-2 6,2 5-2,-5 2-5,-1 1-2,3 0 0,-3 0-13,3 5 2,-3 0-4,4-4-4,-3 2-1,-1 2 5,8 0 0,-8 0-4,15 2 4,-8 1-7,7 3 9,2 1-1,5-2 0,2 7 9,2-5 0,2-1-5,-1 1 5,1-3-2,1 3-7,-4-6-22,-1 5-27,-1 1-26,-6-3-10,-2-2-37,-6 2-6,2-3-30,-7-1-13,1 2-17,-1-2-17,-3 0-36,0 0-44,0 0-23,-13 5-221,1-5-575,-4 3 255</inkml:trace>
  <inkml:trace contextRef="#ctx0" brushRef="#br0" timeOffset="394725.3194">17743 10893 230,'-2'3'240,"0"-2"-1,2-1-1,4 5 4,1-2-5,2 0-10,7-3-14,3 1-22,7 0-10,0-1-22,0 0-20,2-1-8,-1 2-15,0 0-18,-2 0-33,-1-1-26,-2 2-40,-6-2-44,0 0-50,0 3-46,-1-6-54,-2 3-223,-1 0-454,0-3 201</inkml:trace>
  <inkml:trace contextRef="#ctx0" brushRef="#br0" timeOffset="395395.5993">18486 10560 78,'3'-12'273,"-3"3"-4,0-2-8,2 5-30,-1 0-27,-1 2-22,0 4-16,0 0-21,0 0-14,0 0-16,-3 23-5,-1-5-9,-6 7-4,3 2-10,0 2-4,0-3-1,1 3 1,-1-5 2,0 0-3,1-5-7,1-1-8,-1 1 8,1-2-3,1-3-3,-1-2-6,5 0-1,-4-5 5,1 0-3,2-2 8,2 0 6,-2-2 12,-2 2 5,3-3 21,0-2 5,-4 3 19,4-3 9,0 4 14,0-4 13,0 0 0,0 0-10,0 0-15,4-12-17,0 0-12,-1 0-16,1-5-10,3-9-12,-1-1-9,4-2-7,0 0-8,1 3-12,0-4 1,-2 1-5,3 3-6,0 0-5,0 2-4,1 3-3,1 0-5,0 2-4,3 0 0,-2 1-3,2 1-11,2 3 1,-1-3-16,3 9 3,-7 1-16,6 0-10,-4 2-11,-2 4-15,-3 0-20,-1 1-12,-2 1-29,2 4-3,-3 1 12,0 3-10,-3 1 12,-3 0 10,-3 7 5,-4 0-2,-5-1-15,-4 2-9,-4 0 2,-2-1-1,-3-1 6,3-4 1,-3 2 5,1-4 5,4 1 11,5-6 9,1 3 7,3-6 7,5-1 9,0 1 6,-2 1 9,4-2 9,3-1 5,-4 1 2,4-1 4,0 0 0,0 0 1,0 0 8,0 0-1,20-2 4,-12 3-1,4 0 8,-3 1 1,1 1 4,3 4-1,-5-2 0,2 3-1,2 0 6,-1 4-1,-4-2 0,4 5 4,-1-1-4,0 1 4,-3-1-1,4 3-2,-4-2 3,3-1 0,-3-4-2,-1 2-2,1 0 2,-1-2-3,-1 0 4,-1-3 1,1-3-9,-3 1-15,4 0-7,-4-1-21,0 0-19,0-3-12,-2-1-17,1 6-14,-1-6-17,0 0-32,2 0-21,-2 0-27,0 0-173,0 0-412,0 0 183</inkml:trace>
  <inkml:trace contextRef="#ctx0" brushRef="#br0" timeOffset="395463.3971">17791 10166 95,'-2'-6'207,"2"-2"-7,0 3 1,0 0-11,0 0-4,-1 1-7,-1 1-15,2-1-15,0 4-14,0 0-15,-7-1-10,7 1-11,-12 7-12,0 3-5,1 2-5,-6 8-6,0 1-1,-4 6 0,-3 11 3,-2 1 5,-1 1-10,0 4-3,-1 3-3,-2-1-6,-8 23-5,11-20-6,4 5 7,1-1-15,1 1 12,0 1-15,7-4-6,-3-1 0,7 0-3,4 1-1,-2-5-5,5-14 0,3 4-2,1-4-4,5 4-3,1-4-2,3-3 0,7 10-5,0-8 3,8 3-20,5-3-22,4 1-22,2-7-49,1-3-55,4-4-58,-3-4-48,4-7-150,-2-7-453,1-7 202</inkml:trace>
  <inkml:trace contextRef="#ctx0" brushRef="#br0" timeOffset="396119.1836">18783 10069 73,'0'-4'231,"1"-4"-3,0 6-4,-1-4-9,1 4-10,-1 2-21,3-4-21,-3 4-17,0 0-18,0 0-12,0 0-12,0 0-8,10 7-10,-3 0-9,0 2-2,3 6 0,7 5-4,-3 4-3,3 2 1,4 16-3,3-1-1,-3 3 5,0 2-5,-1 4-6,-2 1-6,-5 4-2,1-2-4,-4 3-5,-2 29 0,-8-27 7,-1 0-9,-5 3-6,2 21 0,-3-26 7,-3-4 2,-4 0 2,0-1 0,-3-3 0,-7-4-3,-3 0-1,-4-2 1,-1-2-2,-2-4-3,-2 1-8,3-7-1,2-1 2,7-9-10,2-5 7,2 2-36,7-8-28,-1-1-18,0-2-35,2 0-47,2-2-46,1-4-80,-1-6-259,3-2-566,6-2 250</inkml:trace>
  <inkml:trace contextRef="#ctx0" brushRef="#br0" timeOffset="396788.8065">19206 9997 135,'3'-4'265,"-2"-4"0,1 1-4,-1 2-7,2-1-4,-2 1-10,-1 1 2,0 4-27,2-7-29,-1 7-13,-1 0-20,3-3-23,-3 0-13,0 3-16,0 0-6,0 0-18,6 6-7,-3 1-7,1 5-4,1 6-6,4 8-4,-1 0-5,4 5 4,0 1-9,-2 2 14,4 10-8,3-1 1,-7-11-2,1-1-10,-2 0 6,1 0-1,-1-2-7,0-3-3,-1-1-2,-2-7-6,-2-1 2,1-3-2,-3-4 3,1 2-17,2-5 12,-3 4 1,-2-5-6,1-1-1,1 0 3,-1 0-6,-1-4-4,0-1-4,0 5-9,0-5-9,2 4-3,-2-4-11,0 0-9,0 0-19,0 0-37,0 0-35,0 0-43,0 0-34,-2-14-27,2 8-33,-3-4-216,2 1-523,1-3 233</inkml:trace>
  <inkml:trace contextRef="#ctx0" brushRef="#br0" timeOffset="396854.1696">19496 10061 45,'2'-8'220,"-1"0"-6,-1 3-11,0-2-16,2 5-25,-2 2-22,0 0-12,0 0-6,-9 9-12,-1 7-6,-7 5-5,-1 1 0,-2 1 1,2 2-4,-2 0-7,-6 10-5,7-10-3,-2-1 2,4-1-3,-4-2-12,4 0-4,0-3-1,3 0-10,2-6-8,0 0-1,3-2-6,1-1-3,1-2-3,2-1-4,-1-1 2,0 2-12,5-4-16,-3-1-15,2 1-12,-2-1-14,3 1-7,1-3-29,0 0-41,0 0-39,0 0-13,-2-9-22,2 9-11,3-12-122,1 3-351,-1 1 156</inkml:trace>
  <inkml:trace contextRef="#ctx0" brushRef="#br0" timeOffset="396908.532">19175 10251 9,'-3'-5'168,"-1"0"1,1 1 7,-1 0 1,1 0 2,-1 1 0,-1 1-7,3 0-8,-1-1-9,3 3-9,-4-3-13,4 3-9,0 0-17,0 0-8,0 0 16,0 0 3,0 0 4,24 8 1,-3-4-8,3 1-2,14 2-10,4-3-10,2 2-8,1 0-5,2 3-1,-1-4-20,-7-2 2,-9 2-7,0-2 2,-4-1-8,-5 0-8,-4-2-4,-7 0-2,0 2-4,-3-2 0,0 0-3,0 1 0,0-1-7,-4 1-13,-3-1-14,6 0-25,-6 0-31,0 0-35,5 1-35,-5-1-34,0 0-40,0 0-47,0 0-225,0 0-518,0 0 229</inkml:trace>
  <inkml:trace contextRef="#ctx0" brushRef="#br0" timeOffset="399522.7331">17120 7608 86,'0'-18'229,"0"7"-4,0 0-7,1 3-9,-1 1-15,0 0-12,2 2-16,-2 3-22,0 2-21,0 0-15,0 0-1,-4 13-18,0 5 0,-4 11-3,0 3-6,-5 11-1,0 3-2,0 0 0,1-13-9,1 0-7,2-2-5,-2 0-5,0-4-6,1 2 6,0-5 5,2 0-1,0-8 2,2-2-8,2-3-3,-1-1 9,3-6 16,0 1 10,-1-2 23,3 2 19,0-4 16,0-1-14,0 0-10,0 0-16,6-18-4,0 4-7,-1-1 4,2-8-19,2-4-4,3-3-6,-2-2-7,0-1-5,5-10 0,-2-3-3,1 1-12,0 2-4,-2-2-2,-1 15-1,-3 1-1,2-2-9,-3 4 1,0 4 5,-1 7 12,-3 4 8,1 1 0,-2 2-4,0 2 4,1-1-7,-1 4-4,1-1-8,-3 0-4,2 1-6,-2 4-12,0 0 2,4-3-5,-4 3 0,5-1 6,-5 1-9,8 1 0,-1 3 5,4 2 3,2-1-1,7 3-3,-6 1 1,6 2-2,0 0-24,2-4-25,0 4-23,-3-2-27,0 3-21,1-2-22,-6-1-23,0-2-23,-1-2-21,-5-1-18,2 0-28,-3 0-16,-1-4-21,-2 2-31,0-2-169,-4 0-531,0 0 235</inkml:trace>
  <inkml:trace contextRef="#ctx0" brushRef="#br0" timeOffset="400200.7292">17115 7758 72,'-5'3'268,"4"0"-7,-1-1-9,2-2-1,0 0-8,6 5-11,2-1-18,2-1-16,7 0-14,0-1-19,4 1-14,0 6-18,-5-7-15,5 1-9,0 3-12,-5-5-10,-1 5-25,2-2-43,-2-2-41,-2 1-42,1-1-46,-4 1-53,4-3-50,-4 0-211,4 0-460,-5 2 204</inkml:trace>
  <inkml:trace contextRef="#ctx0" brushRef="#br0" timeOffset="400259.8078">17754 7848 98,'-13'-8'300,"5"3"8,-1 0 5,5 2-9,1 0-19,-2 0-34,3 1-22,1 0-25,1 2-12,0 0-30,0 0-14,13 0-2,2 1-4,9 2-3,3 0-7,2 2-10,8 2-3,5 1-10,-14-4 3,2-2-7,-5 4-19,0-4-4,-2 2 0,-9-3-11,0 1-6,-4 1 0,0-1-8,0-2-9,-6 0-11,-1 0 4,2 2 1,1-1-12,-6-1-25,4 0-30,-4 0-48,0 0-39,0 0-57,0 0-62,0 0-58,-18-8-42,6 4-237,-3-1-613,2-2 272</inkml:trace>
  <inkml:trace contextRef="#ctx0" brushRef="#br0" timeOffset="400319.3831">17948 7674 172,'-1'-7'238,"0"1"9,-1 2-6,2-2-25,-1 1-22,1 5-22,0 0-19,0 0-11,0 0-9,-7 17-4,4-2-1,-7 7-5,4 2-10,-5 4-12,-2-1-5,2 1-6,-3 4-10,0-1-8,1-4-12,2-1-13,1-2-8,2-6-31,1-2-29,-1 1-37,3-4-38,1-2-38,1-1-34,-3-1-22,5-1-33,-2 0-128,3-4-380,0 1 168</inkml:trace>
  <inkml:trace contextRef="#ctx0" brushRef="#br0" timeOffset="401022.0346">18540 7550 2,'4'-11'305,"-1"-1"3,-2 0-14,2 1-12,-3 4-21,2 0-28,-1 3-17,0-1-34,-1-1-10,3 4-18,-3 2-18,-1-5-19,1 5-14,0 0-5,-14 4-9,5 3-10,-5 0-9,0 2-9,4 2-8,-3-2-7,-2 12-2,-3 1-1,1 3-7,-3 3 3,-4 7-5,9-11-9,-1 1-1,2 0-2,0 1-6,4-1 3,0 0-9,4 0 7,0-1-3,1-4 11,5 0-17,-1 3-1,5-3 4,-1-3 0,2-4 0,1 1-3,4 0 6,0-1-6,1-4 4,0-2-5,2 0 5,1-4-3,-5-1 5,6-2-5,-3 0 1,-1-3-5,1-3 2,1-4 7,-3 2-5,4-2-3,-6-1-1,1-1 1,-2-2-2,0-1-2,-4 1-1,3-2 6,-5 0-5,-2 1-3,-1-1 1,-2 4-4,-2-2-2,-1 0 4,0 0 1,0 7 3,0-1-5,0-1-1,1 1 0,2 4 1,0 0-2,3 1 0,-1 0-2,1-1-2,1 4-1,0-5 6,0 5 3,4-2 2,3 2-4,2 0 4,6 3-7,-1 0 2,3-3 5,3 5 3,1-1-9,-6-3 11,2 0-7,-2 0 7,0 2 0,0 1 7,-2-4 5,-2 3 7,-2-3 6,-1 1 12,2 1-6,-4-2-3,-1 1 4,-2 0 1,1-1-13,-4 0 4,6 1-2,-6-1-11,1 2 0,1 4-3,-2-2 3,-2 7-7,1 0 3,-2 6-2,-4 0-1,0 6 7,0 1-9,-3 2-3,3-1 9,-3 2-4,3-5-2,0 2 0,-3-2 4,3-6-2,0 2-3,0-2-19,0-4-18,2 0-34,-3-1-31,3-2-27,-1 1-48,-4-2-50,5 0-58,-3-3-49,0-1-180,1 0-548,3-3 242</inkml:trace>
  <inkml:trace contextRef="#ctx0" brushRef="#br0" timeOffset="401685.2063">16786 7272 31,'10'-9'218,"0"2"-6,-3 0-9,0 2-4,-3 1-7,1 0-6,0 3-1,-3-2-8,-2 3-4,5-3 2,-2 1-13,-3 2-4,0 0-3,0-3-11,0 3-5,0 0-13,0 0-16,0 0-12,0 0 0,-20 5-15,8 2-8,-1 3-1,-1 1-2,-4 6-9,-1 3-5,1 1-4,-3 3-6,1 4 0,3-2-15,-3 13-4,-2 3 5,-1 6-1,0 4-1,7 2-1,-1-5-9,5-2-8,4 2 21,-3-3-19,8-12 1,6-1-8,1-1-4,3 2-22,3-1-5,4-3-15,3-3-15,2 0-32,10 5-31,-7-9-38,12 4-42,3-6-48,3-2-275,-1-6-562,3-1 249</inkml:trace>
  <inkml:trace contextRef="#ctx0" brushRef="#br0" timeOffset="402387.6711">18651 7352 8,'0'-3'242,"0"3"-6,3-6-15,-3 6-19,0-3-16,0 3-17,7-2-17,-3 0-21,3 1-10,3 1-12,4 3-11,7 1-8,0 4-6,2 2-8,-1 2-10,-2 6-5,0 4-2,1 2-5,2 15-10,-1 4 1,-6 4-2,-5 2-8,-4-2 4,-3 4-1,-7 0-8,-1-2-2,-4-3-1,-5-2-4,6-10-2,-3-1 1,-2-4-5,0-3 0,-2-1-1,0 0 1,0-4-1,4-5 7,-5 2-9,2-6 0,0 0 0,-1 0-3,0-3-6,0-1-23,1 0-22,-1-3-34,3-1-37,4-2-30,-1-1-35,3-1-57,-2-1-123,7-3-385,-4 1 171</inkml:trace>
  <inkml:trace contextRef="#ctx0" brushRef="#br0" timeOffset="403091.0913">19243 7127 30,'1'-4'195,"-1"-2"-12,2 4-5,-2 2-12,1-3-5,-1 3-9,4-4-15,-4 4-6,0 0-17,0 0-10,0 0-14,0 0-12,0 0-5,0 0-7,-4 17-9,4-5-1,-3 4-2,-1 2-9,1 1-5,-4 3-6,4-1 0,-2-1 2,-2 5 9,1-3-6,3-1-9,-1-2 1,0-2 0,0 3-4,2-6-5,-2-2 1,1 0 1,2 0-7,-1-7 2,-2 2-4,4 0 4,-1-3-2,-1-1 12,2 2 21,0-2 17,0-3 13,-3 4 25,3-4 19,0 0 21,0 0 4,0 0-17,0 0-11,0 0-11,5-16-13,-4-1-11,3 2-8,0-3 5,1-2-24,0-3 0,1-4-12,1-2 10,0-4-13,0 4-18,0-2 2,3 1-12,-3-1 8,1 2-5,2 5-3,0-3-3,-3 4-2,0 8 3,0 0-8,0 1-6,3-1 7,-3 6-7,3-3-4,0 3 3,3-1-7,-2 2 11,3 3-1,3 1-9,4-1 2,0 4-4,0 0-11,-1 1-9,1 7-11,-8-3-19,2 5-4,-2-1-2,-3 7-3,-2-1 3,-5 4 4,1 0 7,-7 0-3,-3 5-2,-7 0-4,-5-2-6,-1-2-4,-5 2-5,-4-4-3,1-2 5,2-3 3,-2-4 2,3 1 5,1-2 15,1-6 1,12 2 6,0-1 9,2 0 11,2-2 12,2 1 9,4-1 7,-6-1 3,6 1-3,0 0-1,0 0-5,0 0 2,16-3-5,-6 4 3,5 4 0,-2-3-3,1 3 0,0 2 2,5 6 0,-3-1 16,1 4-1,-5-3-1,3 6 0,-1 1-5,-4-4 9,4 6-7,-4-5 1,1 4-3,-1 1 1,-1-5-2,-1-3-1,0 1 1,0 0-1,1-2 0,-2-2 1,2 2 2,-5-6 2,4 1 7,-2-2-1,-3-2 0,3 1 3,-3-2-3,-1 1-1,1-1 0,0-1 2,-2-1-7,2 1-27,-3-2-37,4 3-55,-4-3-48,3 2-72,-3-2-209,0 0-475,4 5 211</inkml:trace>
  <inkml:trace contextRef="#ctx0" brushRef="#br0" timeOffset="403802.3518">19901 7752 17,'-7'-7'235,"-2"-1"-2,-1 0-3,3 3 1,0-1-6,0 3-6,3-1-6,0 1-18,1 2-17,0 0-19,3 1-9,-3-3-22,3 3-13,0 0-10,0 0 6,0 0-25,14 0-9,0-1-5,9 2-11,2 2 7,3 1-14,13 1-7,-4 0-9,-8-3 1,1 3-14,-6-3-17,1 5-18,-5-4-24,-6-1-20,-4-1-27,0 2-15,-6-3-19,-1 1-19,-3-1-23,0 0-24,-10 7-4,0-4-11,-7-1-150,-9 4-376,0-3 167</inkml:trace>
  <inkml:trace contextRef="#ctx0" brushRef="#br0" timeOffset="403864.3718">19765 7899 7,'-7'4'141,"2"1"4,0 1 13,4-3 21,1 1 11,4 0 20,1 0 8,4 1 7,8-1-1,3 3-10,8-1-19,0-3-21,1 3-15,11-1-18,-13-1-16,1-1-6,-2 3-15,-4-5-23,-1 2-40,-7 0-44,-4-2-53,-1-1-47,-1 0-43,-4 0-58,1 0-219,0 3-459,-5-3 203</inkml:trace>
  <inkml:trace contextRef="#ctx0" brushRef="#br0" timeOffset="405813.774">20495 7549 50,'0'-8'265,"1"3"-16,2 0-19,-1 1-14,-1-3-14,-1 4-15,0-1-15,0 4-18,3-3-21,-3 3-19,0 0-13,0 0-6,0 0-10,-4 17-11,2 0-4,-1 9-7,-2 3-6,-3 0-6,0 0-4,-3 4-2,5-3-2,-5-1-10,1 0-2,3-5 0,-3-2 1,0 3 1,5-6 2,-1-2 1,2-2 0,-2 1 0,2-4-4,-1-4-3,0 2-2,4-3 4,-1 0-8,0-3 5,-1 1 0,1 0 6,1-2 16,1-3 9,-3 3 6,3-3 19,-1 2 12,1-2-4,0 0-18,2-10-12,1 0 6,2-6-12,0-2-1,2-7-10,6 0-1,-6-5-7,4-3-7,3-14-7,-4 15 6,4-1 0,-1-13 16,-2 17-18,2 0-2,-3-2 7,0 2 7,-2 4 3,1 0 10,-4 8 14,1-1 4,-2 3-6,0 5 1,-2-2 2,3 6-6,-3-5-4,1 5-5,-1 1-3,1-1-7,0 2-13,-2-1-2,2 2-5,0 1-4,1 0-2,3-1-5,0-1 3,3 4-4,4 0-2,2 1 2,-1 0 2,2 3-35,0-2-31,4 1-27,2 3-30,-2-2-24,0-2-27,0 4-32,-5-2-31,-1-1-30,-4 1-29,-1-1-24,-3 0-20,-1-1-190,-3 1-562,-3-1 249</inkml:trace>
  <inkml:trace contextRef="#ctx0" brushRef="#br0" timeOffset="406518.5542">20533 7572 185,'-3'3'191,"0"1"-2,-1-4-13,4 3 2,0-3 1,4 5 3,2 2 2,1-2-15,6 2-8,-1 0-7,3-2-10,1 2-18,4 0-10,-3-3-12,0 0-18,-3 2-29,2-1-37,-4-2-51,2 3-56,0-6-48,-1-3-68,1 3-155,0-1-388,0-2 173</inkml:trace>
  <inkml:trace contextRef="#ctx0" brushRef="#br0" timeOffset="407251.0397">21080 7300 239,'2'-8'323,"-2"1"-16,0 1-29,0 1-29,3 3-33,-3 2-25,0 0-20,0 0-12,-3 22-20,-1-8-10,-3 12-14,-4 0-12,2 3-8,-2-3-5,3 3-9,-1-6-6,2 0-11,-1 1 0,2-6-7,2 0-3,-2-3-7,2-1-5,1-2 0,0-4-6,1-3 7,0 2 17,2-2 6,-1-3 39,-1 1 18,2-3 20,0 7 18,0-7 9,0 0 2,0 0-11,0 0-18,2-14-13,1 2-15,-1-3-9,5-2-15,-1-10-11,1 1-5,4-1-10,-1-2-3,0 0-10,-1-1-4,0 0-8,4 3-2,-2-2-5,3 0-5,-4 5-6,3-3-3,-3 6-1,-2 6-7,1 3-3,1-4-4,0 5 1,2-1-4,2 4-4,2-1-2,-1 4-4,6-2 6,-4 4-8,-3 1-18,2 2-19,-2 5-27,-4-2-21,0 2-15,-3-1-9,1 3-10,-1 3 30,-3-3 4,-1 3-2,-7 2-4,-3 2-6,-4 0-8,-6 2-7,-3-2-11,-4-2-7,0 1 6,1-4 1,2 3 9,2-4 14,3-2 7,8-2 14,-2 1 9,3-4 15,1 1 3,1 1 8,2-1 8,0 0 4,3-2 9,7 6 2,3-3 11,1 4 5,3 1 1,0 0 0,0 1 7,-1 2-2,1 0 8,2 4 0,-4-2 0,1-2 10,-2 4-6,-1-1 4,0 1 10,0-2-13,-3 3 4,-1-5 0,-1-2-2,-2-1-1,-2-2 3,2 2 1,-1-1-2,-1-3-1,0 1-1,2 0 2,-3-2 2,2-1 2,-2-2-1,1 4-1,-1-1-8,0-3-16,0 0-17,0 0-20,0 0-37,0 0-59,0 0-54,14-8-36,-11 3-135,1-1-405,-2 3 180</inkml:trace>
  <inkml:trace contextRef="#ctx0" brushRef="#br0" timeOffset="407313.0894">21022 8002 100,'-6'0'339,"-1"-2"-10,3 2-16,4 0-28,-7-1-20,7 1-27,0 0-22,-3 3-23,3-3-14,0 0-9,0 0 7,10 8-4,1-6 9,3 1 4,7 2-17,3-3-21,2 1-9,3 1-1,-1-1-17,2 1-16,-2 1-8,-2-4-11,-4 3-7,1-1-5,-8-3-9,-2 0-9,-5 0-4,1 2-9,-4-1-10,0-1-28,0 1-30,-5-1-42,6 0-31,-6 0-44,0 0-35,0 0-41,0 0-49,0 0-48,0 0-260,-23-4-622,9 0 275</inkml:trace>
  <inkml:trace contextRef="#ctx0" brushRef="#br0" timeOffset="407372.1534">21196 7931 169,'-1'-12'228,"0"6"12,-1-3 15,2 4 8,-3 1-8,3-1-17,0 5-28,0-5-30,0 5-17,0 0-22,0 0-3,-4 14-11,4-5-11,-3 11-4,1-3-9,-3 8-9,-3 1-11,-1-2-5,1 5-7,-2-3-5,-1 1-5,-2 0-40,3-5-35,-1 0-45,1-5-43,3 0-53,-3-3-61,3 0-57,3-4-160,0-2-467,4-4 207</inkml:trace>
  <inkml:trace contextRef="#ctx0" brushRef="#br0" timeOffset="408065.9858">21887 7824 39,'8'-14'296,"-5"-1"5,1 4 9,-1 2-3,-2 2-21,2 2-21,-3-2-28,4 0-34,-4 3-18,0-1-22,0 5-15,-7 0-12,7 0-19,-14 9-10,-1 3-18,-5 2-8,-2 3-4,0 3-10,-3 1-8,-6 8-4,1 3-5,11-8-5,-1 4-5,0-2-6,3 2-4,3-1-4,0-3 2,4 0-9,-1 1 1,7-8 1,-2 2-5,5-4-4,1 2-1,1 0 5,2-5 1,3-1 0,-1 1-1,5 0 4,0-2-2,1-1-14,3-3 11,-1 0-3,1-4-4,-4-2 7,1-1-2,-1-1 4,0-3-20,1-4 8,-4 1-7,0-1-7,-4-3-3,4 1 2,-4-1-3,-3-2 0,2 2-3,-4-1 3,-1-1-8,-1 2 5,-2 3 2,-5-3-5,4 3 3,0 3 2,4-3-2,0 6 4,-1-5-2,1 6 3,-1-2-3,4 4 0,-1-3 6,1 3-3,7-2 7,1 2-4,6 1 2,0 0 2,9 0-1,-8 1 2,1 3-5,-1-1 1,-2 2 0,0 0-1,-2 4 5,-4 1 6,0 0-1,-1-1 9,-1 6 18,-5 1 1,-2 0 2,-3 7 12,1-6-6,-3-2 4,0 2 3,-3 6-16,0 0 0,-1-2-2,1 3-7,0-3 6,3-7 12,0 0-53,0 0-36,4-4-45,-2-1-41,-1 0-68,3-1-55,-1-1-56,1-4-198,6-2-558,-3-2 247</inkml:trace>
  <inkml:trace contextRef="#ctx0" brushRef="#br0" timeOffset="408775.9205">22226 7539 214,'4'-11'252,"-1"3"-25,1 2-25,-1 2-22,1 0-17,-2 2-20,-2 2-17,0 0-12,4 10-4,-1-2-3,-6 5-8,3 4-1,-6 1-2,-1 11 6,0-8-1,3-3 0,-4-2-3,3 1-3,-2 1-3,-1-5-2,2 0-3,1-3-3,-1 1-4,2-1-4,1-3-1,0 1 10,0-4-9,3-2 13,-4 0-14,2 2 23,2-4 9,-1 5 19,1-1 12,0-4 20,0 0 11,0 0 0,0 0-15,0 0-17,0-17-17,3 5-11,1-5-4,1 1-19,0-13-9,2 5-7,-1-8-5,0 3-11,1 2-7,2-3-4,-2 3-6,3 2-4,0 0 4,-3 6-12,3-2-2,-3 2-1,0 5-5,-1-2-4,1 3-4,-2 3-5,4 2-1,1-4-2,1 5-3,2 2-6,2 1-1,-1 3-11,0 2-11,0 0-24,-1 2-11,1 3-4,-5 0-22,-1 1-13,-1 2-9,-2 1 6,0-2-10,-4 4-1,-2 1-5,-4 1-1,-3 1-9,-3-4-6,-6-1-10,0 2 4,-6-2 8,1-3 3,1 0 14,7-4 13,1-1 12,3 0 10,2 1 7,1-3 15,4 1 14,-1 2 3,0-3 6,2 2 0,-2 0 1,4-2 5,0 0 2,7 11 2,-4-3 6,1 1 2,3 0 0,0 4 8,0 1 4,0 1 6,2 2-2,-3 0 4,2 0 4,0 6 8,-2-7-4,1 2 4,-3-1-6,2-2 6,-1-1 5,0-1 7,0-4 5,-2 1 2,1 0 8,-1-5 10,4 2 3,-4-2 10,1 0 10,3-2-4,0 0 0,-4-2-9,7-1-3,-3-1-2,2-2-2,1 0-8,2-1-12,4-2-26,3-3-27,1-1-20,-6 3-9,3-1-24,-3 1-32,0-1-38,0 3-42,0 1-44,-7 1-221,-1 3-491,-2-1 218</inkml:trace>
  <inkml:trace contextRef="#ctx0" brushRef="#br0" timeOffset="408843.5182">22254 8283 116,'-4'-2'311,"-2"2"-17,-1-2-16,7 2-15,-4-2-16,4 2-26,0 0-17,0 0-7,0 0-18,0 0-2,0 0-1,17 5-7,-3-5-6,3 1 0,6-1-24,-1 6-19,1-3-4,-1 1-22,2-3-4,0-1-9,-3 4-13,0-4-11,-7 2-45,1 1-30,-6-3-40,1 1-45,0 2-46,-3-2-54,0 1-39,-3-2-48,-1 1-189,-3-1-519,0 0 230</inkml:trace>
  <inkml:trace contextRef="#ctx0" brushRef="#br0" timeOffset="408907.5476">22211 8436 18,'-5'3'218,"3"0"8,1 1 1,1-4 5,6 5-10,1 0-10,3-1-12,8 1-17,2 0-15,5-1-18,-1 2-11,2-1-19,-2-3-9,-2 1-18,2-2-27,-3 0-28,-5-1-40,-1 0-46,-1-1-52,2 0-54,-3-3-56,-1 3-142,2-3-381,-1 1 169</inkml:trace>
  <inkml:trace contextRef="#ctx0" brushRef="#br0" timeOffset="409645.6265">23104 8025 158,'1'-5'230,"2"0"-15,-2 1-23,1 0-13,-2 3-11,2-5-7,0 4-1,-1-2 2,-1 4 0,3-4-4,0 0-8,-3 1 4,0 3-13,1-5-11,-1 5-5,0-6-17,-1 2-6,1 4-14,-1-5-8,1 5-12,-5-5-9,2 4-6,-1 0-5,4 1-4,-8 0-7,2 2-5,-2 2 2,-1-1-7,-5 6-5,-3 3-3,0 0 1,-2 2-6,2 3 3,-3 3-4,2-2-1,-1 3-2,1 4 0,1-5-5,0 3 4,5 2-1,-2-2-2,-1 5-1,7-6-3,2 3 2,-1-1 2,5 2-1,0-8-5,4-1 1,-1 0 5,3-1 1,0 1-6,2-2-3,1-2 0,4-2-3,-4-3-1,3 1-2,0-2 2,0-2 3,5-1-3,-5-4 2,0 0-9,0-1 5,-3-2 3,4-1-4,-2-2-1,-1-1 4,-2 2-4,1-2-1,-1 0-5,-2-3-7,-1-2 3,1 1-4,-4 2-2,1-3 3,-4-1 5,-1 3-5,-1-2 3,0 2 8,0 0-5,-3 2 5,3-1-4,-3 3 4,3-2 1,1 3 0,-2 2 5,5-1 1,-2 2 1,2-1-3,1 3-1,-4-3 7,4 3-4,0 0 2,4-6-4,-4 6 5,14-1 0,-1 3 1,-4-2-2,6 0 1,0 0-1,-3 1 4,4 2 1,-2-2-2,0-1 6,-1 3 2,-6-2 6,7 3 5,-5-2-8,-1-1 2,3-1-4,-5 2 0,2 0-4,-1 0 0,-2 2 0,-1-1-2,0 0-3,0 2 3,-1-1-1,1 5 0,-4 0 0,1 3-1,-1 4 4,-1 2 4,-3 1-4,-1 7 0,-1 2 3,-1-2-2,-2-3 2,1 4-2,0-5-2,-2 2 3,4-7 1,-1 0-2,-1-1 0,2 0 2,-1-4-6,1 2 5,-1-5-24,6-3-20,-2 1-21,0 0-31,-1-5-20,1 1-44,3-3-74,0 0-223,0 0-488,0 0 216</inkml:trace>
  <inkml:trace contextRef="#ctx0" brushRef="#br0" timeOffset="410388.2474">23450 7848 163,'0'-4'181,"0"0"-21,0 4-15,0 0-15,0 0-22,3-4-16,-3 4 1,0 0-3,0 0 3,-4 17 1,1-8-5,-1 2-6,-2 3 11,2 3 0,-2 0 9,1 2-3,-4 6-6,5-10-11,-2-1-9,-1 3-3,4-5 1,-4 2-5,3-2 2,1-3-6,0 0 3,2-2-2,-2 0 3,0-3 2,3 1 4,-4 0 5,4-2 7,0-3 13,-3 4 18,3-4 5,0 0 23,0 0 10,0 0 11,0 0 0,0 0-13,0 0-17,0-16-18,3 5-8,1 1-17,-1-11-6,4-3-14,-1-2-8,2-1-2,2-4-7,-3 1-7,3-2-6,1 2-9,-1 1 3,0 0-5,-3 4-4,2 0 0,-2 9-5,0-2-10,0 2 2,-3 4-5,4 2 2,-5 2-7,6 1-9,-1 1 8,3-2-2,-5 4 10,12-2-10,-5 4-14,2-1-9,-3 1-20,-1 4-15,0 3-7,-1-1-21,-1 3-23,-2 2-3,-2-1-4,-2 3-2,1-1 1,-4 2 6,-2-2 4,-5 4 2,-3-4-10,-2-1-10,-10 4-5,2-1-4,-1-3-17,-3-3 13,9 0 10,0-3 1,-1 1 30,3-2 3,2 0 5,4-2 12,1 0 25,1 0 20,0 0 6,5 0 19,-6 2-7,5 2 0,1-4-1,0 0 3,3 5 1,1 0 7,3 3-3,0-3 7,3 7 1,-3-3-6,1 4 7,1 1-2,-1 1-1,-1 1 6,3 1-1,-3 1 4,0-1 2,-1 1-1,1 0 0,0 0-6,-3 0 7,3-1-2,-2-3-6,-1-2 6,0-3-5,-1 0-2,2 0-9,1 1-15,-4-4-16,3 0-12,2-1-34,-1 2-40,2-3-28,1 0-43,-1 1-126,-1-1-346,3-3 154</inkml:trace>
  <inkml:trace contextRef="#ctx0" brushRef="#br0" timeOffset="411124.4648">23612 8417 171,'0'0'259,"0"0"9,-6 2 5,6-2-25,0 0-7,0 0-9,10 6 4,-3-2-18,2-4-1,6 2 1,-1-2-26,8 1-12,0-1-16,-1 3-16,3-3 22,-3-2-21,0 2-16,-7-1-10,1 2-12,-6 1-17,5-1-2,-6-1-9,-3 0-18,2 0-18,-1 3-29,-2-3-38,-4 0-43,7-3-40,-7 3-43,0 0-37,0 0-80,0-5-69,0 5-208,-11-9-585,2 1 258</inkml:trace>
  <inkml:trace contextRef="#ctx0" brushRef="#br0" timeOffset="411189.5977">23754 8247 112,'0'-4'232,"0"4"-14,0-5-25,0 5-24,0 0-19,0 0-11,0 0-9,0 0-11,2 20-3,-4-6-5,-1 0-1,-2 13 5,-1-3 3,-5 2-21,4-2-5,-3 3-7,0-2-9,0 0-9,-1-2-5,1-2-8,0-3-21,1-2-36,0 0-37,3 0-39,-1-4-40,3-1-45,1-2-39,-1 0-129,1-1-360,5-1 160</inkml:trace>
  <inkml:trace contextRef="#ctx0" brushRef="#br0" timeOffset="411889.2363">24252 8283 16,'1'-6'299,"0"1"-26,2 0-36,-1 2-19,-2 3-28,0 0-25,0 0-9,-1 15-27,-4 2-2,0 2-23,0-2-5,-2 12-9,0 3-8,-3-1-6,2-2-9,-1 4 1,-1-1 12,0-3 2,-1-2-2,4 0-5,-3-5 10,1 2 0,1-7-9,3-5-4,-1 0-6,2-4-4,-2 1-9,4-4 9,-1-1 7,1 2 10,-1-2 25,2-4 16,1 0 18,0 0 14,-1 3 11,1-3 11,0 0-2,0 0-11,0 0-14,0 0-22,7-19-13,0 6-6,-3-6-22,1-6-8,5-3-18,-2 1-10,1-4-16,1-3-15,4-12-3,0 0-5,-1 2-7,1 1-3,-4 11-2,1 2-2,-1 4-2,1 4 6,-5 5-2,1 0 5,-3 8-7,1-1-2,0 0 5,-1 5-7,2-4 5,1 5-13,4-1 0,3 2-14,1 1-16,7 4-19,-2 1-23,4 1-34,-3 1-24,0 2-6,-7 0-49,7 3-49,-9-2-58,0 1-49,-5-2-240,0-1-646,-4 0 286</inkml:trace>
  <inkml:trace contextRef="#ctx0" brushRef="#br0" timeOffset="411973.2964">24167 8368 24,'-1'1'326,"-1"1"-9,2-2-16,-3 4-22,3-4-29,0 4-24,6 4-18,1 2-24,7 0-2,6 3-16,5 2-10,-1-2-29,3-4-4,0 2-11,2 1-11,-6-6-21,1 3-30,-2-2-37,-6-5-31,-1-2-39,1-2-34,-2-1-56,-1-2-60,-1 1-57,-2-1-144,-3-2-440,0-1 196</inkml:trace>
  <inkml:trace contextRef="#ctx0" brushRef="#br0" timeOffset="412658.2426">24776 8148 341,'0'0'331,"0"0"-29,0 0-38,0-24-27,0 24-48,0 0-2,0 0-25,0 0-11,0 0-19,0 0-7,-13 55-19,10-35-6,-3-1-13,-1 8-2,0-2-12,-1 3-6,2-4-7,-1 0-4,0 0-8,0-6-1,0-1-2,3-3-1,-3-3-6,1 5 10,6-16-11,-7 18 9,7-18 5,-7 11 16,7-11 17,0 0 3,-6 15 23,6-15 2,0 0 13,0 0 17,0 0 8,0 0 13,0 0 1,0 0-13,0 0-17,0 0-13,0 0-14,0 0-11,0 0-8,24-57-7,-18 39-8,-2-2-12,6-4-4,1-5-10,2 2-4,-5-3-7,7-1 0,-4 1-10,4 1-3,-5-1-7,4 1-2,-2 3 0,3-1-5,-4 2-9,3 4-5,-2 2 7,0 4-6,-3 2 3,2 3-3,-1-1-7,-10 11-4,15-12-7,-2 7-8,-13 5-6,25-1-11,-25 1 9,27 9-11,-13-1-18,0 2-9,-4 1-15,-1 2-4,1 0 5,-5 1-8,-2 3-1,0-2-4,-4 3 23,-1 0 6,-2-2 2,-5-4 10,-2-1-14,-6 1-9,-4-3-13,1-2 1,-6-6 2,-1 2-4,3-3 3,0 0 10,1-3 7,23 3 12,-25-5 5,25 5 8,-20-4 6,20 4 13,0 0 9,-17-5 14,17 5 5,0 0 5,0 0 3,0 0 1,0 0 0,0 0-10,0 0-9,0 0 14,0 0-6,0 0-1,-3 26 27,3-26 10,18 26 12,-4-4-2,1 1-14,-1 3 11,0-4-1,-1 2 5,1 3-7,0-3 0,0 0-8,2 0 11,-2-7 2,-3-2 8,-1-1 7,1 2 10,0-6-5,-1 2-7,0-2 30,-10-10-9,11 13 21,-11-13-3,10 11 6,-10-11-8,0 0-1,0 0-5,9 8-11,-9-8-10,0 0-7,0 0-1,0 0-17,0 0-35,7 12-32,-7-12-47,0 0-51,0 0-51,0 0-63,0 0-119,0 0-308,0 0-727,0 0 321</inkml:trace>
  <inkml:trace contextRef="#ctx0" brushRef="#br0" timeOffset="433555.0991">12418 12082 189,'3'-9'203,"0"-1"-1,1 1-10,-1 3-8,-1 0-10,0 1-19,3 2-11,-3 0-17,-2 3-12,0 0-2,7 8-11,-4 1-3,-1 4-9,-1 4-1,-1 8-2,0 1-7,-3 0 2,-1 3-2,-2-2 0,4 5-1,-3-5-4,1-1-6,1 0-5,-2-2-3,0-6 1,3 1-4,-3-5-5,3 3-5,-3-5-6,4 0 17,-2-2-3,1 0-3,1-5-2,-1 2-5,2-2 16,0-3 22,-2 2 11,2-4 33,-1 6 18,1-6 9,0 0 11,0 0-17,0 0-16,3-21-19,-2 3-11,0-9-11,2-7-13,1 1-5,3-16-3,2 2-6,-1 0-10,-3 13-4,2 0-9,1 1-3,0-1-5,2 2 1,-3 6-8,3-1-4,0 2-9,-1 6-4,0 4 4,4-4-3,-2 4-1,1 6-3,0 0 4,1 4-9,5 2 0,-3 3-5,-7 3-24,0 1-10,5 4-12,-3-1-4,-2 6-2,-2 4-14,-1-1 10,-6 2-5,-4 0-10,-4 6-6,-6-2-14,-2 2-4,-2-4-8,-1-1 0,0 1 8,-2-4 2,4-8 7,8 4 9,0-7 8,2-1 13,-1 1 10,3-2 9,3-3 3,-2 2 1,4 1-1,1-3 5,0 0 7,0 0 0,11 4 3,-4 1-6,0-1 4,6 4 1,-2 2 12,-1 2-4,1 3 9,3 7 1,-2-1 4,-1 2 7,4 0 3,-7-1-1,2-6 1,-1 7-3,-2-8-1,0 1 6,-1-2-3,-2-1 4,-1-3-5,4-1-1,-3-2 6,1 2-6,-3-2 2,2-3-8,1 0-5,-1-2 0,3 2-19,2-5-11,0-1-17,5 1-21,2-4-23,4-4-29,-5 2-12,6-5-10,-1-2-15,0-1 14,-1-1 0,4-1 15,-8-1 14,4 3 10,-4-4 17,2-2 10,-3 4 28,0-3 25,-2 4 28,-4-1 27,1 0 35,-2 2 20,-2 1 26,-1 4 12,1 0 15,-3 3 8,1-1 3,-1 1-15,-2 3-19,0 1-18,0 3-18,0 0-6,0 0-6,-5 16-9,2-1 3,-5 7-1,0 5 6,-1 0-1,1 0 7,-2 1-6,2 1-2,-1-3 6,-1 2-2,0-5 0,5-6-5,-1 1 4,0-2-12,1-6 4,1 2 0,-1-2-6,3-1 1,-1-3-4,1-2 11,0 1 2,-1-1 23,1-1 23,2-3 14,0 6 24,0-6 16,0 0 15,0 0-14,0 0-16,2-14-15,1-2-13,1-1-12,3-10-9,-1-4-10,3 1-9,3-15-9,-3 15-5,6-14-7,-7 16-5,3-1-6,-1 1-6,0 3-2,-2 1-8,3 2-1,-2 1-2,0 4 2,0 2-8,1 0 4,1 0-14,1 3 2,5-5-5,-2 11 3,-1-5-4,4 1 2,-3 7-12,-1-1-16,-6 4-17,2 4-11,1 3-13,-6 0-15,2 3-13,-4 3 3,-5-2-4,-2 5 4,-5 9-9,-5-4-8,-3 4-25,-5-3-16,-8 8-29,7-12-9,-3 3-3,1-4 4,1-3 16,1-1 16,5-2 18,2-4 20,6-3 11,2-1 10,2-1 17,-1-2 9,5 0 10,2 0 6,0 0 4,0 0 3,0 0 7,12-5 1,-2 5 2,0 4 12,3 0 2,-1 3 7,4 2 9,2 5 6,0 1 6,-1-1 8,-4-3 12,0 1-5,0 0 1,-2 2-2,-2 1-5,4-3-6,-2 2 2,-2 1 1,2 0 4,-1-3-1,0 0-5,-2-3-3,-1-1-20,0-1-19,0 0-18,1-3-21,0 1-30,0-2-20,2-3-25,0-2-11,-3-4-12,4-2-1,2-2 9,4-7 13,-3-3 17,-1-4 12,-1-2 26,1 1 18,1-4 28,-1 1 39,-3 1 34,-1 0 28,-3 10 24,-3 0 28,3 5 22,-4 2 17,-2 3-3,3 0-19,-3-1-22,0 3-13,0 5-10,0 0-11,0 0-12,-7 17 0,3-2 7,-2 3-8,1 7 11,-2-1-19,0 1-2,0 0-4,2-1 9,1-3-7,0-3 4,0 1-13,4-2-6,-3-3 2,0-2-7,2-3-1,0-1 0,-1-3-2,2 2 0,-2-3 14,1 0 13,1-2 23,0-2 11,-3 4 12,3-4 23,0 0 13,0 0 2,0 0-15,0 0-11,3-11-11,-2 0-12,1-3-6,2-5-14,-3-8-3,1 1-2,1-5-9,4-3-4,-2 0-3,0-2-2,2 0-11,-2 4 4,3 0 2,-3 6 4,2 2 4,-4 10 2,0 3 2,-1 2-4,-2 1 2,3 1-4,-3 2-2,3 2-6,-1-3-1,0 2-3,0 3-6,3-2-5,5 0-3,4 3 4,3 0-1,4 3-7,-1 0 0,3 2-5,1-1 6,-9 1-4,6 1-19,-1 0-20,-5 2-33,-2-2-41,0 3-40,-2-4-46,-3 1-56,-2 1-43,0-2-36,-3 6-42,-1-5-35,-4 4-345,-3-1-807,-2 0 357</inkml:trace>
  <inkml:trace contextRef="#ctx0" brushRef="#br0" timeOffset="434274.6524">13356 12322 228,'-6'3'308,"3"-1"-3,-2 0 2,5-2-4,0 0 3,8 6-17,4-4 4,2 2-24,12-3-24,-2 0-25,5 4-16,1 0-28,-2 0-8,-3 0-23,1 0-18,-4-2-39,-8 2-38,2 1-47,-5-3-47,-3-3-55,-2 2-56,-2-1-46,-2 4-30,1-1-36,-3-4-240,-10 7-548,-1 0 243</inkml:trace>
  <inkml:trace contextRef="#ctx0" brushRef="#br0" timeOffset="434337.7028">13255 12584 178,'-3'4'261,"1"1"19,2-2 20,2 0-1,5-1 3,7 5-20,6-5-12,4 3-26,3-3-12,2 2-23,1-3-19,11 2-11,-14-3-29,4 1-27,-5-1-50,-1-1-44,0 1-57,-3-3-74,-1-1-84,5 1-362,-1-3-593,-2 2 263</inkml:trace>
  <inkml:trace contextRef="#ctx0" brushRef="#br0" timeOffset="434408.7522">14158 12388 286,'-6'-5'317,"2"2"13,0 1-2,1 1-14,0-1-14,3 2-19,-2-4-10,2 4-17,0 0-12,0 0 0,9 0-7,3 0-4,0 0-3,5-2-14,4 2-8,3 0-11,3 2-16,-2-2-18,-1 4-15,0-4-13,0 1-13,-1-1-15,-1 1-7,-4-2-12,-5 0-5,3 1-25,-4 0-30,0 0-34,-4 0-38,2 0-37,-3 1-60,-3-4-51,2 5-39,-1-1-43,-2 3-21,-3-1-10,0-3-29,-5 5-18,-2 0-211,-2 0-612,-5 0 271</inkml:trace>
  <inkml:trace contextRef="#ctx0" brushRef="#br0" timeOffset="434473.7948">14183 12508 16,'-14'5'155,"3"0"14,3-4 29,-1 3 21,4 0 19,0-1 14,2 0-4,3 0 1,0-3 8,6 7 21,4-3-12,4 1-8,9 2-4,-4-5-20,5 1-16,0 2-14,0 0-6,1-1-16,-1 0-12,-2 0-20,-5-1-13,-3 1-13,1-1-12,-1-1-12,-4-2-5,-3 1-11,1 0-6,0-2-10,-3 1-3,2 0-9,-4 1-4,4 0-2,-3 2-14,-4-3-9,6 0-14,-6 0-13,4 0-20,-4 0-21,6-3-27,-6 3-11,0 0-46,0 0-33,5-2-45,-5 2-70,0-3-76,0 3-350,-1-5-758,-2 0 335</inkml:trace>
  <inkml:trace contextRef="#ctx0" brushRef="#br0" timeOffset="438070.7343">12590 11872 4,'0'-7'188,"0"0"-9,0 1-19,2 2-24,-4 2-16,2 2-17,0 0-14,0 0-5,0 26-10,-2 0 4,-3 12-8,-6 17 2,0 1 1,-8 22-7,1-24 2,1 2 2,-1-4 2,-2-2 0,3-5 3,3-13 11,2 0 5,-1-6 1,2 0-4,-1-3-8,4-8 5,1-1-7,3-3-2,-2-3 7,2-1 11,1-3 20,0-1 30,3-2 2,0-1-16,0 0-17,3-14-16,4-3-5,1-6-9,5-6-7,-3 0-18,8-14 3,-4-6-9,5 1-2,0-3-10,0 0-9,-1 0-6,0-2-3,1 0 4,-2 6-3,-9 14-1,-1 4-3,4 6 4,-6 6-4,-3 8-4,3 0-13,-5 4-7,2 1-2,-2 4-3,0 0-1,0 17 6,-9 7 0,-2 7-1,-4 12-1,0 4 6,-5 1 2,0-4-4,2-3 9,1 2-7,4-14-2,1 3 5,0-3 2,3-6-6,0 2 10,3-6-8,-1-7-5,1-1 7,3-1 4,1-3 1,1-1 3,-2-1 4,2 0 20,1-5 1,0 0 12,0 0-5,0 0-13,0-19 2,4 1-4,2 0-16,4-14-10,3-11 3,1-2-6,0 2 8,3-3-4,0 0-7,0 2 5,-3 13-7,-4 2-3,3 3 2,-6 9 8,-2 6-9,-2 2 2,2 0-10,-3 5-6,0 1-6,-2 3 3,0 0 5,0 15 0,-4 1 0,-1 6 7,-2 6 0,-1 0-1,-1 0 12,-2 5-10,1-3 15,2 2-8,-1-4 1,2-3 2,3-8-5,1-2 4,0-3-1,1-3 7,0-5 5,2 3 1,0-6 4,0-1-7,0 0-4,16-18 3,-6 3-7,6-10 0,0-3-1,-1 0 1,5-13 5,1-2-13,3-4 11,-3 2 0,-4 6 1,-4 10 2,-2 6 3,-4 10 2,-1 3-7,-2 0-10,-2 5-5,-1 5-1,-1 0 0,0 11 0,-6 7 4,-4 10 3,-4 15 3,-4 2 1,-2 4-1,-2 1-1,0 6 6,2-2 0,0-6-1,2-2 4,2-3 2,3-9-6,2-4 6,4-1-16,-1-3-14,3-1-17,2-10-26,3-1-29,3-2-20,0-3-29,1-1-35,3-5-40,3-3-50,-1-2-215,6-8-526,4-1 233</inkml:trace>
  <inkml:trace contextRef="#ctx0" brushRef="#br0" timeOffset="439244.6377">15324 12218 144,'0'0'155,"0"-7"-6,2 4 8,1-1 0,-1-2 4,0 1 4,1 1 0,-1-3-2,1 1 3,-1 2 5,0-3-4,0 2-1,-1 3-3,-1-3 1,3 2-7,-2-1-1,1 1 0,-2 3-14,3-5-9,-3 5-9,0-4-10,0-1-12,0 5-8,0 0-14,0 0-14,0 0-11,0 0-12,0 0 11,0 0-23,0 0-8,-7 12-3,2-2-2,-2 2-7,-1 5 1,-3 6 3,0 1-3,2-3-2,-1 4 5,0-1-8,5-7 0,-1 1 5,-1 6 3,4 2-8,0-8-1,2-1 0,1 3 3,1-8-9,-1 1 0,2 0 2,1-1 7,2-2-3,1 1 11,1-1 8,4 0 7,0-2 15,3-1 9,1-2 10,0-3 0,1-2-4,3 0 11,-2-3-5,-3-1 8,0-4 4,1 0 5,0-1-8,-2-3-15,2-3 3,-2 1 4,-1-5-9,-2 2-2,-3 2-11,3-11-5,-3-3 1,-3 2-8,2 3-1,-2-3-8,-4 9-2,0-7-6,-3 7-2,-1-1-3,-3-1-5,-3-1 0,0 4-1,-4-1-3,0 1-2,-4 2-4,-5 2-6,4 1-1,-4 1 2,2 7-16,-4 4-11,-1 3-14,1 3-6,1 2-11,3 1-22,1 4-30,10 0-31,-4 0-19,7 4-22,0 0-26,4 3-37,6 5-34,7-2-51,-1-7-258,10 6-643,-2-4 285</inkml:trace>
  <inkml:trace contextRef="#ctx0" brushRef="#br0" timeOffset="440006.8515">16075 12240 187,'0'-8'194,"3"-1"6,1 4 0,-1-2 9,0 2-3,0 0-6,-1-3-3,1 2-10,-2 3 7,1-2-2,-1-2-6,2 2-5,-3 0-5,2-2-11,0 5 5,1-3-2,-3 0-4,2 3-4,-2 2-6,1-7-9,1 3-6,-2 3 0,0 1-14,2-6 13,-2 4-8,0 2-9,3-6-2,-3 3-3,0 3-7,3-7-8,-2 3 0,1 1-9,-2 3 6,2-5-10,-2 5-3,1-3-2,-1 3-5,1-5-3,-1 5-8,1-2-5,-1 2-2,0 0-16,2-3-5,-2 3-4,0 0-13,0 0-6,0 0-7,0 0-3,0 0-2,0 0-3,-3 13-2,0 2-4,-1 2 1,-2 5 4,-1 6-3,2 3 2,-1 1-2,-2-5-7,3 1-1,0 0 2,-1-1-4,2 5 10,-3 2 4,-2-2-2,-1-2 1,6 0 2,-6-1-2,3-4 0,3-9-3,-2 1 2,2-2 1,0-2 1,1-3-2,2-2 6,-1 1-2,-1-3-3,2 0 2,1-2 3,-1 0 2,0-1 1,1-3 5,-2 5 4,2-5 3,-1 4 1,1-4 0,0 0 31,0 0-7,-3 0-2,3 0-4,0 0-9,0 0-19,0 0-26,0 0-29,0 0-48,0 0-55,3-9-65,-2 3-63,3 0-73,0-4-68,2-2-396,5 1-877,-1 1 388</inkml:trace>
  <inkml:trace contextRef="#ctx0" brushRef="#br0" timeOffset="440919.4988">16652 12198 191,'0'-2'208,"0"2"-11,0-4-9,0 4-7,0 0-2,0-5-3,0 5-16,0 0-4,0-5-7,0 5-6,0 0-5,-2-3 1,2 3-10,0 0-3,0 0-9,0 0-6,0 0-14,0 0-6,0 0-8,0 0-8,2-4-9,-2 4-11,0 0-2,0 0-9,0 0-3,0 0-8,0 0-7,0 0-8,0 0 1,0 0-3,0 0-7,-4 11-2,1-8 2,3-3-4,-1 3-1,-1-1-2,2-2-2,-1 7 2,1-7 1,0 0 0,-1 4 2,1-4-5,-3 4 5,3-4-4,0 0 5,-1 1 1,1-1-2,0 0-1,0 0 6,0 0-1,0 0 1,0 0 0,0 0 4,0 0 0,0 0-1,0 0 12,0 0 17,0 0 16,0 0 17,0 0 18,0 0-3,0 0-9,4-12-8,-3 7-5,-1-2-13,0 1 8,0 1-17,1-2-6,1-1 0,-2 2-3,1-1 0,-1 1 5,3 1 0,-3-2 1,0 1 7,0 2-5,2-1 14,0 1-8,-2 1 5,0 3-7,0-9-4,0 8-2,0 1-7,1-5-8,-1 5-3,-1-5-10,1 5-10,0 0-4,0 0 1,0 0 5,0 0-12,-4 13 2,1-3 0,0 5 5,-2 3-15,2 1 6,0 8-6,-2 2 6,-1-2 0,1 1 2,0-4-12,-2 5 6,3 3 9,-2-3-5,-1-1 7,2-2-5,0-1 5,3-7-3,0-3-3,-1-3 4,1-2-6,0-1-2,-1-1 1,3 1-5,-1-4 7,-2 3-1,3-4 0,-1-2-5,1 2-4,0-4 2,-2 6-13,2-6-12,0 3-2,0-3-6,0 0-4,0 4-11,0-4-19,0 0-7,0 0-9,-4 5-12,4-5-11,0 0-8,-2 3-9,2-3-5,0 0 1,-1 7 0,-3-1-32,-3-1-62,1 3-14,2-3-214,-2 2-502,2-2 223</inkml:trace>
  <inkml:trace contextRef="#ctx0" brushRef="#br0" timeOffset="441642.144">16998 11928 179,'0'-4'247,"0"4"2,2-1 2,-2 1-9,0 0-3,0 0-8,0 0-4,0 0 3,3-5-31,-3 5-9,0 0-22,0 0-24,0 0-18,0 0-18,0 0 5,3 7-30,-3 0-7,4-1-10,-1 3-6,4 2-4,-3 3-3,3 2-10,3 1-5,-3 0 1,5 7-2,-4-7-4,-1 0-8,3-3 1,-2 2-4,3-3-3,-3 3-9,-1-2 6,-2-4 4,1-1-7,-2-1-9,-1-1 24,1-1-19,-1-1-3,1-2 2,-2 2-8,-1 0 3,0 0 1,2 0-6,-3-3 6,0-2-4,2 7-6,-1-4-12,-1-3-2,0 3-11,0-3-7,2 7-13,-1-6-6,-1-1-6,0 0-4,0 0-5,0 6-1,0-6-7,0 0-6,0 0-12,0 0-13,0 0-10,0 0-24,0 0-25,0 0-5,-6 2-30,6-2-172,0 0-406,0 0 180</inkml:trace>
  <inkml:trace contextRef="#ctx0" brushRef="#br0" timeOffset="442399.8406">17202 11954 154,'1'-6'254,"-1"2"-19,0 4-26,0-3-27,0 3-27,0 0-16,0 0-20,0 0-11,-7 17-9,0-7-14,0 2-4,-3 1-11,-2 7-6,2-6-6,1 1-7,-1-1-6,-1-1-4,1 3-3,0-4-1,2 1-6,-3 0-2,2 1-5,-2-4 3,1 3-4,3-3-8,0-3-26,0 1-14,1-1-23,-1 2-14,0-5-24,3-1-22,1-1-18,-4 3-19,4-5-149,-4-1-318,7 1 141</inkml:trace>
  <inkml:trace contextRef="#ctx0" brushRef="#br0" timeOffset="442473.6426">16886 12090 92,'0'0'280,"-5"-3"-11,5 3-13,-3-2-13,3 2-19,0 0-12,-3-2-17,3 2-15,0 0-15,14-1-6,-1 2-14,9-1-15,4 2-6,3 1-17,2-1-7,-4 0-5,3-1-13,-3 3-1,0 0-12,2-4-1,-4 3-15,-5-2 13,-6 1-19,-4-1-6,-2 0-4,-1-1 2,0 0-5,-2 1-6,-3-1 4,3 2-9,-5-2 0,5 0-13,-1 0 3,-4 0-26,0 0-22,6 0-28,-6 0-37,0 0-35,4 2-46,-4-2-38,0 0-40,0 0 3,0 0-155,0 0-444,0 0 197</inkml:trace>
  <inkml:trace contextRef="#ctx0" brushRef="#br0" timeOffset="443209.7612">17982 12172 74,'4'-8'276,"2"-1"-6,-2 0-5,-1 1-5,2-1-12,-3 5-3,4-2-6,-5-1-5,2 3-22,-2 0 9,2-2-3,-3 5-28,0 1-23,0 0-22,0-6-19,0 6-22,0 0-9,0 0-13,-10 6-7,3 4-11,-10 6-6,-1 4-13,-2 2 5,-5 11-12,0 4-4,8-8-4,-6 12-3,2 0 3,4-1-6,4-10-12,-2 3 11,5 0-3,0-1-10,3-1 4,-1 0-2,3-3-5,1-10 4,2 9-3,0-8 0,-1 1-2,3-3-13,0-1-25,0 0-31,-2-4-27,4-1-34,-2 1-33,2-2-32,-1-3-13,2 1-14,1-1-5,0-2-7,3-3-10,1 1 6,1-4-148,4-3-412,2 0 183</inkml:trace>
  <inkml:trace contextRef="#ctx0" brushRef="#br0" timeOffset="443954.7392">18229 12358 207,'4'-17'281,"-1"5"-2,0 4-9,-1 0-9,0-1-25,-1 2-17,-1 3-27,2 0-28,-2 1-24,0 3-18,0 0-13,0 0-12,-2 17-14,-1-6-7,-1 7-2,-2-2-20,3 13-2,-5 5-2,0-4 13,-1-1-8,2-2-9,0 4 2,-1 2-7,-1-3 3,2 0-7,0 0-6,3-10-21,-2-3-6,2-1 1,-1 2-5,0-3-29,2-3-21,0-1-23,0-4-19,1 1-21,-1-3-28,2-1-11,1-1-50,0-3-215,0 0-451,0 0 200</inkml:trace>
  <inkml:trace contextRef="#ctx0" brushRef="#br0" timeOffset="444021.7667">18526 12366 1,'4'-10'369,"-1"0"-1,0 1 3,0 3-10,-1 0-28,1 1-39,-1 2-43,-2 3-28,1-4-15,-1 4-39,0 0 2,0 0-33,0 24-23,-3-10-6,-4 12-14,3 1-10,-6-1-7,3 2-2,0 1-10,0-2-17,-3 1 2,3-3 6,1-1-19,-3 1 2,1-7 0,4-3-13,-1 2-2,-1-3-11,2 3-4,1-9-34,-3 1-20,4 3-25,-2-8-34,2 2-33,-1-1-40,0 0-40,3-3-41,0-2-32,-4 1-198,4-1-527,0 0 234</inkml:trace>
  <inkml:trace contextRef="#ctx0" brushRef="#br0" timeOffset="444088.294">18672 12181 64,'-4'-11'345,"4"-1"-3,-1 1-10,1 2-10,0 0-24,0 3-23,1 2-29,-1-1-9,0 3-43,6 0-24,-6 2-13,14 4-14,1 3-16,1 6-20,2 0-13,-1 5-16,1 3-16,-1 2-1,-3 3-8,-1 3 10,1 0-12,-4 3-23,1 12 11,-3 1-7,-3-11-5,-4 0-18,1 0 13,-2 0 1,-3-3-1,0 0-10,-3-2 2,0 1-3,-2-3-5,1 3 2,-4-3 13,1 2 6,-2-2-23,0-1 1,-2-4 0,0 1-3,-3 3 10,-1 0-3,-2-2 6,-1-4 1,1 2-11,-1-5-10,-1 2-24,-1 0-38,0-6-40,1 2-39,1-4-45,1-1-43,6-6-54,6-2-234,0-1-565,0-1 250</inkml:trace>
  <inkml:trace contextRef="#ctx0" brushRef="#br0" timeOffset="445372.957">19525 12108 121,'12'-35'184,"-2"3"-8,-1 1-2,-3 4 5,2 2-3,-3 5-4,-2 5 0,1 2-13,-3 4-13,3-1-12,-3 4-16,0 1-14,2 0-13,-3 2-12,0 3-15,4-3-7,-4 3-7,0 0-1,-4 17-5,1-2-7,1 5 11,-3 6-7,0 6-7,-2-1 0,-1 17-4,-3 1 1,0 2-1,-2 5 6,-8 21-9,6-20 8,-8 25-4,3-4 7,-5-3-8,8-19 1,-7 25 6,3-26-4,4 0 0,-4-1 1,1 4 3,3-3 2,-1-3-4,1-4-1,2 0 0,1-3 0,2-14-4,1 2 12,1-2-8,-1-4-3,3-3 0,-1-2-7,5-8-6,1-3 2,-2-5-2,3 5 1,-1-7-1,3 1 3,0 0 6,0-3-1,-3 3 16,3-5 2,0 0-4,0 0-7,0 0-12,0 0-42,0 0-33,6-17-36,-6 7-40,4 0-53,2-8-53,1 1-55,-1 1-184,6-5-514,-5-2 228</inkml:trace>
  <inkml:trace contextRef="#ctx0" brushRef="#br0" timeOffset="446169.2868">19881 12371 101,'1'-2'180,"-1"-3"0,3-3-5,-3 3-1,2 0 0,-1 1 2,-1-1-7,0 2-4,0-1-8,0 4-4,0-5-3,0 1-7,0 4-8,-1-9-7,-1 7-5,2 2-10,-3-5-14,3 5-7,-4-2-14,4 2-9,-6-2-11,6 2-4,-8 3-6,2 1-5,-5 1-4,4 4-4,-6 4-6,3 0 1,-5 7-1,0-1-4,3 6-2,-2 1-3,4-1-3,2 1 0,-1 3 0,2 0-2,2 2 32,-1-4-5,6 2 3,-3 0-8,3-2 4,2-1-4,0 2 2,1-9 1,2 7 6,1-2 1,2-7-2,0-2 17,1-1-3,0 1 10,1-3 23,4-2-5,-1-2 14,2 0-7,1-7 6,5 3-1,0-3-6,2-1 9,-1-2 0,-4 1 5,2-13-3,3 2-6,-2-1-1,-3-2-3,2 1-3,-1-6 0,-3 1-2,-2 0-5,-1-3-5,2 1-10,-3-6-3,-4 1-4,-2-3-6,1 2-6,-4-1-4,-3-1-9,-2 1-4,-5 2-6,-1-1-6,-5 0-5,-1 3-8,-3 0-6,-3-3-10,-4 7-8,-1 4-22,0 3-16,-2 4-11,0 4-10,1 2-19,0 4-26,2 6-50,3 2-37,1 1-33,2 3-38,1 3-40,10-2-49,0 2-47,-1 10-240,6-6-708,4-1 313</inkml:trace>
  <inkml:trace contextRef="#ctx0" brushRef="#br0" timeOffset="446904.464">14982 11935 204,'7'-11'226,"-3"5"-3,2-2 1,0 3-3,-4 1 14,-1 1-5,1 1-3,-2 2-32,4-5-12,-4 5-21,2-2-20,-2 2-17,0 0-10,0 0-12,-6 14-12,1-1-7,-4 4-3,-6 9-4,-8 12-6,3 4 1,-3 7-4,-2 4-1,-6 25-4,11-22 1,-8 24-3,6-3-4,7-20-9,-5 19 1,10-20-1,4-6-8,-4-1 0,10 2-3,3-4-5,-6 2-2,11-13-6,4 10 6,9-2-15,-1-1-32,8 1-33,0-8-40,9-2-44,4-5-57,4-3-57,23 6-76,-22-15-178,24-3-543,-2-6 239</inkml:trace>
  <inkml:trace contextRef="#ctx0" brushRef="#br0" timeOffset="447655.5915">20158 11814 218,'0'0'233,"0"0"-9,0-6 0,2 3 8,-2 3-7,0 0-10,0 0-12,0 0-12,1-3-12,-1 3-12,0 0-15,7-2-6,-1 2-17,2 0-1,3 2-11,2-1-6,8 1-4,1 5-11,0-1 2,3 2-7,1 3-4,1 0-8,9 10-5,4-1-8,-1 7 1,-1 4-1,0 5-10,0 2-8,-2 0-8,-3 8-1,-5 4-6,-2 3 6,-1 23-2,-11-21-7,-7 3-3,-3 24 0,-8-26-3,-5 2 9,-11 22-13,3-24 11,-4-5-11,-5 1-9,2-5 14,-4 0-3,-3-5 1,3 2 0,-3-5 4,-3-3 12,-1-2-19,1-11 4,-5 0-2,1 0 1,1-2 3,-2-7-7,10-5-38,0 0-35,-1-2-29,5-3-37,-1 1-35,4-4-54,-1 0-64,10-2-67,2-1-240,3 0-629,1 0 278</inkml:trace>
  <inkml:trace contextRef="#ctx0" brushRef="#br0" timeOffset="449394.6863">12683 13939 54,'0'-5'129,"3"2"-1,-3 3-14,2-5 10,-2 5-8,2-5-10,-2 2 3,3-1-10,-3 4-7,2-2-6,-2 2-5,0 0-3,1-5-1,-1 5 0,0 0-11,0 0-6,0 0-4,0 0-5,1-1-14,-1 1-1,0 0-10,0 0 2,0 0-1,0 0-6,-2 10 1,2-10 1,0 7-7,-3-4 3,1 2-2,2-5 3,0 8-8,-1-6 4,0 3-1,-1-1-1,2-1-3,0-3 10,-4 5-6,4-5 9,0 0 7,-1 4 6,1-4 5,0 0 8,-3 3 4,3-3 3,0 0 1,0 0 4,0 0 0,0 0-6,0 0-5,0 0 1,0 0-8,0 0-4,0 0-8,0 0-3,0 0 2,0 0-8,3 5-3,-3-5-1,0 0-5,0 0 3,0 0-11,0 0-15,0 0-14,0 0-26,0 0-34,0 0-46,0 0-37,0 0-42,0 0-183,0 0-423,0 0 187</inkml:trace>
  <inkml:trace contextRef="#ctx0" brushRef="#br0" timeOffset="450219.4142">12648 13917 79,'4'-10'184,"2"0"-16,2-4-5,-3 3-2,0 7-5,-2-2-7,1 1-14,-1-1-13,1 6-16,-4 0-10,0 0-8,7 10-6,-6 0 1,1 8-3,-4 9-6,-1 3 5,-6 2 10,2 2-3,-1 1-8,-5 9 1,3-12-1,0-1-18,0-2-4,3 0 3,-4-1-4,3-6-3,-1 0-5,3-4-4,-1-2-1,2-5-9,1-2-2,1 0-2,0-1-1,0-1-2,2-3 4,-1 1 12,2-3 12,-1 1 18,1-3 13,-3 3 17,3-3 7,0 0 8,0 0-14,0 0-20,-1-15-2,2 6-6,2-8-20,-2-3-1,6-8-1,-1-1-14,1-3-2,2 0-1,0-2-2,4-10-5,-2 14-10,1-2 1,0 1 1,1 4 4,0 3-11,2-5 1,1 9-6,2-5 2,-3 7 4,0 6-11,-1 3-8,1 4 4,2 5-1,-3 0-4,2-2-11,-1 6-11,-4 5-12,-1-5-2,-1 11-3,-3 0-3,-3 2-7,-3 2-7,-4-2-11,-4 8-9,-6-1-6,-6-2-8,0 2-8,-5-3-7,0-2 7,-1-1 3,-1-4 13,5-2 7,-1-4 11,9-1 8,0-5 15,0 1 13,6-3 17,-1 2 22,5-2 14,4 0-2,0 0-1,0 0-9,0 0 2,0 0 2,0 0 3,28 0 0,-14 5 4,6 4 6,1 0 7,-4 0-11,1 4 1,-4-2 5,3 3-5,-3-1 1,-1-1-7,-2 0 2,2 2-3,-2-1 1,-1 1-2,1 0 0,-1-2-1,-1 3-3,2-2-9,-5-5-14,0 0-13,2 1-31,0-1-23,1-1-21,-1-1-26,1-2-29,5-2-21,-2-1-21,2-1-18,-4-3-5,4-2-112,-1-3-360,-2-2 160</inkml:trace>
  <inkml:trace contextRef="#ctx0" brushRef="#br0" timeOffset="451028.8159">13059 14284 539,'10'-26'7,"-1"-2"29,-1 0 16,-2-3 26,2 6 20,-4-1 26,1 8 23,-3 0 6,1 6 15,3 2 2,-5 3-8,-1 2-24,3-3-21,-1 5-17,-2 3-11,0 0-11,0 0-4,3 18-1,-4 0-1,-3 7 1,0 2-5,-2 0-1,-1 2 6,0-3-4,-3 4 0,4-4-1,-5-1-2,2-2-3,0 2-9,2-8-1,1-1-5,-1-2-3,3-2 0,0-4-6,0 1 4,1-3-7,-1-1 15,2 0 15,-1-1 32,2-1 10,1-3 23,-2 3 18,2-3 20,-2 2 7,2-2-3,0 0-17,-2-12-20,4 2-15,-1-8-7,1-1-13,2-9-11,-1-3-13,4 2-5,-2-8-6,5 5-7,2-11-7,-4 11-4,2 1-5,-2 7-7,2-1-2,-1 4-3,-1 1-8,-1 3 2,0 1-5,4 2-1,-2 1-2,2 1-3,-1 2-6,1 1-4,3 1 4,0 3-8,1 0-16,-3 5-21,1 1-19,-3 1-21,2 5-2,-5 1-4,3-1-20,-3 2 3,-4 1-14,0 2 12,-4 0 5,-4 5-1,-2 1-7,-5 5-13,-4-3 2,-2-2-6,0-1 5,-4 0 7,4-6 14,0 1 9,4-4 9,1-2 10,3-3 4,3 0 12,0 1 12,0-2 8,6 0 9,-4-1-6,4 2 4,1-3 0,-4 5 1,4-5 0,5 6 7,-3-2 1,2 4 4,4 1 6,-1 1 0,-1-1 6,4 4 0,-3 0 2,4 1 2,-4-1-1,2 0 3,-2 0-3,1-4 2,-1 4-5,-1-1 0,0-5 4,-2 4-10,2-3-19,-3 2-19,1-1-9,1-1-17,-1 1-34,1-5-20,0 2-32,1 1-9,-1-5-15,5-1-23,-3-2-7,5 0-167,0-6-409,1 0 180</inkml:trace>
  <inkml:trace contextRef="#ctx0" brushRef="#br0" timeOffset="451798.5765">13387 14295 335,'13'-25'58,"-3"1"33,0 0 6,-3 2 22,1 5 32,-2 0 20,-2 2 12,-1 4 8,1 1 4,-1 5-17,-3-1-19,2 0-17,-1 3-27,-1 3-16,0 0-4,0 0-15,0 0-5,-3 20-8,0-8-3,1 5-7,-3 3-1,2 5-5,-4 0 2,-1-3-8,5-4-2,-1 0-6,-2-1 11,1-1-17,-1-1 1,2 2-5,1-5 4,-3-2-9,3-1 1,1-2-5,1-1 6,-2-1-5,3-2 7,-3 1 8,1-2 20,0 1 17,2-3 14,-1 4 16,1-4 0,0 0 5,0 0-14,0 0-5,5-20-17,-2 8-4,0-4-2,0-2-5,3-8-13,0 1 1,-2-5-1,3-1-7,-1-2-3,-1 0 7,1 0-2,-1 4 11,1 2 5,-3 9 11,0-1 18,-2 5-3,2 2 8,1-1-13,-2 6-5,-1-2-3,1 4-1,1 1-14,-1-1-3,1 0-6,-2 2-4,2-2-4,3 1 0,2 1-8,2 5-1,4-4-2,2-1-7,6 3 0,-1 0-3,2 0-11,-2 3 0,0-1-23,-5 0-26,3 6-32,-3-3-43,-1-1-29,-2 0-29,-2-3-33,-5 2-33,2 1-28,0 1-22,-6 0-5,1-2-15,-3 0-21,-3 3-204,1-1-581,-3 1 257</inkml:trace>
  <inkml:trace contextRef="#ctx0" brushRef="#br0" timeOffset="451868.4133">13490 14158 174,'-5'3'191,"-1"0"7,3 1 0,-1-2 3,4 1 3,0-3 5,7 5 1,-1-3-14,4 2-9,3 0-20,5-1-15,3-1-15,1 2-10,4-1-13,-4-2-14,-1 3-32,-7-3-35,0 0-31,-4 1-37,0-2-28,-4 3-30,2-1-44,-1 0-24,-5-1-25,-1 1-25,-1-2-120,-6 7-358,-1-2 159</inkml:trace>
  <inkml:trace contextRef="#ctx0" brushRef="#br0" timeOffset="451934.4879">13364 14402 82,'-5'2'219,"5"2"-1,3 1 1,4-1 0,2 1-11,5-2-11,8 4-16,2-3-10,3 1-19,-2-2-21,2 0-9,-1 1-13,0-4-15,1 1-15,-3-3-35,-3 2-37,4-3-41,-9 2-47,5-3-50,-4 1-54,-2 0-153,5-4-364,-6 1 162</inkml:trace>
  <inkml:trace contextRef="#ctx0" brushRef="#br0" timeOffset="451999.5048">14052 14137 212,'-2'-3'282,"-1"1"2,3 2-8,-4-3-8,4 3-19,0 0-14,0 0-22,-5-1-18,5 1-5,0 0-16,0 0-2,0 0-11,20 6-4,-12-3-16,7-1-12,0 1-12,2-1-10,4 1-5,2-1-16,-4 0-13,-2-2-30,-1 3-35,1-3-31,-2-3-36,-4 6-34,-1-3-37,0 0-37,-3 0-51,0 0-30,-3 0-35,1 0-160,-3 3-479,-2-3 213</inkml:trace>
  <inkml:trace contextRef="#ctx0" brushRef="#br0" timeOffset="452063.5831">14086 14299 242,'-5'2'252,"0"1"-4,3 0 1,2-1 2,0-2-1,0 7-5,5-3 5,2 0-2,6 0-10,0 2-13,1-2-13,1-1-18,2-1-22,6 0-13,-1 0-5,2-2-10,1 4-20,-2-4-15,-2 3-8,-8-3-19,-1 0-3,-3 2-8,-3-2 5,1 2-26,-5-4-25,-2 2-16,10-1-33,-5 2-17,-5-1-29,5-1-34,-5 1-39,0 0-32,4-1-49,-4 1-68,0 0-273,5-4-611,-5 4 271</inkml:trace>
  <inkml:trace contextRef="#ctx0" brushRef="#br0" timeOffset="456008.2371">14605 13058 39,'0'0'121,"-2"-7"2,1 5-3,1 2-3,-2-3-1,2 3 5,-1-8-7,1 8-6,-2-4-3,2 4-7,0-3-13,0 3-6,0 0-10,-4-2-3,4 2-14,0 0-9,0 0-6,-7 4-10,3 2 0,-2 3 0,2 1-5,-3 4-7,0 1-3,0 3 2,1-1 7,2 1-6,0 1 2,1 0 0,0-1 3,1-1 1,1 2-8,1-2 15,1-2-13,1 1 6,-2-4 1,5 5 1,-4-4 0,1-3 3,4 6 4,-3-6 15,4 0 6,0 0 2,0-1 0,6 0-2,-2-1 3,6 2-1,0-3-6,6 2-3,1-4-4,-2 2 4,3-2-12,-2-2-1,4 1-1,-2-2-5,0 1 0,2 0-5,1 2-3,-1-1 0,-3-2-2,1-2 0,-1 3-2,0 2-3,-3-4 1,1 3-3,-3-1 3,3-1-1,1 0-4,-1-1-1,-1 1 1,1 0-4,-1-1 4,1 0 0,1 2-1,-3-1 2,3-2-1,-1 0-3,1-2 2,-1 2-2,2 2 6,-2-4-7,1 4 4,-2-2-4,1 0 1,-3 0-3,2 0 0,-5 0 2,6 0 1,-2 0-1,-3 0-1,4 3 3,3-3 2,-3-1-7,3 1 2,0-2 0,0 0 0,-3 2-2,3-3 3,0 4 0,1-1-2,-2-1 2,2 1-2,-4 1 3,3-2-3,0 2 3,0-1 0,0 4 1,-2-4-6,1 2 3,-3-1-4,1-1 3,3 0 0,-3 2 2,2-1-3,-4 0 8,-2-1-7,4 3 0,-1-6 1,-3 6 3,4-2-3,0-1 3,-5 1-5,1-1-2,-2 1 5,9 1-1,-3-1-2,-6 0 7,8 2-6,-3-1 3,1 1 0,0 0-2,2-2 3,-3 2 3,2 1-4,-1 1 1,-5-4 2,5 3-3,-2-1 5,-3-2-5,5 6 2,0-3-1,-4-2-1,4 2 9,-4 1-12,-1-2 5,4 0-3,1 1 1,-6 1 0,1-2-3,5 6 0,-6-4-1,6 0 3,-4-1 0,3 1 0,1 1 1,-7-1 1,-1 0-3,1 0 1,-1 0 0,-1 1 0,-2-3-2,0 2 0,-2-1-1,2 1-8,-3 0 5,-3 0 2,2-3 0,-3 1-2,1 1-2,-1 2 0,1-2 2,-1 1 2,0 1-2,1-2 1,-1 1-2,1 2 1,-1-2 3,-2 0-3,2-1 3,0 1 1,0 0-2,0 2 2,1-2-3,0 2-5,-1-2 11,-2 0-4,2 2 0,-1-2 2,0 3-1,1-2 0,-1-2 0,-1 2 0,0 0-2,1-1-2,-1 0 2,1-1 3,-1 0-4,1 1 0,0 0 4,-2-5 0,2 4-2,0-1 0,-2-3 3,3 8-3,0-6-4,-3-2 5,0 4 1,0-4 0,0 3-2,0-3-2,0 0 3,0 0-1,0 0 1,2 5-1,-2-5 0,0 0 6,2 3-3,-2-3 1,0 0-2,0 0 7,0 0-5,0 0 5,0 0 0,0 0-1,0 0 4,0 0 7,0 0 6,0 0 6,0 0 3,0 0 2,0 0 6,0 0 3,0 0 4,0 0-8,0 0-1,3-12-7,-3 9-2,0 3 1,0-9-6,0 9-1,4-8-4,-1-1-5,0 1 3,2 3-9,-2-4 7,2 2-8,-1 1-2,0-2-1,3 0-1,-2 6-2,3-6 1,-4 3 6,2 0 0,1-2-2,-2 2-3,1 0-4,3 1 15,-1 0-4,-1-3-9,2 5 10,-1-2-8,-1 0 3,4 0 9,-1 0-8,-3 1-2,7 1-6,-4-1 6,5-2-2,-2 2 0,0 2-3,-2 1 2,3 0 1,-1-3 1,-2 3-3,3 0 0,0 0-1,-1 0 0,-2 0 5,2 0-6,-2 3 3,2-6-1,2 6 0,-2-3 3,3 1-5,3 2 6,3 1-6,-6-3 3,1 2-1,-1-1-1,1-2 0,2 3 2,-2-1 0,0-2-1,-3 2-4,0 1 2,1-1-2,6 1 2,-6-1 4,2 2-1,-2-1 3,1-3-4,-2 0 2,0 2-4,3 1 8,-2 0-11,1-3 8,-2 0-9,0 1 6,-1-1-2,-4 1-2,2 1 5,-1-2-3,-1 0 5,1 1 0,0 0-6,1-1 0,-1 0 2,0 0 2,0 1-3,0 1 5,-3-2-3,1 2-2,-1-2 8,1-2-7,0 2 4,7 2-2,10 1 0,5-3-2,-6 3 1,0 1 0,-1-1-2,-1-1 3,-2-1 2,1 1 0,0 3-6,0-1 1,-7-3 1,2 1-3,-5 1 11,-1-3-8,0 2-6,-4 0 8,2-1-1,-2 1 0,-1-1 4,-5-1-1,8 1 0,-2-1-1,-6 0-2,10 2 2,-4-2-5,-6 0 15,15 3-5,-8-3-7,0-1 2,3 1-5,-3-2 5,-1 2-2,-2 0 1,3-2 0,2 2 4,-4 0-3,1-1-7,-2 0 4,2 1 1,-6 0-1,8 0 0,-4-2 8,0 1-8,-4 1 10,0 0-10,8 0 3,-8 0 11,5-2-15,-2 2 5,-3 0 3,7-3-13,-3 1 13,1 1-8,0 1-3,0-1 3,0-2-4,2 2 3,-1-1-2,-1 0 11,1 0-14,1-1 6,-3 1-1,2 2 1,-2-1 11,3 0-9,-3-2-4,-1 1 1,0 1 7,4-1-3,-4-1-4,1 1 7,-1 0-7,3 0 9,-2-1-1,0 2 8,0 0 10,1-2 8,-3 2 6,3-2-2,-4-1 12,3 2-5,3-2-23,0-6 9,6 3-16,-3 0-4,-3 2 14,1 0-4,-2-3-3,1 1-9,0 1 12,0 1 2,3 0-6,-3-1 0,0 1-3,0-2 21,0 3-17,-3-2 5,1 1-7,0 1 7,-1-1-5,2 1 5,-2 0 3,-2 0-7,3 1 2,-2-1-6,0-1-3,1 3 0,0-4-3,-1 1 4,0 0-7,1 0 4,1-3-9,-2 3 5,0-3-7,0 1-1,0 3 8,1-2-1,-1 2-2,0-1 3,-1-2-4,0 3 2,1-2-1,0 1 4,-2 0-6,2 0 5,0 1-4,-2-1-4,1 2 8,1-3-8,-2 3 2,-1-2 3,4 0-3,-4 1-1,1 1-3,-1 3 4,3-3-22,-3 3 10,3-5-10,1 2-2,-4 3-3,1-1-1,-1 1-2,2-5-2,-2 5-21,0 0-9,0 0-20,0 0-13,0 0-20,0 0-26,-3-6-30,3 6-39,0 0-27,0 0-43,0 0-13,-4 11-199,0-7-534,1 1 237</inkml:trace>
  <inkml:trace contextRef="#ctx0" brushRef="#br0" timeOffset="479435.3772">11517 8974 115,'3'-14'234,"-2"1"-15,-1 2-10,2 1-7,-1-1-4,-1 6-3,0-1-5,-1 1-10,1-1-6,1 3-18,-1 3-16,0-6-13,0 6-17,0 0-17,-4-5-8,4 5-14,-14 9-7,1-1-1,-4 6-11,-1 4-10,0 1-3,3 0-3,-3 5-5,3 5-4,-1-1-1,2 2-3,1-1-2,4 2 0,4-3 3,-1 0-10,2 0-5,4-2 1,0-7-4,5 1-5,-1-3-4,-1-3-3,5 2 1,2-6-1,-1-2-3,3-5-2,5 1 0,0-4 1,-5-5-1,11-5 3,-2-1-4,-4-5 0,2-3 0,-5-2 1,1-1 4,-4 8 5,1-1 10,-5-1 15,1 1-3,-4 7 3,-1-2 13,1 3 3,-1 3-4,-1-3-5,-2 6-12,0 1 7,0 0-15,0 0-2,-7 8-1,0 1 1,0 8-3,-1-2-1,1 2-3,3 2 1,-1-2-5,0 0-7,3 0 4,2 0-1,-2 0-5,5 0-1,0-5-1,1 3-2,0-6 9,5 1-9,-2-3 2,3-1 4,1 1-3,0-6 1,3 2 5,8-3-2,-9-7 3,3 2-1,-5-3 2,2 2 0,-2-6 3,-2-1 1,-1 4-4,-4-7 4,-1-1-1,1 3 2,-4 1 1,0 4-6,-4-3 5,-2-1-1,1 2 5,-4 4-10,-1-4 5,-1 5-2,1-4-1,-1 8 1,1-2-1,0 1-2,0 0 1,3-2-4,0 0-3,-3 5-9,5 0-17,1 0-27,-2 1-36,6-1-44,-6-3-50,6 3-40,-4 0-151,4 0-419,0 0 186</inkml:trace>
  <inkml:trace contextRef="#ctx0" brushRef="#br0" timeOffset="480236.1825">11878 9164 207,'0'-6'236,"0"6"-12,0 0-3,0 0-25,0 0-18,0 0-21,0 0-21,0 0-16,0 0-17,0 0-12,0 0-6,1 19-5,-1-7-11,3 5-8,-5-5-9,2-2-2,2 2-7,-4 0-3,1 4 6,-2 3 0,-2-2 3,0-2-5,0 0-5,2-6 3,0 1 4,0-5 1,2 0 7,-2-3 11,3 4 25,-1-4 1,1-2 13,0 0-11,0 0-7,0 0-14,2-14-1,3 2 7,0 1-17,1-6-10,2 2-3,6-6-6,-5 4 0,6-2-5,1 0-4,2 1-8,3 2-7,-1 3-3,0 4-8,0 1 2,-6 6-7,-1 0-5,-4 4 3,1 5 3,-2-1-11,-1 5-1,1 6 1,-5-2-3,-1 2-8,-2 2-14,-3 1-15,-2 4-21,-4-3-19,2-4-26,2 1-31,-2-4-34,-2-2-30,2-2-21,3-3-226,0 2-493,1-5 218</inkml:trace>
  <inkml:trace contextRef="#ctx0" brushRef="#br0" timeOffset="480306.2461">12347 9192 9,'5'-11'286,"0"2"5,-3-3-3,3 1 1,-3 2-10,1 2-19,-1 0-17,-2 1-18,0 1-22,0 4-23,0 1-17,-6-7-27,0 4-12,-1 6-14,-1 1-12,-5 1-10,-1 4-12,-6 4-7,0 4-14,5 2-3,-3 1 2,4 0-12,0 4 2,1-2-7,6-6-3,0 2-5,2 0-7,1 1 3,3-3-4,1 1 1,5-1-1,1-2-11,1 1-23,5-4-24,3 0-30,6-4-31,2-1 1,4-5-35,4 1-33,-2-6-45,8-4-21,-8-1-20,-3-1-180,-1-1-467,0-4 207</inkml:trace>
  <inkml:trace contextRef="#ctx0" brushRef="#br0" timeOffset="481105.2942">12588 9300 519,'9'-15'71,"-1"-1"12,-2 0 32,0 6 14,-2-5 22,1-2 19,-3 7 8,-2 0 7,0 2-9,0 0-11,0 2-16,-4 4-17,1-1-13,-4-1-17,3 4-14,-6 6-3,2 0-7,-4 3-8,-6 9-5,1 5-7,-1-2-6,1 0-2,0 0-8,4-2 0,4-2-7,0-2-7,3 2 1,2-5 0,0 1-6,3 1-1,2-5 1,0 1 0,2-3-4,1-4-3,5 2-3,-2-5-6,5-2-4,0-6-3,2-1-1,-3-1-3,0-6 2,5-2 1,-2-1-2,-5 2-2,-1 2 4,0 1 18,-3-1-3,0 8 12,-3-3 5,1 5 3,0 0 0,-3 0-14,2 3-3,-2 2-5,0 0-1,0 0-1,-10 17 2,5-5-4,1 3-6,-1-1 1,2-2 4,0 5-4,2 1 2,1-4 3,1 3-1,2-5 2,2 0 2,0-3-1,2-1-5,3-3 4,0 0 0,4-5-1,0-1 0,9-3 1,-8-3-1,4-3-3,0-7 7,0 5-8,-4-3-1,1-7 4,-3-1 1,0 0 1,0-5 8,-2-2-4,-2 4 13,-2-1 13,-3 10 18,0 0 7,-1 4 15,-1 4 2,-2 2-13,2 2-8,-2 1-15,0 1-12,0 3-4,0 0 1,-8 10 3,1 4 2,-3 6-21,0 3 14,0 0-11,0 2-8,2 3 5,3-4 1,-1 0-5,1-6-21,4 0-16,1-1-20,0 1 1,0-6-17,1 0-17,2 0-15,0 0-22,2-5 4,1 3-9,1-3-30,0-2-48,3-2-19,-1-3-32,0-1-252,1-3-544,-2-2 241</inkml:trace>
  <inkml:trace contextRef="#ctx0" brushRef="#br0" timeOffset="481175.3537">12759 9308 153,'-4'-1'235,"1"1"-13,3 0-17,0 0-15,0 0-7,14-8-13,9 3-8,1 3-14,4-3-5,11 3 5,2-2-14,0 1-12,-14 3-6,1 3-3,-4-2-18,-3 2-1,-5-1-10,-5 1-10,-4-1-5,0 0-1,-1-1-3,-1 1-1,-2-1-2,0 0-2,-2 2-4,-1-3-10,6 1 0,-6-1-6,3 1-1,-3-1 2,0 0-3,7-2-7,-7 2 10,5-5-8,1 0 0,0-1-4,5-4-1,-1-1-5,-2 3-5,-1 0 14,0-1 19,1 1 22,-5 4 7,2 2 1,-2-2 6,0 3-3,-3 1-14,1-3-16,-1 3-6,0 0-4,0 0-8,-20 17-3,8-5-3,-10 2-4,3 7-3,-1-1-2,0 0-3,3-1 0,3 0-8,4-3-18,2-2-5,1 1-21,1-5-21,3 3-19,3-3-7,2 1-12,2-2-17,3-1-23,3-3-26,1-1-33,5-3-23,6-5-23,-1-1-24,1-5-14,-4-3-174,0 0-487,-4-4 216</inkml:trace>
  <inkml:trace contextRef="#ctx0" brushRef="#br0" timeOffset="481886.3789">13262 9307 636,'4'-24'54,"1"-2"21,-3-1 17,1 7 11,-3 1 14,0 0 14,-3 0 21,3 2 11,0 1 22,0 5-8,3-1-5,-3 4-6,-3 1-14,6 1-13,-3 1-21,0 2-16,0 3-11,0 0-7,0 0-9,7 8-2,-1 1-2,-2 3 1,-2 1-3,-1 12-1,2-2-3,-3-2-6,0 4-4,0-6-10,-2 0 13,4-2-20,-5-6-1,3 0-8,-1-5-2,1 1 14,-2-2 14,2-1 25,0 0 39,0-4 8,0 0-8,0 0-7,3-19-24,0 7-4,1-4-6,4-9-7,1-2-3,2 2-12,3-1-13,-1 5 4,0-1-10,-2 9 7,2-1-16,-4 4 1,-1 2-7,4 0 0,-5 7 2,3 1-4,-1 1-1,-1 2-1,-1 5 1,-1 1 1,1 7 1,-2 1 3,-2 2-3,-1 1-5,0 6 0,-3 1-3,-2-2-42,0-5-45,-1-1-67,-3-1-68,-3 4-97,3-5-112,-3-2-278,-1-3-754,1-3 334</inkml:trace>
  <inkml:trace contextRef="#ctx0" brushRef="#br0" timeOffset="493984.9037">15169 14425 19,'2'-2'99,"-2"2"-9,1-3-3,-1 3 0,0 0-5,0 0-1,0 0-5,0 0-10,0 0 5,0 0-2,0 0-10,0 0 1,0 0-5,0 0-9,0 0-1,0 0-8,0 0-1,0 0-2,0 0-11,0 0 7,0 0-11,0 0 0,0 0-3,0 0 2,0 0 0,0 0-5,0 0 3,-7 8-6,7-8 2,0 0-9,0 0 10,0 0-6,0 0 2,-1 5 7,1-5 1,0 0 8,0 0 11,0 0 12,0 0 11,0 0 11,0 0 16,0 0 4,0 0 3,0 0-11,0 0-5,3-13-9,-1 8-8,-2-2-2,3-1-3,0-2-2,0 0-1,0 1 2,-2-3-5,3 0 4,0 2-1,-1-1 4,1-1-5,-1 2 3,-3 0-6,5 0 0,-3 1 3,1 2-3,-3 0 9,3 1-9,-1 1-7,0 1 4,-2-1-7,0 2-4,0 3 3,3-5-8,-3 5 0,0 0-5,0-4-2,0 4 0,1-6 1,-1 6-4,2-1-5,-2 1 2,0 0-1,0 0 0,0 0 6,1-4-2,-1 4 1,0 0 7,0 0 3,0 0-1,0 0 2,0 0-1,-1-6 0,1 6-13,1-5 4,-1 2-4,0 3 7,0-4-14,3-1 7,-3 5-2,0-3-3,0 3-1,0 0 3,2-4 3,-2 4-14,0 0 2,0-4 4,0 4-8,0 0-5,0 0-8,0 0-4,0 0-1,0 0 7,-5 16-4,5-7-2,-4 7 5,-1 2 1,-3 6 2,1-1 5,0 3-2,0 1-2,-3 2-1,1 1-1,-1-2 7,0 1-4,0 0 7,-3 2-1,2-3-2,0 0 0,3-3 1,-2-2 4,2-1-1,1-5-24,0 0 1,0-1 4,2-3 3,0-2 0,1 0-2,1-4 7,-1 0-5,1-1 8,2-2 4,0-1-4,-1 1 7,1-2 1,1-2-2,-2 5 5,2-5-1,0 0-1,-3 2 10,3-2-5,0 0-5,0 0-10,0 0-26,0 0-24,0 0-23,3-16-43,-3 10-30,5-3-36,0 0-36,2-6-49,-3 5-158,6-2-468,-3-2 207</inkml:trace>
  <inkml:trace contextRef="#ctx0" brushRef="#br0" timeOffset="494803.8747">15608 14073 69,'4'-5'198,"-3"1"-12,3-1-12,-3 3-18,-1 2-23,0 0-18,0 0-4,0 0-4,-5 16 1,-1-5-5,-1 5-11,-1 6 3,-2 1-9,3-5-7,-6 7-5,3-4-4,3-4-11,0 0-5,0 0 3,0-2-4,0-3 0,5-2 1,-3 0 5,2-4-2,-1 1 6,3-2-2,-2 0 0,2 0 10,-1-2 6,1 1-4,1-4 11,-2 5 16,2-5 0,0 3 6,0-3 15,0 0 14,0 0-2,0 0 0,0 0-16,0 0-5,2-20-12,2 6-20,0-1 2,0-4-14,4-5-5,0 0-10,0-1-5,-1 3-11,3-2 4,-3 1-2,0 5-8,0 3-5,2-2 4,-1 1-2,-1-1-5,2 2-6,-1 3 4,2 0-13,-1-2 13,0 1-10,1-3-2,4-1 7,3 0-12,0 0 3,7 5 1,-4 0-5,0 1-9,1 2 3,-5 4-15,-3 2-12,-1 2-13,-3 1-21,0 2 2,-1 5-9,-1 0-3,0 1-17,-4-1 1,-3 5 11,-5 3 12,0 2-9,-7-3-3,-2 4-6,-5 1-9,0-3 0,-2-3-11,1 0 5,-3-1 4,9-8 10,0 3 9,-2-3 8,5-1 14,0 0-2,2-2 12,2-1 4,1-1 12,3 2 23,3-1 5,-6-2 3,6 2 3,0 0-1,-1-4-3,1 4 4,0 0 5,12-3 2,-12 3 2,13 2 2,-5 1 3,2 1-5,-3 0 6,5 2-1,0 0 1,2 5-3,0-3 2,-1 4-10,3 5 6,2-3-4,-5 1 0,-1-2-3,-2-3 4,-1 5-4,0-2-2,-2-6-6,-4 2 2,1-4 1,2 1-7,-2 0 3,-2-1-2,-1-2 1,3 0 4,-1 1 1,-3-1-3,0-3 1,2 2 1,-2-2 0,2 2 1,-2-2 3,0 0 1,4 3 1,-4-3 5,0 0-7,3 2-5,-3-2-3,0 0-22,0 0-25,3 1-34,-3-1-23,0 0-50,6 1-54,-6-1-228,0 0-474,0 0 210</inkml:trace>
  <inkml:trace contextRef="#ctx0" brushRef="#br0" timeOffset="495668.9086">15734 14742 5,'0'0'366,"-3"-1"-5,3 1-1,0 0-18,0 0-14,0 0-23,0 0-9,0 0-20,-4-2-11,4 2-28,0 0-27,0 0-25,0 0-13,0 0-40,0 0-35,0 0-65,0 0-63,0 0-72,0 0-75,0 0-94,0 0-53,0 11-185,0-11-553,7 4 244</inkml:trace>
  <inkml:trace contextRef="#ctx0" brushRef="#br0" timeOffset="496491.2738">16331 14493 93,'3'-10'190,"0"2"-6,1-1 3,0 2 8,-1-1-16,2 1 4,0-1 3,-3 0-1,3 0-8,-2 2 0,-1 0-9,0-1 3,1 3-8,-2-2-9,1 4-11,-2 2-18,4-4-16,-4 1-15,0 3-16,0 0-17,0 0-7,0 0-1,0 20-6,-4-7-2,-2 9-11,-1 5 5,0 4-4,-1 0-6,-5 5-1,2 6-4,2-8-2,-1-1 0,-1-1-7,3-4-3,-2 2 3,1-4-4,2-1 12,0-7-13,2 3 0,-2-4-7,1-1 8,0 0-6,2-5 5,1-2-2,-1 0-6,1-1 2,2-2-1,-2 1 1,0-3 3,0 1-7,3-1 2,-1 0 0,1-4-12,-3 5-18,3-5-26,0 3-26,0-3-36,0 0-45,0 0-70,0 0-288,4-13-561,2 4 248</inkml:trace>
  <inkml:trace contextRef="#ctx0" brushRef="#br0" timeOffset="497296.1276">16791 14202 93,'2'-2'243,"-1"-3"-4,1 1-15,-2 4-18,0 0-30,0 0-24,0 0-10,0 0-20,-7 16-10,0-1-12,-3 4-12,-2 8-3,0-4-9,0 4-4,0-2-7,1-1-8,1-1-1,3-8-6,0 3-1,2-2-10,-1 2-2,0-9 0,4 1 0,-4 1-3,2-3 0,1-2-3,1 1 10,0-3 9,1 1 13,1-1 15,-2-2 20,0 1 17,2-3 27,0 0 16,0 0 11,0 0 5,0 0-17,0 0-10,4-12-19,-2 3-1,1-4-15,2-11-15,3-2-11,1 1-4,-2-3-11,3 1-5,-3 2-8,0 0-5,3 3-3,-3 4-11,-1 0-1,1 2-1,1 0-5,-2-1-3,2 0-11,1 3-5,-1 1-2,2 1 0,0-1-3,1 0-1,3 2 0,6 0-8,-2-1 0,-5 6-15,4 2-3,-2 0-3,-2 2-10,0 0-15,-4 3-17,0 0-10,-2 3-18,0 3-1,-1 0-4,-2 4-3,-4-2 3,0 7 5,-3-4-2,-5 3 2,-6 2-11,-3 0-8,-1-1-7,-1-4 4,-2-2 0,1 2 4,-1-6 11,4 1 9,3-3 11,4-1 9,2-1 11,-1 0 12,4 1 18,1-1 15,0-1 11,4-1 5,-3 1-4,3-1-4,0 0 6,0 0-4,19-2 4,-9 2-3,4 2 7,-1 2 4,2 1 9,-2 1 6,1 2 7,0 0-6,3-1 2,-4 2 4,2-4-10,-2 7 0,-2-3-1,-4 0-5,2-2-3,-2 1 2,-3-3-5,0 0-3,-1-1 1,1 5-2,-1-7-1,1 3 1,-2-3-4,-1 1 10,1 0-8,0 0-6,-2-3-1,3 1-4,-3-1 4,0 0 4,4 2-2,-4-2-5,0 0-5,3 1-1,-3-1-12,0 0-12,0 0-23,0 0-33,7-1-40,-7 1-55,7-2-53,-7 2-172,7 3-447,-7-3 199</inkml:trace>
  <inkml:trace contextRef="#ctx0" brushRef="#br0" timeOffset="498054.3676">17043 14928 195,'0'0'342,"0"0"7,0 0-15,0 0-14,0 0-11,0 0-20,0 0-20,0 0-21,0 0-31,0 0-26,0 0-12,0 0-9,0 0-40,0 0-60,0 0-61,-9 5-66,9-5-61,0 0-86,2 7-96,-2-4-191,0-3-531,5 4 235</inkml:trace>
  <inkml:trace contextRef="#ctx0" brushRef="#br0" timeOffset="498891.2654">17737 14604 126,'0'0'183,"2"-5"-1,-2 0 0,0 0-18,2 2-2,-2-2-2,2 1-5,-2 4 7,0-7 2,1 4-5,-1 3-4,2-5-11,-1 1 2,-1 4-3,0-5-10,0 5 0,0 0-7,0-5 0,0 5 1,0 0-5,0-5 2,0 5-3,1-4-10,-1 4-4,0 0-2,0 0-5,0 0-7,0 0 10,0 0-12,0 0-19,1-5 4,-1 5-25,0 0 7,0-5-6,0 5-12,0 0-6,0 0-2,0 0-9,0 0-12,0 0 12,-5 12-20,4 4-1,-3 2-1,-2 9 7,0 5 4,-5 13-19,-1-2 10,0-8 4,-1 8-6,3-8-31,1-1-7,0-3 9,-1-1 12,2-1-5,-1-3 2,1 0 2,2-10 3,-1 3 0,2-3 7,-2 0-2,2-2 4,0-6-3,1 4 8,0-7-9,3 4 7,-3-3-3,3-1 7,-1-1 6,1-1-4,-1-1 1,2-2-5,0 0-3,-2 2-37,2-2-58,0 0-62,-2-11-68,2 0-64,0-6-49,3 0-198,3-2-581,2-8 257</inkml:trace>
  <inkml:trace contextRef="#ctx0" brushRef="#br0" timeOffset="498974.368">18051 14191 93,'-2'-6'194,"2"6"5,-1-2-1,1 2-6,0 0 2,0 0-2,-2-5-8,2 5-13,0 0-16,0 0-16,0 0-18,0 0-18,0 0-13,0 0-12,0 0-6,0 0-10,2 17-2,0-7-10,0 2-5,3 4-5,0 1-4,1 2-1,5 6 5,-1-3 4,4 2-1,-4-2-7,0-4-1,1 2-1,-1-3-7,-3-2 2,3-1-6,-6-3-3,3-2 1,-4-1-4,3-3 2,-2 3-3,0-4 1,-2 0-6,-1 1-1,2-3-1,-2 1 4,-1-3-4,3 3-9,-3-3-7,2 1 0,-2-1-18,0 0-8,0 0-13,2 3-22,-2-3-22,0 0-20,0 0-31,0 0-53,0 0-45,-1-11-131,-2 5-400,3-1 178</inkml:trace>
  <inkml:trace contextRef="#ctx0" brushRef="#br0" timeOffset="499778.8651">18306 14151 98,'0'0'157,"0"0"-21,0 0-15,-8 12-11,2-1-15,0 3-10,-8 5 1,-3 3 5,-1 2 5,1-2-12,-1 0-5,1-1-6,0-1-11,3-2 1,1-5-13,2 1-5,4-2 2,-1 0-2,1-4-2,-2-1-4,2-2-2,3 2-13,1-2-20,-2-2-20,0 1-38,2 0-19,1-3-54,2-1-123,0 0-272,-13-6 121</inkml:trace>
  <inkml:trace contextRef="#ctx0" brushRef="#br0" timeOffset="499854.0575">17955 14345 71,'0'0'241,"0"0"-6,0 0-20,0 0-8,0 0-13,24 5-9,-7-8-19,7 6-10,3-3-13,1 1-14,10 3-17,0-4-5,-6 3-15,-5 1 3,0-2-22,-2 2-5,-1 0-11,-4-3-10,-6 0-12,-4 1-11,-3-4-8,0 4-18,-1-2-15,-2 0-21,-4 0-31,7 0-27,-7 0-32,0 0-31,0 0-21,0 0-151,0 0-356,0 0 158</inkml:trace>
  <inkml:trace contextRef="#ctx0" brushRef="#br0" timeOffset="499926.1086">17734 14158 117,'0'-4'207,"0"1"-24,0 3-23,0-5-17,0 5-20,0 0-11,0 0-15,0 0-12,-7 16-6,0-4-6,-3 9 5,-2 3-10,-4 5-2,2 2-6,-3 10 0,-4 1-2,4 4 0,-4-2-6,1 11-3,3-7-1,3 1 13,0-2-2,4 0-2,6-12-3,-3 10-4,0-11 0,7 2-8,-3-1-1,3-2-4,3-2-1,-2 1 1,6 1-6,-1-5-3,1 1 1,0-6-18,3 1-23,1-7-34,-1 5-32,0-7-18,5 2-47,-2-5-49,1-4-147,0-3-367,6-2 162</inkml:trace>
  <inkml:trace contextRef="#ctx0" brushRef="#br0" timeOffset="500704.7197">18410 14183 246,'0'-5'243,"0"0"-6,0 2-6,0-3-12,0 3-13,0 3-13,2-7-17,-2 7-6,0 0-21,1-4-12,-1 4-14,2-4-12,-2 4-15,0 0-6,0 0-8,1-4-6,-1 4-10,0 0-13,0 0-1,0 0-11,7 8-6,-4-4-5,-1 0-1,0 2-9,2 1-5,3 9 10,5 9 1,3 4-5,3 10-2,2 4-1,-3 1-3,-1 0 4,-2 7 0,-6 1 0,-1 6 2,0-2-3,-6 2-1,-2-2-4,-3 2-1,-3-5 2,-3-2-2,-3-8 4,-1 3-6,-1-17 0,-1 0 3,-1-4 1,-1 2 3,-2-4-9,-1 1 0,4-6-15,-4 0-8,4-3-24,-1-3-23,1 3-24,3-7-41,2-1-52,1-3-57,4-1-225,-4 0-497,7-2 221</inkml:trace>
  <inkml:trace contextRef="#ctx0" brushRef="#br0" timeOffset="501572.7224">18761 14137 38,'3'-4'180,"5"-4"1,-2 2 4,1 0 10,0 1-1,-3 2 9,-1 0-10,1-1-5,-1 2-11,0-1-19,-3 3-20,0 0-21,0 0-7,0 0-16,-3 18-1,-4-1-20,-3 6-6,-1 9 0,1-8-11,-3 4-7,4-1-4,-1-2-5,0 2-4,0-3-8,4 0 4,1-6-8,-1-3 1,3 0-2,-1-5-6,1-1 0,2-1-2,-2-1 2,3-1-1,0-2 9,-3 0 12,2 0 16,-2-2 23,3-2 18,0 5 15,0-5 22,0 0 5,0 0-4,0 0-17,0 0-13,3-17-5,1 7-13,-1-5 1,1-4-7,3-5-6,-1-2-11,1 1-8,4-4-1,-2-5-10,0 4-15,1-1 3,2 5-9,-3-3 12,4 4-8,-2 1-4,2 4-9,-2 4 7,-1 2-6,6-3-9,2 1 7,-4 7-10,6 0 2,-1 0-11,-3 3 1,-2 4-16,2 2-10,-1 3-19,-1 2-3,-3 1-25,-2 2-4,1 4-3,-5 1-8,-2 3 0,-1 1 5,-4 0-5,-5 0-6,-4 2-9,-5-2-4,-5 0-3,0 2-1,-1-3-11,0-4 12,1 1 13,-1-6 12,2 1 10,7-4 2,-1-2 14,3-1 18,5-1 17,-1 2 20,3-2 9,1 1 10,3-1-5,0 0 4,0 0-1,0 0 3,0 0 4,20 2 11,-10 1 0,1 4 3,3-3 11,1 2-8,0 1 2,-3-2-4,1 4 1,0 0 1,-2 1-9,-4-2-7,0 1-3,2 3 4,-4 3-2,-2-1 1,1 6 0,-4-1-3,0-2 6,0 1-3,-4-1-5,2-5-2,1 0 0,-3-2-4,4-1 5,0 2-1,0-3 5,0-6 2,0 2 19,4-1 13,3-2-1,3-1 0,0-1 2,8-3-1,2-4-9,4-1 5,0-3-10,-3 2-1,2 0-5,-1-1 3,-8 1-7,1 2-6,-2-2 0,-3 4-9,-1 2-16,-1-1-21,-3 2-34,-2 0-39,2 2-52,-1-1-71,-4 2-53,0 0-220,7 3-540,-7-3 238</inkml:trace>
  <inkml:trace contextRef="#ctx0" brushRef="#br0" timeOffset="502363.7628">19246 14890 320,'0'0'485,"0"0"-1,-6 0-14,6 0-22,0 0-32,0 0-30,-7-3-32,7 3-38,0 0-30,0 0-31,-6 0-29,6 0-29,0 0-46,0 0-66,0 0-90,0 0-109,0 0-127,-2 3-123,2-3-329,0 8-750,2-4 331</inkml:trace>
  <inkml:trace contextRef="#ctx0" brushRef="#br0" timeOffset="503174.7379">19691 14569 109,'3'-7'174,"-1"-3"4,1 1 4,-1 0-6,-1 4-5,1-5-2,0 3 0,0 3-2,-1-2-1,0 1-6,1 3 1,0-2-6,-1 1-4,-1 3-4,1-5 2,-1 5-5,0-4-11,0 4-3,0 0 3,1-4-11,-1 4-3,2-4 1,-2 4-13,0 0-4,0 0-4,1-2-9,-1 2 1,0 0-12,0 0-20,0 0-13,0 0 25,0 0-30,0 0-4,0 0 6,0 0-16,0 0-5,0 0 4,0 0-23,0 11 15,-3 0-14,1 5 4,-3 2-2,-2 8 7,0 3-6,-3 0 12,1 5-10,-4-1 1,0 11-3,2-10 4,-2-2-43,2 0 13,1-2-6,-2 2-3,0-5 9,2-4 10,2 1 4,2-4 4,-5-3 4,7-4-3,1-4 0,-3 3-3,2-4 3,1-1-6,1 0 12,-1-4-5,1 1 10,-1 0 12,2 0 7,0-1 6,1-3 17,-2 4-7,2-4 4,0 0-3,0 0 0,-3 2-16,3-2-26,0 0-26,0 0-44,0 0-51,0 0-60,0 0-57,3-14-68,1 7-74,-1-3-208,2 1-631,2 0 278</inkml:trace>
  <inkml:trace contextRef="#ctx0" brushRef="#br0" timeOffset="504061.1757">20072 14254 266,'3'-3'273,"-1"-1"-10,0 0-9,1 2-14,-3 2-3,3-5-14,-3 5-23,2-5-32,-2 5-15,0 0-17,0 0-19,0 0-15,0 0-14,0 0-2,-5 15-12,2-6-11,1 4-4,-3 3-4,1 1-1,-3 0-13,4 2-3,-2-1-5,-1 7-4,0-9-3,-1-1-2,3 2-4,-1 0 3,0-1-2,1-6-5,0-1 0,0 3 1,2-4-2,-1-1 0,1-2 0,0 0 1,1 0 5,-1-1 10,1 2 8,0-4 15,1-2 26,-3 5 19,3-5 20,-2 1 19,2-1 2,0 0 2,0 0-9,5-11-16,-4 4-10,0-6-11,1-4-8,2-1-11,0-2-14,2-2 0,-2 3-8,2-5-5,2-1-9,-5 6-5,3 0-2,1-6 1,-2 8-11,0 1-2,0-1-2,1 0 3,-1 1-6,2 0-3,1-1-1,1 2-2,1-1 1,1 2-6,2-1-3,1 0 3,5 1-11,-7 4-2,2-1 2,-1 4-4,3 1-17,-1 3-5,-1 1-32,0 2-9,-4 2-29,-3 3 0,0 3-2,0 1 5,-3 6-4,-2-3 0,-2 5 4,-6-1-2,-1 1-1,-6 1-12,-3 1-5,-6-2-2,0-4-10,-2 0 6,1-3 3,1 0 7,-1-3 11,9-2 16,0 0 7,1-2 10,6-1 8,0 2 13,2-2 19,1-2 11,4 0 3,-3 1 0,3-1 5,0 0 1,0 0 2,15 4 13,-5 1 11,4-1 3,0 3 0,0-2 12,-1 3-4,4 0 0,-2 1 0,-2-1-5,1 5 3,-1 0-8,-2-4 3,1 2-9,-1-1 3,-3-3-1,-1 0 3,0-2-5,0 0-3,-4-1 2,1 0 4,-1 0 10,1-1 5,-1-1 21,1 1-12,-1-2 5,1 0 5,-4-1-2,6 0-12,0 0 9,-6 0-9,11-2-5,-11 2 2,8-3-8,-5 1 3,1-1-13,-1 2 10,0-2-18,-3 3-14,4-1-13,-4 1-34,3-3-32,-3 3-41,0 0-52,0 0-66,0 0-23,7 4-15,-7-4-146,-1 8-467,-1-2 207</inkml:trace>
  <inkml:trace contextRef="#ctx0" brushRef="#br0" timeOffset="504865.6908">20354 15121 367,'0'0'419,"0"0"-9,0 0-10,0 0-16,0 0-26,0 0-28,-7-1-22,7 1-31,0 0-29,0 0-17,-3 5-20,3-5-24,0 0-15,0 0-26,0 0-48,0 0-67,0 0-79,0 0-100,0 0-108,0 0-122,0 0-247,0 0-677,0 0 301</inkml:trace>
  <inkml:trace contextRef="#ctx0" brushRef="#br0" timeOffset="505698.9597">20902 14647 126,'1'-5'243,"2"1"-15,-3-1-17,0 1-10,0 4-24,0-5-21,0 1-15,0 4-19,0 0-15,0 0-9,-3-4-10,3 4-10,0 0-10,-7 7-10,3-5-5,1 3-1,-4 3-24,0 1 2,1 1 1,-4 1-5,2 1 7,0 4 1,-5 5-8,2-1-5,0 4 2,-2-2-6,3 2-4,3-2 6,-3 1 3,0 0-6,3 0 5,2 0 1,-1-4 6,3 0-2,-1 1 3,3-3 0,-1 2 2,1 2 7,-1-5 1,2 2-2,3-1 20,0-1-4,1 1-5,-1-3-3,4 0 2,0 2-1,0-3 2,0 0 0,3-1 2,0-2-2,3 1 4,-1-2 0,-2-1 5,0-3 2,0 0 11,0-3-2,0-1 0,-2 0 4,3-3-6,-1 0 4,4-3-8,-4 1-3,4-4-6,0-4-8,0 2-1,0-3 14,1-5-25,-1-1-4,-2 1 2,2-6-2,-5 7-1,-1-2-2,-1 2-3,-1-8-4,0 2 2,-5-2-6,0-3 2,-2 8-20,1-6 15,-4 1-16,0 6 12,-2-9-13,-1 5 10,1 6-5,-1-10-3,0 13-8,0-1-13,-1 1 3,2 6-7,-1-2-9,0-1-18,-3 3-5,2 1-9,-2-2-6,0 4-8,0 2-15,-4 2-10,4 1-22,2 0-9,-1 0-24,2 1-25,0 2-46,3-2-25,-2 4-206,3 0-504,3-5 223</inkml:trace>
  <inkml:trace contextRef="#ctx0" brushRef="#br0" timeOffset="506538.359">21340 14345 127,'0'0'217,"0"-5"-7,0 5-2,2-3-12,-2 3-16,0 0-15,0 0-21,0 0-26,0 0-12,0 0-10,0 0-9,-5 10-12,3-2-6,-3 3-6,0-1-4,0 5-6,0 1-10,-1 0 0,-1 2 0,0-1-10,3 0 0,-2 0 6,1 0-3,0 0-12,-2 0 1,3-3-10,1-3 7,-1-4-6,1 1 1,3-2-6,-3 0 3,2-1-1,-2 2-2,3-5 9,-3 3-12,3-1 10,0-1 9,0-3 15,-2 4 30,2-4 10,-2 4 17,2-4 22,0 0 14,0 0 10,0 0-12,0 0-11,0 0-16,4-21-2,-4 10-16,6-6-11,-5-1-6,5-6-11,1-2-5,-3 6-17,3-8 2,0 1-5,-1 1-5,1 1-4,0 1-5,0 7 4,-1 0 1,-2 0-7,3 2-10,0-1 0,0 1 9,2 2-10,-2-1-3,1 0 3,2-1-8,1 3 9,-1 2 5,4-1-16,-4 3 2,4-6-3,-3 5-3,2 1-3,-2 3-5,3-2-3,-1 4-1,1 0-2,-1-1-6,-2 2-4,0 1 0,-4 1-13,-1 1-15,1 1-8,0 2-3,-3-1 7,-1 2-4,-3 5 3,2-5 5,-4 3-3,2 1 3,-3 0 4,-4 1 14,0-1-12,-3 4-2,-4-6-15,-1 0 3,2 2-3,-8-2 1,1 1 2,3-5-2,3 4 10,-4-4-4,5 1 10,-1-1 0,4-1 10,2-1-2,2 0 12,-1 2 3,2-1 0,2-1 1,-1 0 3,4-1 5,-5 1 0,5-1 5,-1 3 4,1-3 2,7 6 4,-3-1-1,5 0 10,-1 2 3,3 4 1,1 0 3,0 1-1,2 5-2,2 3-1,-3-1 0,-3 2-1,2 1 5,-1 1-6,2 4 2,-4-5-2,3 0 3,-1 0-3,-3 2 9,1-7-10,1-4 5,-3 0 2,3-5 9,-6 1 13,3-5 8,-1 4 15,-2-2 7,-1-2 14,3 2 7,-5-4 9,3 1-4,-1-1 13,1 2-15,-4-4 5,0 0-3,3 6-8,-3-6-7,0 0-9,3 2-8,-3-2-7,0 0-5,0 3-7,0-3-3,0 0-14,0 0 5,0 0-19,0 0-9,0 0-5,0 0-39,0 0-29,0 0-52,4 0-57,-4 0-70,0 0-69,0 0-205,0 0-572,0 0 253</inkml:trace>
  <inkml:trace contextRef="#ctx0" brushRef="#br0" timeOffset="507390.7117">22271 14302 39,'2'-8'172,"-1"-2"-14,3 1-12,-4 4 5,3 0 5,-2 0-8,2-1-6,-3 2-7,2-2-4,-1 3-1,3-2-6,-2 2-1,-1-1-3,0 1-5,-1 3-11,3-2-5,-3 2-14,0 0-10,0 0-7,2-3-9,-2 3-11,0 0 0,0 0-10,0 0-8,0 0 1,0 0-8,-2 14 1,1-8-5,-2 4-4,2 0 1,-4 2-4,1 4 0,0 8-5,-3-7 4,4 8-1,-4-1-2,0 2 1,3 2 0,-2 1 1,-1 0-3,4 5 5,-4-1-2,3 1 4,-4 2 6,1 10 2,-1-1 6,0-10 3,1 12 4,0-11 9,3-1-1,1 1 23,-3 11-13,0-9 15,1 9 3,-2-14-6,1 13 0,1-13-6,-1 1-3,0-1-8,1 0-2,-1 1 4,-1 11 8,0-16 2,0-1-10,0-4-12,3 1-16,-2-8 13,3 1 11,-1-8-35,1 7 15,-1-6 3,4 0-13,-3-2 18,-1-1-20,1-1 6,3-2-4,-3 2 0,3-2-3,0-2 1,-2 1-6,2-4 6,-2 6 0,2-6 8,0 2 1,0-2-8,0 3 2,0-3 1,0 0-20,0 0-8,0 0-25,0 0-32,0 0-63,4-13-78,-1 8-86,0 1-63,4-4-197,0-4-599,3 0 266</inkml:trace>
  <inkml:trace contextRef="#ctx0" brushRef="#br0" timeOffset="508227.9151">22806 14714 222,'0'-6'243,"2"-1"-21,-2 1-7,-2 0-19,1-3-9,-1 5-12,-3-4-14,2 4-20,-1-1-10,0 3-9,-2-1-9,2 0-14,-2 3-10,-1 0-6,-1 3-7,2 0-9,-4-1-6,3 1-7,-3 6-2,-1 2-5,1 2-3,0 0-6,-4 10 2,3 0 1,-2-2-3,2 1-5,-2 3-5,2-4 5,1 6 6,0-1-5,2 2 1,2-5-3,-1 2-1,0-6-8,4-1 11,-1 9 1,1-11 6,2 2 8,2-1 9,-1 0-4,3 0 8,1-1 8,-1-5 0,4 3 8,3-1-3,-2-1 6,2 0 8,0-2-4,4 1 6,-1-2 5,1-1-6,0 0 0,0-3-7,3-1 0,-3 0 5,0-3-6,-1-1 3,3 0 7,-7 0 6,5-2 6,-4 0-1,0-1-2,-1 1-8,6-3-6,-4-2 0,-1 2-9,4-5-12,-4 2 1,0 0-5,1-4-5,-1-1-7,0 1-9,1 0 3,-2-2-2,1-1-1,-2-2-12,1 2 11,2-7-7,-3 1-4,-1 4-6,-2 0-1,-1 0-6,-1 5 1,1-4-1,0-2-4,-3 2-2,1-2 2,-4 2-5,1-1-2,-3 0-5,-2-1-2,-1-8-4,-1 4-5,-2 5-3,-3-5-4,-1 3 5,0 0-2,1 7-4,-4-3 3,3 5-8,0 1-6,-6-3-7,5 6-23,-2 2-15,4 1-30,2 3-28,-4 3-46,1-1-30,1 3-23,3 1-35,2-1-40,3 2-55,2 1-73,-1 4-221,4-2-708,0 0 313</inkml:trace>
  <inkml:trace contextRef="#ctx0" brushRef="#br0" timeOffset="509044.3125">15000 13815 40,'0'-7'219,"0"1"-2,0 0-4,0 0 8,0 1-11,-1-1-19,2 3-18,-1 3-16,-2-3-18,2 3-14,0-4-12,0 4-11,0 0-2,0 0-9,0 0-9,-10 5-3,7-2-7,-1 1-8,-1 0 0,-2 2-5,0 4-1,-1 2-4,-2 3 1,-4 3-6,-3 4-1,2 2-5,-2 0 4,1 1-3,-1 5 2,3 0 5,-6 15-8,1-1-1,0 0 13,2 2-4,1 0-1,-3 1 2,3 3 11,4 3 0,-5-4-7,9 6 18,-3 1-15,3-3 4,4 0 4,1 0-8,2 0 0,5 2 2,0-3-3,6-6-8,2-2 1,4 2-3,-1-6-13,0-9-22,1-2-71,3-1-49,2-3-63,-1-1-73,4-2-78,0-5-263,1-5-632,-1-2 280</inkml:trace>
  <inkml:trace contextRef="#ctx0" brushRef="#br0" timeOffset="510947.1769">23275 14501 30,'0'0'219,"0"-4"-10,0 4-15,0 0-21,0-5-19,0 5-17,0 0-15,0 0-19,0 0-6,0 0-13,0 0-4,0 0-18,0 0-11,0 0 6,0 0-14,0 0-1,0 0-3,0 0 1,-6 10-8,6-10-4,-3 5-3,3-5-3,-2 2-1,-1 1-2,3-3-2,0 0 3,0 6-1,0-6-9,0 4 3,0-4-3,0 0 3,0 0 3,0 7-4,0-7 5,0 3-6,0-3 0,0 0 3,0 0 0,0 0-2,0 0-1,0 6 3,0-6-7,0 0 1,0 0 1,0 0-3,-1 2-3,1-2 9,0 0-6,0 0 7,0 5 1,0-5-1,0 0 13,0 0 2,0 0 8,0 0 11,3 2-2,-3-2 0,0 0 1,0 0-2,0 0-2,0 0 3,0 0-4,0 0-1,0 0-5,6-8-3,-4 5-9,1 0 1,0-4-5,0 3 3,-1 0-7,3 0 3,0-3-6,-2 1 31,4-2-3,-4 3-1,0 0 1,1-2 5,-1 4-9,-2 0 1,2-1-15,-1 1 9,0 1-6,-2 2-8,2-4-3,-2 4-6,0 0 2,0 0-3,0 0-4,0 0-3,0 0 9,5 6-14,-5-6 10,0 7-4,0-2-2,-1 3-1,1-1 0,0 0-3,-2 1-1,1 1 7,0 3-4,-1-3 2,2 1 2,-4 2-1,2-1-3,1-4 1,-3 4 1,4-1 2,0-4 1,-1-1-1,-1 0-10,1-1 9,1-4 1,0 7 3,0-4-2,0-3-6,0 0 5,-2 4 3,2-4 2,0 0 0,-1 3 2,1-3 3,0 0 4,0 5-7,0-5 6,0 0 9,0 0-3,0 0 0,0 0-1,0 0 6,0 0 3,0 0-10,0 0 14,0 0 1,0 0-6,0 3 1,0-3 1,0 0 7,0 0 2,0 0-3,0 0-4,0 0-2,0 0 3,0 0 10,0 0-4,0 0 0,0 0-6,0 0 5,0 0-9,0 0 10,0 0-3,0 0-14,0 0 19,0 0-16,0 0 1,0 0-4,3 2-4,-3-2-7,0 0 7,0 0-7,0 0 5,0 0-15,0 0 6,0 0 2,0 0-7,0 0-23,0 0 20,0 0 5,-3 7-1,3-7 3,0 0 1,0 0-3,0 4-9,0-4 5,0 0 6,0 0-3,0 0-8,0 0 4,0 0 0,0 0 1,0 0 0,0 0-19,0 0 40,0 0-23,0 0 8,0 0-2,0 0 2,0 0-18,0 0 5,0 0 21,0 0 0,0 0 1,0 0-6,0 0-1,0 0-1,0 0 0,0 0-2,0 0 2,0 0-4,0 0 12,0 0-6,0 0-4,0 0 12,0 0-19,0 0-4,0 0 9,0 0 7,0 0 0,0 0-6,0 0-7,0 0 4,0 0 7,0 0 4,0 0-10,0 0-4,0 0 1,0 0-3,0 0 8,0 0-3,0 0 4,0 0-16,0 0 12,0 0-5,4 0 7,-4 0 1,0 0-11,0 0 8,0 0-8,0 0 8,0 0 2,0 0-7,0 0-4,0 0 4,0 0-2,0 0-5,-3 8-5,2-6 5,1 3-5,-3 2 10,2-3-3,-1 9-7,0 2 11,-3 6 6,1-3-5,0-1 5,-2 2-7,3 1 14,2-2-10,-2-2 17,2-6-15,-1 2-1,1-3-4,-2-2 4,3-1-1,0 0 9,-1-2 0,-1 2 1,2-3 10,0-3-2,0 4 20,0-4 17,0 0 11,0 0 6,0 0 0,0 0 16,0 0-3,0 0-6,0 0-9,0 0-12,8-7-1,-6 1-10,1 1 2,-2-2-7,4 0-3,-3-2 1,4 0-9,-2-2 0,2 3-2,-2-2-9,-1 0 0,0 3-3,-2 0-9,2 1 6,-3 2-5,4-1 3,-4 2-8,3-1 3,-3 0-5,0 4 0,2-6-4,0 5-2,-2 1 0,0 0-1,0-6-8,0 6-4,0-4-10,0 4 0,0 0-13,0 0 0,0 0-10,2-4-11,-2 4-17,0 0-23,0 0-22,0 0-54,-2-5-57,2 5-36,0-10-95,0 4-293,2 0-715,-4-1 317</inkml:trace>
  <inkml:trace contextRef="#ctx0" brushRef="#br0" timeOffset="512188.5086">23216 14512 116,'0'0'138,"0"0"-12,0 0-4,13-4 10,-10 0-7,-3 4-7,5-2 0,-3 0-6,-2 2 1,4-5-8,0 5 6,-1-4-16,1 1-2,2-1-10,-2 3 3,2-3 1,-2-1-3,2 0-7,-1-3 24,2 1 2,2-1-10,-4 1-7,5 0-13,-1 0 0,2-4-11,0 2 1,-1 1-11,1-1 5,2 0-14,1 3-4,0-1-11,0 0 5,6 3-10,-7 0 0,0 3 4,0 1-13,1 2 10,1 0-5,-5 2-7,-1-3-7,-3 8 7,5-3-7,-8-4-2,4 7-9,-3-3 3,-2 3-1,-2-1 0,-2-1 1,-2 3-3,-3 1 5,0-2 8,-4 3-1,2-3-1,-5-1 1,-1 1-2,-5 0 3,6-1-4,-3-4-1,2 1 7,-2 0-7,5-2 2,-2 2-5,3-2 4,1-2 1,3 2-2,-3 2-7,3-4 4,2 0 0,0 1 3,5-2-4,-7 1 7,7-1-6,-4 1 6,4-1-4,0 0 9,-3 3-2,3-3-2,0 0 2,0 0 5,0 0-6,0 0 0,17 0 0,-11 0 4,2 2-3,-2 1 0,2 2-6,-1-1 6,-1 2-8,-2 0 3,3 2-4,-1 1 3,-2 0-9,2 3 9,1 2-1,-4 1 0,4-1 0,-2 0 1,-2-2-4,0 1 8,1-2-10,-1-3 8,1 3 3,-1-5 4,1 0 11,0 0 11,2-1 9,3 2 12,-1-4-5,3-1 8,3 1-5,-1-3 2,-1 0-5,0-3-7,5 1-5,-6 0-4,-3-1-3,5-3 2,-4 5-7,-4-2-2,1 3-2,-3-4-36,1 3-41,2 1-49,-5-3-48,-1 3-52,6-7-55,-3 5-265,-3 2-567,2-3 252</inkml:trace>
  <inkml:trace contextRef="#ctx0" brushRef="#br0" timeOffset="513005.8837">23749 14130 156,'1'-2'254,"2"-1"-10,0 0-12,0 1-15,2 1-14,-2 0-17,5 3-14,2-2-12,-1 5-11,5-1-2,-1 4-17,3 9-15,4-1-3,-3 2-4,3 3-16,-3 3-7,1 3-9,1 13 1,3 1-5,-2 4-5,-1-2-2,-5 4-4,-1 6 0,1 1-13,-1 3-1,-2 26 1,-1-27 1,-4 4-34,-4-1-4,0-3 0,-4 3 10,-3-2 7,2-1 1,-7 5-6,0-5 9,-4-3 9,4 0 0,-8-2 0,-1 2 9,-3-7 2,0 3 1,-4-1-4,1-6 10,2 0 3,2-3 3,1-11-1,-6 8-3,6-7-3,0-8 17,-2 3-17,-1-2-5,1-3-1,3 0 5,-6-4-1,0 1-13,2-2 5,2-4-7,0 1-9,7-3 1,-2-4-12,1 1-5,6-2-18,-2 1-26,5-1-26,-1-2-39,0-1-44,7 0-56,-7-4-50,7-1-51,0 1-47,0-1-243,2-2-632,3-1 280</inkml:trace>
  <inkml:trace contextRef="#ctx0" brushRef="#br0" timeOffset="559250.7804">13886 15986 68,'-4'0'98,"-2"-3"11,-1 3 14,-1-2 10,-1 0 3,0 1 8,-7 1 5,2 1 7,-3-1 34,4 2 4,-1-2 9,2 2-4,0-2-18,5 3 11,0-3-13,2 0-1,0 0-7,4 2 1,1-2-14,0 0-19,0 0-7,0 0-6,0 0 18,0 0 25,14 5-4,0-3 0,7-2 3,5 0-14,2 3-10,-1 2-15,1-5-9,11 1-12,-11 3-8,-1 0-16,1-1-9,-1-3-6,-2 2-13,-1 2-19,-4-1-23,-6 0-17,-4-3-30,-3 2-21,2-2-25,-1 2-14,-4-2-28,0 1-20,-1 1-29,-3-2-20,0 0-30,0 0-38,0 0-44,-14 2-36,4 0-234,-3-2-619,2 3 274</inkml:trace>
  <inkml:trace contextRef="#ctx0" brushRef="#br0" timeOffset="560085.2636">13758 16174 300,'-8'3'355,"3"-3"-9,0 2-20,3 1-17,2-3-27,-7 2-27,7-2 1,0 0-17,11 9-4,-5-4-20,4 0-8,4-2-8,2 3-21,-1-1-14,6 1-20,0-4-13,0 3-10,-6-1-13,-6-1-18,8 0-9,-3-1 2,0-1-12,-4 1-11,-1 1-12,-1-3 0,-2 2-11,-3-4-4,2 4-14,-5-2-26,7 0-24,-4 1-19,3-1-24,2 0-31,-1-1-34,6 2-17,-6-1-17,9 0-21,6 0-42,-4 1-45,6 1-53,-3-2-193,3 0-571,-1 1 253</inkml:trace>
  <inkml:trace contextRef="#ctx0" brushRef="#br0" timeOffset="560895.7106">14754 15838 67,'1'-11'217,"2"0"8,-2-1-2,2 5 7,-3-3 0,3 3 2,-2 2-4,1 0-17,-2-1 9,1 1-9,-1 1-10,0 4-7,0-5-23,0 5-16,0-4-16,0 4-10,0 0-12,0 0-28,0 0 4,-3-5-7,3 5-7,0 0-3,-5 22-5,2-5 10,-7 5 6,3 7-2,-3-3-3,-1 1-1,3 2-11,-4 0-4,4 1-4,-1 0-5,0-5-5,2 3-2,-3 1-2,3-6-13,1 3 10,2-9 0,0 0-1,-1 2-9,0-5-7,0-3 6,1-2-7,3 3-4,-1-7 2,0 1-5,0 2-2,2-2 4,-1-1-4,-1-1 1,2 1-7,-2-3 9,2 3-6,-2 0 1,2-2-6,-1 1 11,-1 0-16,2-4 5,0 6-2,-1-3-3,1-3-2,-2 5 0,2-1-30,0-4 8,0 0-42,-1 3-26,1-3-35,0 0-38,0 0-36,0 0-50,7 1-92,-7-1-333,6-10-728,-1 4 323</inkml:trace>
  <inkml:trace contextRef="#ctx0" brushRef="#br0" timeOffset="560979.7816">14969 16150 336,'0'0'443,"0"0"28,0 0 8,-4 2-2,4-2 13,-3 2-24,3-2-10,0 0-21,0 0-35,0 0-5,0 0-28,-7-4-30,7 4-34,0 0-33,-5-2-51,5 2 1,0 0-32,0 0-48,0 0-95,0 0-86,0 0-100,0 0-96,-2 6-100,2 1-97,2-2-112,-2-5-322,2 11-938,1-6 415</inkml:trace>
  <inkml:trace contextRef="#ctx0" brushRef="#br0" timeOffset="561818.6575">15462 15875 54,'5'-10'190,"-1"-2"3,0 4 11,0-4 30,-1 3 0,1 1 7,-1 2 1,1-2-1,-2 4-15,1-4 14,-3 2-19,2 4-14,-2 0-29,2-3-18,-2 5-20,1-3-18,-1 3-28,0 0 10,0 0-14,0 0 0,-5 22-14,0-5-8,-3 8 5,-1 0 0,-2 5 6,1 1 5,-4 13 4,0 2-2,0-2 2,3-13-11,2 1-2,-3-1-4,3 2-9,1-3-4,-4-1-7,5-5 2,3-1-2,-1-2-5,0-4 1,0-3 0,3-1-6,-1-2 1,0-3-3,1 2-4,0-5 1,1 0-5,0-1-4,-1-1-1,2-3 4,-2 4-5,2-4-1,0 3-2,0-3-4,0 0-21,0 0-20,0 0-36,0 0-55,0 0-79,0 0-71,8-15-63,-3 7-72,0-1-280,5-4-735,-2 0 324</inkml:trace>
  <inkml:trace contextRef="#ctx0" brushRef="#br0" timeOffset="561893.0107">15714 16233 255,'0'0'447,"3"-3"-3,-3 3-11,0 0-16,0 0-23,0 0-28,0 0-18,0 0-17,0 0-11,0 0-17,0 0-5,0 0-13,0 0-21,0 0-22,0 0-22,0 0-16,0 0-27,0 0-16,0 0-21,0 0-30,0 0-61,0 0-68,-15 4-79,12-1-92,-1 1-112,2 0-104,0 3-108,4 0-267,1-1-844,4-2 374</inkml:trace>
  <inkml:trace contextRef="#ctx0" brushRef="#br0" timeOffset="563455.98">16337 16015 104,'4'-8'160,"-4"-1"-2,3 5-3,-2-4-6,2 3 0,1-4 6,-1 3 22,0-4-7,1 2-7,-1-2-6,0 4 0,1-3 7,-1-1-2,0 1 12,-2 3-3,2-1-22,1 0 13,-2 2 0,-1 0-10,-1 0 7,4 1-23,-4 0 0,2 0-4,-2 4-4,1-5-22,-1 3-13,0 2-10,0 0-17,0-5-32,0 5 21,0 0-9,0 0 0,-3 16-5,-4 0-2,3 2-4,-6 7-1,0 2 10,-4-2-17,-3 20 26,-1 0 6,-1-3 3,4-10-12,-3 9 12,5-17 0,-2 5-5,-1-2 2,2 5-10,0-6 0,4 0 0,0-11-7,1 1-8,0-1-4,3-5 5,-1 4-2,3-4-10,1 0 3,-1-3 4,0 0-7,1-3-10,1 0 7,0 4 0,1-4-10,-1 1-1,1-2 3,1-3 1,0 0-3,-3 6 0,3-6-1,-2 2-4,2-2 7,0 0-13,0 0-11,0 0-10,0 0-22,0 0-17,0 0-34,0 0-53,0 0-66,8-8-82,-5 0-48,2-2-58,2 0-262,1-4-719,1 1 318</inkml:trace>
  <inkml:trace contextRef="#ctx0" brushRef="#br0" timeOffset="564815.1329">16658 15925 124,'2'-2'166,"0"-3"-1,1 1 1,-1 1 1,1-2 2,-1 2 3,1-2-4,-2 0-4,2 0 5,0 3-2,-1-2-4,0 1-6,-2 3-18,3-4-13,-3 4-9,0 0-20,0 0-7,0 0-12,0 0-9,-10 16-4,3-3-7,-1 1-5,-4 9-4,-3-2-4,5 3-3,-2-5-5,4-2 5,0-3 8,0 3-11,1 0-7,-1-6 2,1-2-4,0 0 5,2 3-8,-1 3 0,3-10-1,-1 0 6,1 0-3,1-2-2,2-3 6,-5 6-7,5-3 17,0-3 5,0 0 0,0 0 15,-3 7 10,3-7-3,0 0-6,0 0-7,0 0 7,7-24-4,-1 9-14,1 1-7,4-6-1,1-5-7,-2 4 20,1-3-29,-3 7-5,2-5-3,3-1 8,-2 2-8,-3 5-5,1 2-4,-1-3-3,2 4 5,-3 0 9,3-3-15,1 4-4,-1-2 3,3 6 1,5-4-8,-4 5 1,3-2 2,-1 6-3,5 1 10,1-1-11,-9 5 8,1 1 0,-3-2-6,-1 1-15,-3 5-7,1 1 1,-5-1-9,-1 4-3,-5 2-7,-2 2-5,-4-1-11,-8 3-15,0-1-12,-7-1-14,2-3 0,-4 4-3,1-3 4,3 0 8,0-7 6,8-3 9,-3 4 7,3-4 5,6-1 15,-1 0-2,4 1 15,2-3 4,0 0 10,0 2-1,3-2 12,0 0 7,0 0 15,11 7 17,-1-7 10,0 3 9,0-1 4,0 3 23,4 1-18,-1 2 8,-2 0-3,-1-1 10,1 4 22,-1 0-26,-1 3-8,-1-1 0,0 1-1,0 0-3,-3 2-10,0 1 0,-1-7-9,-2 3 3,1-1-13,0 0 5,0-4-7,-2 1 3,-1-1-2,2 1-5,-1-2 4,1 2-13,-2-5-24,0 2-18,1-3-8,0 2-20,2 0-19,-3-5-5,4 2-23,-4-2-26,3 0-36,-3 0-57,11-2-52,-1-6-210,0 3-529,4-5 235</inkml:trace>
  <inkml:trace contextRef="#ctx0" brushRef="#br0" timeOffset="565687.7666">16276 15499 98,'-4'-8'203,"-3"-1"-20,0 6-18,3 0-18,-3 3-11,-3 1-3,0 4 11,-3 5-3,-1 2 1,0 11 5,-3 2 1,1 2 10,-4 14-11,2 0 7,2 0 3,-1 0 2,7-9-6,-2-2-19,0 15 2,-2-13 12,2 11 5,-4 1-4,6-13 2,-7 13-13,3-1 5,-3 3-4,0 0-6,6-13-13,-3 0-16,4 1 2,0-1-18,0 13-9,6-14-10,-1-1-11,7-2 2,-4 0-15,4-3-4,4 2-3,1-2-22,4-1-29,3-4-37,3-2-53,3 1-36,1-6-65,5-2-63,3-4-75,9-1-300,-10-5-694,12-4 308</inkml:trace>
  <inkml:trace contextRef="#ctx0" brushRef="#br0" timeOffset="566530.073">17020 15642 93,'0'0'271,"4"-4"-14,0 4-11,-4 0-8,5-2-14,-5 2-16,0 0-14,8-2-16,-8 2-14,0 0-16,10 0-20,-10 0-8,7 3-7,-7-3-8,7 5-9,-3-2 1,2 2-4,5 6-3,-1-2 3,-1 4-18,5 6 2,-3-6 2,0 9 2,6-1 12,0 3-15,0 6-4,0-1 2,-3-1 13,-4 4-27,0-3 2,-1 3 8,-3 1 0,-2 16 2,-2-3 0,-5 5-4,-3-15-2,-5 12 34,1 0-11,-4 1 11,-6-6 3,-1-3-6,2 0-4,-3 2-13,4 0-6,-8-5-7,8-12-7,-1 1-1,-4-2-6,6-4-9,-4-1-6,1 0-8,1-4-24,-1-1-22,0-1-27,5-2-33,2-5-38,-1 3-37,1-4-48,6 0-39,-2-3-56,4-2-61,-2-2-330,7 2-737,-7-8 326</inkml:trace>
  <inkml:trace contextRef="#ctx0" brushRef="#br0" timeOffset="567381.7669">17606 15715 85,'-3'-3'291,"2"0"-14,1 3-18,-2-4-20,2 4-17,0 0-20,-2-3-32,2 3-10,0 0-17,0 0-15,0 0-14,1 15-17,-1-8-1,0 2-4,1 8 5,2 0 28,2 3-7,-1-2-6,1 8 0,1-3-2,1 2 2,0 4-10,-3-12-6,3 6-7,-1-5-21,0-1 1,-1 0-9,-2-5-3,1 0-7,-1-3 7,1 1-15,-1-2-4,1-1-3,-2 0-32,-1-2-25,-1 0-30,0-2-24,3 2-21,-3-1-14,0-4-19,0 0-24,0 0-47,0 0-57,0 0-23,0 0-177,-3-19-496,6 9 220</inkml:trace>
  <inkml:trace contextRef="#ctx0" brushRef="#br0" timeOffset="567462.3497">17765 15848 77,'7'-12'170,"0"2"22,0 0 0,-4 4 9,0-2 7,1 5-11,0-2-6,-1 1-12,-3 4-20,4-7-17,-4 7-15,0-2-13,0 2-10,0 0-12,-15 9-9,4 0-3,-8 4-16,1 3 7,1-1-18,-1 0-1,3-6-9,3 1-7,-2 0 0,4 2 0,-7 5-4,-1-3-1,1-2-5,2 0-2,3 0-1,1-2-15,3 0-33,-1-2-33,4 0-26,-4-2-36,2 1-32,2-2-29,0-3-34,-2 1-153,2-2-399,5-1 176</inkml:trace>
  <inkml:trace contextRef="#ctx0" brushRef="#br0" timeOffset="567535.4">17457 15913 144,'-2'-4'267,"-1"3"-3,3 1 0,-1-4-10,1 4-11,0 0-21,0-5-7,0 5-16,0 0-22,7-4-11,3 3-3,7 2-10,6-1 4,5 3-13,-2 2-17,3-2-11,10 4 3,3 3-7,-2 1-5,5-4-9,-7 4-15,-10-4-3,0-3-11,-6 2-4,-2-1 2,-4-2-14,-2 1-12,-4-4-1,-2 0-7,-1 2-15,-1-2-14,0 0-37,-2 3-14,-4-3-35,6 0-35,-6 0-47,0 0-61,4 2-58,-6 3-46,2-5-169,0 0-539,-4 11 239</inkml:trace>
  <inkml:trace contextRef="#ctx0" brushRef="#br0" timeOffset="567610.2736">17841 16540 442,'0'0'501,"0"0"25,0 0 8,0 0-1,0 0 11,-11-6-35,11 6-16,-3-2-29,3 2-44,-4-2-25,4 2-48,0 0-43,0 0-37,0 0-54,-3-2-91,3 2-87,0 0-95,0 0-97,0 0-121,0 0-118,0 0-100,0 0-381,0 0-951,0 12 421</inkml:trace>
  <inkml:trace contextRef="#ctx0" brushRef="#br0" timeOffset="568483.8609">18475 16150 151,'2'-5'240,"0"-4"4,2 6-19,-2-2-7,-2-1-13,4 0-8,-4 3-13,3-1-7,1-1-7,-4 5-2,3-6-17,0 3-11,-3 3-6,1-5-9,-1 5-15,0-5-7,0 5-10,0 0-11,3-7-14,-3 7-7,0 0-15,0 0-4,0 0 4,0 0-9,-3 24-5,-1-7-2,1 0-1,-4 9 3,-3 0-10,3-2-4,-3 6 4,2-1-7,-2 6 3,0-5 4,3 2 12,-4 0-7,1 13 0,1-16 1,3 1-3,0-6 8,-4 0-4,3-2 5,1-3-9,2 0 3,0-8-4,2 3 23,0-3-8,0 2 0,1-4 4,-2-2 5,0-2 5,3 0-5,-1-4-8,1 3-2,-3 0-1,3-4-6,0 6 6,0-6 15,0 4-11,0-4-4,0 0-7,0 0-5,0 5 0,0-5 2,0 0-8,0 0-2,0 0-8,0 0-26,0 0-53,0 0-54,13-10-45,-9 4-51,2-2-58,-1-4-54,4-1-259,-1 2-639,1-2 282</inkml:trace>
  <inkml:trace contextRef="#ctx0" brushRef="#br0" timeOffset="568560.9463">18629 16508 321,'0'0'326,"0"0"-1,0 0-5,0 0 18,5-2-20,-5 2 9,0 0 7,0-3-4,0 3-9,0 0-21,0 0-21,-5-5-25,5 5-25,0 0-22,0 0-17,0 0-35,0 0-50,0 0-66,0 0-70,0 0-79,0 0-87,0 0-64,0 0-70,-2 13-58,2-13-228,0 0-668,3 9 296</inkml:trace>
  <inkml:trace contextRef="#ctx0" brushRef="#br0" timeOffset="570745.8145">19115 16334 104,'0'0'180,"1"-7"-11,-1 1-6,0 6-5,1-6-6,2 1 0,-3 5 0,0-8-12,0 8-7,-4-4-1,4 4-19,0 0-10,0-9-12,0 9-6,0 0-15,-3-3-5,3 3-9,0 0-3,-10 0-7,10 0-6,-8 3-6,2-1 3,0 2-10,-2 4-1,-2-1-6,3-1 1,-4 2-1,1 1-2,0-3-4,0 6 5,2 2 1,-2 0 6,3 0 1,-3 2 3,0-1-26,3 2 18,-6 7 9,8-6-4,-1 0 5,-1-1 0,3 2 2,-1-4-9,3 2 3,-1-3-3,3 1-3,-1 2 4,1-5-5,1 5 10,2 0 6,-3-8 5,6 5 1,-3-5-2,-1 7 7,5-6 6,-1 4-3,-2-3 1,3-2-7,0 3 4,0-4-10,-1 5 8,1-5-17,0 2 5,0-3 4,2 0-5,-4-1 7,4-1-1,-1 0 13,-1-2-8,0 4 6,2-4 7,-1 1 10,-1-3-5,3 1-5,1-2 15,-4 0-3,3-3 14,1 3-8,-1-2-9,0-1-9,-3-3 5,3 3-4,3-2-9,-2-3-3,0 2-1,-2 0-4,3-3-5,-2-3-2,2 3 0,-4 1-6,-1-5 4,1 4-10,-1-3 14,1 0 6,-3 2-3,2-2 0,-3-1-1,-1 3-4,2 1 1,-3-7-8,1 4-2,-3 0-3,4-3-6,-8-2-1,4 4-1,0-4-7,-3 0 6,-1-1-2,1 1-4,-4 1 1,3 0-9,-2-1-1,1 1-2,0 1-8,-2 1 7,-1 0 0,1 2-12,-1-1 11,-2 1 1,0-1-15,0 2 7,-3 4-7,2-3-19,0 3-3,-5 0 2,9 2-19,-3 0-12,1 0-17,-1 0-12,1 0-20,4 5-10,5 0-24,-9-1-34,9 1-43,0 0-32,0 0-21,-7 6-16,7-1-268,0-5-614,9 12 272</inkml:trace>
  <inkml:trace contextRef="#ctx0" brushRef="#br0" timeOffset="571592.324">19847 15986 57,'3'-9'159,"1"-2"13,0 5-7,1-2 9,-1 0 1,-1 2 9,1 0 34,-3 2 6,2 1-4,1-2 3,-3 1-5,1 0-7,0 1-12,-1-1-3,-1 4-24,3-5-11,-3 5-21,2-2-13,-2 2-14,0 0-10,0 0-15,0 0-26,0 0 9,0 0-9,0 0-25,1 14 16,-2-3-12,0-2-3,-2 4 0,-1 5-8,1 10-3,-4 2 10,0 4 1,1-2-8,-5 12-4,0 4 24,3-1-5,-4-1 14,-2 2-11,0-2 9,4-1 4,-2 1 8,0 0 8,1-12-10,1 12 7,-1-14-6,-2 11-16,-1-13 19,6 1-11,-4 0 8,1 0-5,1-1 3,2-1 1,-2-3-7,0-3-3,6 5-6,-2-4-27,2-7-4,1-1 2,-1-5-5,1 0 3,0-3 1,3 0-3,-4-1-3,1 3 0,3-5-1,0-3 4,0-2-4,0 7 3,0-2 0,0-5-1,0 0 2,0 0 4,-2 2-7,2-2-8,0 0-25,0 0-28,0 0-53,0 0-61,0 0-58,9-14-51,-6 5-75,1-2-72,2-3-308,-2-1-783,2 5 347</inkml:trace>
  <inkml:trace contextRef="#ctx0" brushRef="#br0" timeOffset="572476.2016">20062 16488 115,'3'-4'179,"-1"-1"-12,-1 0-2,-1 5-12,-1-5 4,1 5-3,1-7-5,-1 7-2,0 0-1,-1-9-6,1 9-3,-2-4-11,2 4-11,-4-4-6,4 4-19,-4-4-4,-2 2-8,6 2-5,-12 1-10,12-1 1,-13 3-9,6 2-2,-3 2 3,0 0-7,0 2 1,-1 1-2,1 3-2,0-1 5,0 2-9,2 0 3,-2 1 14,2 0 0,2-1-3,-4 1-10,5-1 10,0 3 0,0 0-5,2 0 8,0-5-8,1 1-5,1-4-5,0 3 2,1 0-7,-1-1 3,3 0 5,-2 1 8,3-4 0,0 4 17,2-3 18,0 2-5,0-2 20,2 0 2,1-1-3,1 0-8,2 2-13,-1-2 6,3 1-4,0-4 2,-5 2 1,6-4-6,-4 0 2,3-3-5,-5 3 8,2-4 1,-1 3 8,-1-2-6,0-2-5,8-1-5,-2-1-10,3 0-4,-3-2-5,0-2-2,2 0-9,-4 0-4,1-2-2,2 1-4,-2-2 3,-3 1-3,1 1 0,-2-2-7,-1-2 5,2 1-3,-3 3 0,-3-1-4,3-5 6,-1 0-14,-6-1 2,4-1-8,-4 2 0,0-2-11,0-2 7,0-2-3,-4 3 0,1-1-5,-4 2-9,0 0 0,-3 5-5,-1-2-2,-1-1-11,0 3 3,-5 0-18,-4 2-7,-1 4-7,-4 5-8,5-1-13,-4 4-18,1 0-18,1 6-15,2-1-39,-1 3-48,6-1-38,-1 5-55,2 2-59,7-4-64,0 2-263,1-4-747,6-1 330</inkml:trace>
  <inkml:trace contextRef="#ctx0" brushRef="#br0" timeOffset="573330.7746">13700 17052 104,'-10'0'287,"2"3"-13,2-2-10,-1 0-17,4 0-13,-1-1-22,0 3-13,4-3-19,0 0-1,-3 1-1,3 5 9,4-2 23,3 1 7,1 1-4,8 2-10,4-1-19,2 1-13,6-3-17,-2 1-17,0-3-13,0 1-25,2 2-22,1-4-27,-3-1-38,-2 1-24,-3-2-61,-1 2-27,-6-2-40,-2 1-29,-3-2-30,-3 1-8,-6 0-22,7 0-25,-7 0-14,0 0-190,0 0-496,-27 1 220</inkml:trace>
  <inkml:trace contextRef="#ctx0" brushRef="#br0" timeOffset="573407.485">13939 17146 1284,'-29'3'-93,"1"0"31,-10 1 23,7 4 21,1-6 38,2 3 22,0-5 13,5 8 20,2-3 13,6-3 1,5 0 1,2-1-2,2 4 9,1-1 51,1 0 15,3 4 12,4-3 24,4 2-9,3 2 21,8 4-6,2-3-7,5-2-13,0 4-16,1-2-18,1 2-22,9 5-15,-10-14-55,-1 4-34,3-4-36,-4-1-54,0 1-52,1-3-64,-1 0-79,0-1-308,-3 1-614,1-2 272</inkml:trace>
  <inkml:trace contextRef="#ctx0" brushRef="#br0" timeOffset="574280.6618">14717 17055 118,'0'-5'217,"0"5"-19,0 0-25,0 0-9,0 0-15,-9 12 6,8 0 4,-4 5-11,-4 9 2,2 6 1,0-1-7,-5 12-7,2-10 32,1-2-11,2 1-1,-3-3-3,5 0 8,-1 0-11,-1-11-16,1 10 4,1-13-16,0 4 7,1-8-40,0 4 19,-2-3 5,2-2-20,1 0-13,-1-3-4,1-2-12,3-3-4,-2 3-5,2-5-4,-5 7-3,5-3 2,0-4-18,0 0 4,-3 4-3,3-4 2,0 0-32,-1 6-27,1-6-24,0 0-23,0 0-44,0 0-53,0 0-56,0 0-65,14-14-58,-7 5-205,6-1-598,-2-1 265</inkml:trace>
  <inkml:trace contextRef="#ctx0" brushRef="#br0" timeOffset="574360.7272">14836 17454 133,'6'2'376,"-6"-2"20,0 0-6,0 0-2,6-4 1,-6 4-9,0 0 3,0 0-17,4 4-10,-4-4-9,0 0-14,0 0-19,0 0-24,0 0-21,0 0-35,0 0-31,0 0 2,0 0-28,0 0-44,0 0-37,0 0-57,0 0-63,0 0-59,0 0-64,0 0-77,0 0-49,0 0-52,-4 11-104,4-11-353,4 12-848,1-8 376</inkml:trace>
  <inkml:trace contextRef="#ctx0" brushRef="#br0" timeOffset="575233.633">15262 17149 29,'0'-4'181,"3"-4"-9,0 5 6,-2-4-9,2 3-3,1-1 0,-2-2 5,-2 7 1,4-5-2,-1 0-4,-2 2 2,1-4-3,1 5-2,-1-5 8,1 2-8,-1 1 6,0 0-3,-2 4-14,3-8-1,-1 3-20,-1 1 4,1 0-8,-2 4-10,2-7-1,-2 7-4,3-7-7,-3 4-12,0 3 6,1-9 5,-1 9-14,0-3-4,0 3-1,0 0-8,4-6-4,-4 6-8,0 0-5,0 0-6,2-6-3,-2 6 0,0 0-22,0 0-2,0 0-3,0 0-5,0 0-5,0 0 9,-2 22-15,-2-6-1,-3 12-4,0 5 7,-1-1 2,-5 14-3,2-1 1,-2-1-10,5-13 11,-1-2-5,-2 0-2,1 0-1,0 0 7,3-2 10,0 2-1,1-12-3,1-2-6,1 1 4,-2 1-3,3-4 3,-1-6-2,1 5 4,1-3-17,0 1 11,-1-1 4,0-3-6,3 0 1,0-2-1,0 3-2,-1-3 1,1-4 3,0 0-4,-1 6-18,1-6 14,0 0-7,0 0-7,0 0-18,0 0-10,0 0-27,0 0-23,2 5-32,-2-5-2,0 0-44,0 0-40,0 0-60,10-11-44,-1 2-64,-4 3-232,1-5-658,5-1 291</inkml:trace>
  <inkml:trace contextRef="#ctx0" brushRef="#br0" timeOffset="576097.6845">15679 17440 14,'-3'4'410,"3"-4"21,0 0-36,-2 2 15,2-2-11,0 0-18,0 0-23,-5 1-20,5-1-14,0 0-17,-1 2-22,1-2-15,0 0-14,-4 3-22,4-3-18,-2 4-23,2-4-17,0 0-24,0 0-1,0 0-14,0 0-19,0 0-13,-4 1-5,4-1-25,-3 4-48,3-4-39,0 0-64,0 0-51,0 0-71,0 0-55,0 0-47,9 6-65,-4-2-112,2 0-266,1-1-804,-8-3 356</inkml:trace>
  <inkml:trace contextRef="#ctx0" brushRef="#br0" timeOffset="576976.9221">16199 17347 112,'1'-4'173,"2"0"3,-3-1 8,0 2 0,0-2 3,3 0 2,-3 3 3,1-4 4,2 4 10,-3-2 11,0-1-6,0 5-5,3-7 6,-2 2-7,1 0-19,-2 5 5,1-10 1,-1 5-21,0 0-5,0-2-1,0 5-5,0 2-18,3-4-1,-3-3-9,4 3-7,-4 0 5,0-2-9,3 2-4,-3 0-7,0 0-8,0 0-3,3 1-13,-3 3-5,1-7-10,-1 4-6,0 3-7,0 0-17,0 0-1,0 0-9,0 0-13,0 0 2,-4 13 0,4-4 0,-7 17 0,-3 4-6,0 6 5,-1 11-1,-5-2 4,1-1-11,2-13-6,2 1 3,0-3 5,1 2-3,0-2-1,2-3-5,-2-1 5,1 1-3,3-11 1,1 0 1,2-2 3,-1-1-8,0-4 1,-2-1-3,6-2 2,-3 0 6,2 0 0,1-2-11,-3 2-17,3-5-9,0 6-28,0-6-14,0 4-29,0-4 3,0 0-48,0 0-47,0 0-64,0 0-59,4-22-63,-1 12-65,4 0-222,0-4-719,2-3 318</inkml:trace>
  <inkml:trace contextRef="#ctx0" brushRef="#br0" timeOffset="577844.3341">16406 17299 270,'3'-12'310,"-2"3"-3,2-2-9,1 2-24,-3 5-20,4-6-22,-4 7-16,2-2-22,-2 0-29,-1 5-7,5-2-15,-5 2-19,0 0-17,0 0-5,8 11-15,-3-5 0,-3 6-2,3 4 22,3 9 25,-2 2 13,3-5-11,1 3-3,0 0-4,-3 0 3,3-1-9,-3-7-20,0-1-8,0-3-12,-2 1-4,0-4-2,-1 2-11,-1-1 5,3 1-4,-5-6-10,3 2-2,-1-1 4,-3-5-14,2 2-7,0 3 1,1-3-5,-1-2 10,-2-2-15,0 0-1,0 0-20,2 7-11,-2-7-15,0 0-31,0 0-19,0 0-17,0 0-29,0 0-22,0 0-17,0 0-24,0 0-43,0 0-70,0 0-63,0 0-277,-7-22-684,10 14 303</inkml:trace>
  <inkml:trace contextRef="#ctx0" brushRef="#br0" timeOffset="577924.1646">16645 17323 11,'3'-4'233,"1"-3"5,-3-1 0,0 5-16,0-2-20,-1 5-18,0 0-20,0 0-14,0 0 7,-21 17 4,4-2-2,-3 4-8,-1-1-8,0 1-11,0 3-7,-1-4-9,1 0-14,3 2-5,0-6-11,0-1-4,1 0-10,6-2-11,-2-2 0,5 3-21,-2-5-16,4 0-23,-1 1-32,4-6-28,-1 1-32,1 1-32,3-4-29,0 0-57,0 0-61,0 0-144,0 0-447,0 0 199</inkml:trace>
  <inkml:trace contextRef="#ctx0" brushRef="#br0" timeOffset="578004.2256">16337 17441 118,'-3'-1'264,"0"-5"1,-1 1 11,4 5-23,-7-2-2,7 2-14,-3-3-11,3 3-19,0 0-16,0 0-11,0 0 4,0 0-6,0 0 25,25 1 2,-2 1-14,1 6-22,2-3-30,2-4-9,-2 2-17,1-1-2,-6 3-18,1-2 3,3 1-5,2-3-5,-1 1-11,-2 0-9,-3-2-5,-5 1-7,-5 1-3,0-2-8,-1 1-2,-3-1-6,-1-1-2,-6 1-6,7 1-8,-7-1-15,6 2-23,-6-2-14,0 0-13,5 2-16,-5-2-28,0 0 5,0 0-18,0 0-14,0 0-8,0 0-5,0 0-23,0 0-10,0 0-20,0 0-36,0 0-28,0 0-42,-15 5-195,6-1-524,1-3 232</inkml:trace>
  <inkml:trace contextRef="#ctx0" brushRef="#br0" timeOffset="579901.6751">16975 17999 335,'-11'0'398,"11"0"9,-4-2 7,4 2-3,0 0-1,0 0-4,-2-6-8,2 6 9,0 0 5,0 0-16,0 0-12,0 0-30,0 0-15,-5-5-27,5 5-23,0 0-32,0 0-21,0 0-23,0 0-20,0 0-23,0 0-20,0 0-16,-9-1-20,9 1-31,0 0-49,0 0-60,0 0-67,0 0-70,0 0-83,-7 6-74,7-6-85,-1 5-58,1-5-73,0 0-365,0 0-976,0 0 432</inkml:trace>
  <inkml:trace contextRef="#ctx0" brushRef="#br0" timeOffset="580773.9514">17437 17586 113,'6'-16'214,"-3"4"2,0-1 3,-1 7 9,-1-2-5,2 1-11,-1 1 3,1 1-1,-3 5-23,2-7-13,-2 7-13,2-5-14,-2 5-11,0 0-17,1-6-14,-1 6-1,0 0-18,0 0-12,0 0-6,0 0-11,0 0-10,-7 17 4,1-2 4,3 2-13,-3 1 0,-1 10 26,-2 3-4,-1 0-1,2 1 9,-5 13 8,3-11 26,-2-2-25,2-3 0,0 3 1,3-6-5,-3 1 1,2-1-10,3-1-3,-2-8 0,2-5-2,1 5-13,-1-7 6,1-1-3,1 3-6,0-3-3,-1-1-3,3-1-4,-1-4-3,1-1-2,1-2-2,-3 9-2,3-9-6,-3 3 0,3-3 2,0 0-12,0 0 13,0 0-8,-2 3-5,2-3 2,0 0 2,0 0-3,0 0-5,0 0-7,0 0-12,0 0-29,0 0-24,0 0-18,0 0-46,0 0-31,0 0-29,0 0-56,0 0-60,0 0-47,12-11-312,-6 2-713,-1 0 316</inkml:trace>
  <inkml:trace contextRef="#ctx0" brushRef="#br0" timeOffset="581591.3813">17655 17874 246,'0'0'309,"0"0"-7,6 4 4,-6-4-21,0 0 2,0 0-3,0 0-17,0 0 1,0 0-7,0 0 4,0 0-13,0 0 6,0 0 9,0 0 6,0 0 12,0 0 13,0 0 15,0 0-6,0 0 20,0 0-1,0 0-11,0 0-13,0 0-15,0 0-14,0 0-11,0 0-20,0 0-23,0 0-24,0 0-85,0 0-110,0 0 0,0 0 0,0 0 0,0 0 0,0 0 0,0 0 0,0 0 0,0 0 0,0 0 0,0 0 0,0 0 0,0 0 0,0 0 0,0 0-200,0 0-192,0 0-45,0 0-44,0 0-53,0 0-55,0 0-338,0 0-1004,14-9 446</inkml:trace>
  <inkml:trace contextRef="#ctx0" brushRef="#br0" timeOffset="582509.4811">18095 17613 44,'4'-5'164,"-4"5"-4,4-9-9,-4 9 7,0 0-4,6-3-6,-6 3-1,1-5 10,-1 5-11,0 0-4,0 0-3,0 0-5,0 0-7,0-7-6,0 7-2,0 0-5,0 0-8,3-6-8,-3 6-1,0 0-6,0 0-8,0 0-11,0 0 7,0 0-14,0 0-8,0 0-5,0 0 4,0 0-16,0 0-1,0 0-7,-10-5 1,10 5-11,0 0 1,0 0 2,0 0-6,0 0 1,-6-3-5,6 3 4,0 0-7,0 0-1,0 0 8,0 0-10,0 0-1,0 0-2,-8-1 7,8 1-9,0 0-1,0 0 5,0 0 1,0 0-3,0 0-3,0 0-4,0 0 5,0 0-1,0 0-2,0 0 0,0 0 1,-10 0-3,10 0 5,0 0 0,0 0-4,0 0 2,0 0-5,0 0 0,0 0 4,0 0-8,0 0 2,-5 5 10,5-5-3,0 0 2,0 0-5,0 0 19,0 0-11,0 0-1,0 0 7,0 0-9,0 0 6,0 0 4,0 0 5,0 0-9,0 0 0,0 0 1,0 0 2,0 0-3,0 0 2,0 0 6,0 0-2,0 0 0,0 0 8,0 0 6,0 0-8,0 0-2,0 0 4,0 0-4,0 0-9,0 0 7,0 0-2,0 0-5,-14 1 7,14-1-13,-9 12 8,2-8-9,0-1 2,0 10 5,-3 1 3,2 1-1,0 1 0,0 6 6,1-5-1,0 0 8,0-1 15,2 1 10,-3 9-9,4-9 3,-1-1 5,0 2-13,3-1-3,-3-3 0,5 3 2,0-1-14,-1-4 5,1 0 2,3 5-5,-2-7-2,3 2 9,-1-2-6,3 0 0,-2 1 4,3-3 4,0-1 10,2 0-8,0 1 7,2 0-4,-3-3-2,3 1 3,3 4-6,-4-5 2,1 0-1,-1-3 4,1 0-15,-4 1 4,3-3 4,1 2-6,-3-4-13,3-1 19,-1 3-8,0-4 1,-1 0-1,1-2-6,3-1 14,0-1 0,-1 1-8,0-4-1,-1-4 3,-1 4-2,5-7-9,-2-2 0,-2 5 1,-2 1-3,-1 0 1,1-2 1,-4 6 0,-1 2-3,1-2 9,0-6-11,-2 5 2,-3 0-3,4 0-1,-4-5-7,0-1 10,-3 2 0,2-3-8,-2 6 4,-2-4-5,0 2-1,-2 0-8,-4-1 5,1 0-11,0 1-16,-1 2 8,-4-8-10,2 12-5,-1 2-2,1-5-17,-2 5-9,-1 2-3,2-4-22,1 5-31,-1 1-16,5-2-20,-1 6-25,0-5-33,1 4-31,9-1-41,-11 4-7,7-2-33,4-2-226,-3 5-599,3-5 265</inkml:trace>
  <inkml:trace contextRef="#ctx0" brushRef="#br0" timeOffset="583394.3589">18682 17390 64,'10'-23'156,"-3"8"5,-1-1 17,-1-3-3,-2 7 11,1 1 10,-1-1-6,0 5 2,-3-3-3,3 1-1,-3-3 0,2 7-3,-2-5 4,2 1-6,-2 9-6,3-9-3,-2 3-9,-1 6-9,0 0-4,0-10-1,0 10-29,0 0-7,0 0-7,2-9-18,-2 9 2,0 0-11,0 0-13,0 0-2,0 0-14,0 0-3,0 0-5,0 0-5,0 0-26,0 0 14,0 0 3,-11 33-9,2-16 0,1 8 1,-4 4-1,1 3 1,-4 19 16,-1-4-3,-4 0 11,3 3-8,2-2 20,-2 6 1,-1-5 3,2 3 14,-1-2 0,-1 0 20,4-1-6,-3-3 11,4 1 1,-1-15 3,3-1-14,2 1 2,-7 9 0,4-12 6,-1 2-13,1-2-12,2 0-8,0-2-11,-1 1 2,1-2 4,-1-3-11,1-6 0,3 9-6,1-6-5,2-2-10,1-6 7,-4 6-4,7-18-2,-7 16-4,7-16 4,-5 12-9,5-12-1,0 0-5,-5 14-2,5-14 23,0 0-25,0 0 4,0 0-7,0 0 2,-4 14-14,4-14-25,0 0-23,0 0-35,0 0-23,0 0-35,0 0-46,0 0-49,0 0-69,0 0-71,0 0-79,31-34-369,-21 21-896,8-6 397</inkml:trace>
  <inkml:trace contextRef="#ctx0" brushRef="#br0" timeOffset="583483.3538">18912 17824 247,'1'-5'259,"-1"5"-6,0-7-2,0 7 6,0 0-3,0-12-16,0 12-6,-1-9-12,1 9 1,0 0-9,-2-11-26,2 11-11,-5-10-22,5 10-21,-6-7 1,6 7 4,-8-6-29,2 5-6,-4-1-21,10 2 8,-16-3-9,4 4-12,2 6-10,-4-5-8,0 4-1,1 5 11,0-1-6,-5 4 4,1 3-6,2 0-19,1 3 28,1 2-12,-1 4 3,4-4 7,0 0-5,3 2 4,4-5-14,-1-2-7,0 0 2,1 0-12,3-2-9,0-15 9,3 33 5,1-21 11,2 3 2,-2 0-11,6 1 12,0 4 20,1-7 4,0 0 6,2-5-2,1 1 0,0-4-1,3 2 3,4-4 5,-21-3-5,37 0-4,-37 0 8,31-3 3,-17-4-4,7 0-21,-7 0 15,5-4-15,-4-2-6,3-1 5,-4-6-16,-1 8 1,-2-1-11,1-8-3,-4 4 3,3-5-5,-5 4 5,2-7-5,-5-1-7,-1 8-5,-1 1 12,-2-1-20,-1-2-7,-4 2-5,-2 4-11,0-3 0,-2 5-30,-7-4-21,-3 3-21,0 4-25,-1 1-31,-1 4-19,2-2-12,3 4-29,3 2-30,0-1-45,0 2-37,4 3-46,0 0-63,-2 1-267,3-1-751,1 3 332</inkml:trace>
  <inkml:trace contextRef="#ctx0" brushRef="#br0" timeOffset="584701.2028">14551 16755 92,'0'0'237,"0"-3"-4,0 3 0,0-7-12,0 7-10,-3-2-18,3 2-9,0 0-15,0 0-10,0 0-6,-1-3-10,1 3-3,0 0-9,0 0-7,0 0-7,0 0 2,0 0-6,0 0-2,0 0-3,0 0-2,-10 4-9,10-4-3,-6 6-8,2-3-9,-3 2 12,-2 3-12,0 5 8,-1-1 0,-4 9-6,0 4 3,0 7 10,-6 11-17,0 1 2,-2-1 5,2 8-5,0 3 9,-8 18-21,8-17 27,-1 28-4,7-28-16,1 1 2,5 0 0,0 2-10,3-6-7,5-1-7,3 3-6,4-8-11,2 0 3,0-2-5,1-10-27,5-3-24,6 10-37,5-6-49,3-5-95,4-5-67,5-6-67,9-2-84,-1-6-251,30-10-724,-7 2 320</inkml:trace>
  <inkml:trace contextRef="#ctx0" brushRef="#br0" timeOffset="585832.9609">19115 17464 185,'0'0'190,"-2"-5"-2,2 5 0,0-5-2,0 5-14,0 0 21,0 0-1,0-5-11,0 5-6,0 0-4,0-5-8,0 5-5,0-4-11,0 4-10,0 0 2,0 0-10,0 0 1,0 0-4,0 0-9,0 0 8,0-6-3,0 6-5,0 0-4,2-2 1,-2 2-4,0 0-13,0 0-1,1-4-14,-1 4-14,0 0-4,4-1-11,-4 1-8,0 0 4,11 5-12,-2 0 3,5-1-2,6 4 4,4 6-1,3 1-3,8 2-5,1 8-1,4 0 4,-4 7-10,1 2-2,1-2 2,-7 5 2,0 8-8,-4 1-6,-5 2 2,-5-1-6,-1 2-16,-4 1 23,-5-4-16,-4-12-2,0 2 5,-6-2 0,3 0 10,-4 0-12,1-1 8,-7 1 8,2-2 3,-2-1 10,-1 0-7,-2-9 0,-1 7-4,1 0 8,-4-4 4,2-4-11,-5-1-4,4-3-5,-2-1 4,-3-2-5,0-2-7,1-1-27,5-4-44,1-3-41,-3 2-49,17-6-50,-27 4-55,27-4-71,-21-1-366,21 1-757,-17-15 336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9:16:05.0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5042 3015 67,'0'0'231,"0"0"0,0 5-7,0-5-9,0 0-5,0 0-6,0 0-8,0 0-12,-4 1-7,4-1-10,0 0 5,0 0-10,0 0-12,0 0-5,0 0 0,0 0-8,0 0-8,0 0-8,0 0-1,0 0-1,0 0-5,3-17-9,-2 12-7,-1 5-16,3-10-3,1 2-8,0-1-4,2 0-13,4-4-21,1 1 16,-1 3-7,0 0-9,4 1-11,0-1 3,-1 5-2,2 0-2,-4 1-6,2 2-7,0 4-4,-2 1-7,-1 1 14,-2 0-19,2 7 7,-4 2-1,-1 0 7,-4 2-4,1 2 16,-6 9-24,-3-11 6,0 7-5,-1-7 4,-1 0-11,-3-3 25,3 3-12,-3-3-5,0-1 9,-1-2 2,5-5-9,-1 2 4,2-1-1,3 0 0,-1-3 2,2 1 1,1-2-6,-1 2 9,3-4-11,-1 2-3,1-2-1,0 0 7,4 5-1,-1-1-1,4-2 7,0-1 1,2 3-3,2-3 13,4 2 4,1 2 2,5-1-3,-5 0-6,0-3 11,0 1-5,-1-1-3,-2 1 13,1 0-20,-6-4-3,2 2-16,0-1-12,-1 1-21,-4-1 4,1 1-28,-2-3-11,3 2-31,-5-3-52,2 0-44,-1-1-48,0 0-40,1-1-258,-3-2-597,2 0 265</inkml:trace>
  <inkml:trace contextRef="#ctx0" brushRef="#br0" timeOffset="605.7146">5434 2848 13,'-1'-6'270,"-1"-6"-10,0 3-16,0-2-18,-2 2-11,2 0-5,-2 3-15,-1-8-6,4 8-11,-5-5 1,4-1-13,-3 4-9,-2-3-18,2 2-15,-1 0 1,-1 1-10,-1 2-7,-1-1-9,-2-3-11,-3 3-7,0-1-9,-5 2-9,-2 3-4,-4-2 2,2 3-12,1 1 2,-2 2-14,1-1 5,8 2-3,-8 3-5,9 0 0,-7 3-14,-1 3 12,7-4 0,-4 8-21,-1-1 26,0 7-3,2 0 0,0 1-8,-1 3 6,4 2 2,1 2-15,4-2 22,-1 4 0,4-2-6,-4 5 0,6 1 0,1-4 5,1 0 4,-1 3 1,1 0 4,3 1 15,3 0-11,-3-3 0,4-1-5,0 0 0,4-2 1,3 0-4,0-2-3,0-2-14,2-2 11,2 0 0,2-3-3,-1-2-3,3-4-4,1 0 0,1-3 0,-1-1-5,0-1 0,-5-5 10,9-3-7,2 2-4,0-3-1,1-4 5,14-3 4,-16-2-10,2 0 3,-1-2-2,10-6-5,-12 1 0,10-6-1,-10 3 1,8-8 9,-8 5-6,-6-6 0,2 3 13,4-11-7,-7 10 7,-3-6-10,6-8 5,-9 7-7,-1-11 23,-5 10-3,1-2-6,0-12-9,-10 12 1,2 2-7,-2 3 6,-3-4-3,-2 5-3,-2 2-7,-3-1-1,0 2-8,-6 6 4,-1-2-4,0 6 0,-4 3-5,1 0-1,-1 5-6,3 0-14,-1 8-16,1-2-28,-2 6-29,4-2-15,6 3-28,-1 3-43,-1-1-41,4 0-44,-1 4-55,3-2-58,-1 3-337,5-3-776,2-1 343</inkml:trace>
  <inkml:trace contextRef="#ctx0" brushRef="#br0" timeOffset="5716.3576">6427 3014 135,'0'-8'136,"1"0"4,3-1-2,0-3 7,2-2 0,-2 2 11,-1 0-3,3-3 5,-2 0 39,-1 4-9,2 0 1,-3 0-2,-1 0-2,2 1 4,-1 2-11,2-2-2,-3 4-11,2 0 0,-1-1-10,0 2-14,-2 0 1,3 1-6,-3-2-16,3 4 6,-3-3-18,0 2-4,0 3-5,1-4-8,-1 4-4,0 0-11,3-3-23,-3 3-1,0 0-7,0 0-7,0 0-12,0 0 2,0 0-6,-3 20-3,2-7-6,-2 7 8,0 10-6,0 5 10,-2 9-13,1-7 6,-1-2-14,1 0 11,1 2-5,-1-4 5,0-2-7,0-1 2,-1-1-2,3-2 0,0-10-1,1 0 6,-1-6-8,1 1 0,1 0-1,-2-5 4,2-1 1,-1 0 3,1-3 14,0 1 6,-1-1 16,1-3 11,-2 6-3,2-4 6,0-2-6,0 0-9,0 0 2,0 5-3,0-5-7,-4 2-3,4-2 0,0 0-5,0 0-5,0 0 0,0 0-2,0 0-2,0 0-10,0 0-20,0 0-23,0 0-18,0 0-31,0 0-34,0 0-51,0 0-47,0 0-51,7-8-89,-3 3-94,1-4-230,5 0-731,3-1 324</inkml:trace>
  <inkml:trace contextRef="#ctx0" brushRef="#br0" timeOffset="6436.6192">6928 3009 31,'0'0'113,"4"-5"16,-3 3-1,1-3 1,-2 2 9,1-2-3,-1 1 7,3-4-6,-1 4 10,-2-2-8,1 2-5,2-1 0,-3 0 1,3-2-1,-2 0 0,-1 2-8,0-3-1,3-1-5,-2 1 0,-1 2 10,3 0 9,-3-1-7,2 2-6,-2-2-1,1 2-1,-1 1 10,1-2 0,1 2-5,-5-1-1,3 5 4,3-7-11,-1 4 2,-2 3-6,2-5-13,-2 5-11,0-3-5,0 3-4,0 0-6,0-4-13,0 4-5,0 0-11,0 0-9,0 0-9,0 0-12,0 0-4,0 0-9,-2 15 1,0-3-1,-1 3-2,0 6 7,0 6 3,-4 5-2,2 2 0,-1-2-4,0 0-1,2-4 3,-1 0-3,-1 1-3,0-2 2,2 0 1,3-8 1,-2 0 2,-3 6-2,3-7-4,1-2 10,-1-6-9,1 1 2,2-1-10,-4-3 7,1 0-7,3-1 2,-1-2 0,0 1 18,-1 0-9,1 1-5,-1-3-4,2 1 5,0-4 7,-1 4-9,1-4 0,0 4 8,0-4-7,0 0 8,0 0-2,-3 3-10,3-3-18,0 0-19,0 0-37,0 0-19,0 0-24,0 0-41,0 0-41,0 0-42,0 0-70,0 0-347,0 0-714,6-17 315</inkml:trace>
  <inkml:trace contextRef="#ctx0" brushRef="#br0" timeOffset="7059.9826">7363 2937 148,'2'-7'201,"2"-2"9,-1 0 10,0 2 9,-1 1-4,0-1 12,1 3-12,-2-2 1,1 2-5,-1-1-7,0 2-4,-1-1-14,0 4-19,3-3-12,-3 3-15,0 0-14,0 0-13,3-4-18,-3 4-13,0 0-13,0 0-14,0 0-10,0 0-9,0 0-7,-2 11-4,1-1 12,1 0-29,-3 7 8,1 10-5,-1 2-1,0 2 3,-3 1-2,2 0 8,0 2-6,2-1-6,-4 4 1,4-4 12,-1-2-6,2 1-9,-2-3-4,1-4-9,1-5 8,1-2 13,-3-2-14,2-4-2,1-2 1,-2 0 5,2-2-4,-1-4-4,1 3 5,0-3 15,0 0-5,0-2-6,0-2 9,0 0 0,0 6-15,0-6-23,0 0-18,0 0-18,0 0-25,0 0-25,0 0-45,0 0-65,0 0-68,0-13-79,0 6-195,3-2-597,1-3 265</inkml:trace>
  <inkml:trace contextRef="#ctx0" brushRef="#br0" timeOffset="7473.355">7728 2670 101,'0'-7'286,"-3"-1"-2,2 1-9,-1 3-11,2-1-13,-1 3-9,1-4-7,0 6-25,0-4-20,0 4-5,-3-5-21,3 5-13,0 0-16,0 0-10,0 0-13,0 0-11,0 0-16,0 0-7,0 0-12,0 0-8,3 15-2,-3-9-18,3 2-3,1 5 61,3 3 2,2 2 2,-1 5-5,6 1-4,-3 0-17,1-4-1,-4-1-4,2-2-5,-3 0-8,4-3-1,-2 3-10,-1-2-4,-2 0-5,0 1 2,0-1-6,-1-6 7,0 1-27,-3-5 17,-1-3 0,3 9-9,-2-7 3,-1 1-7,-1-1-10,0-4-12,3 4-14,-3-4-2,0 0-29,4 6-14,-4-6-8,0 0-14,0 3-14,0-3-17,0 0-20,0 0-26,0 0-26,0 0-20,0 0-31,0 0-61,2-9-228,-2 9-573,-2-13 253</inkml:trace>
  <inkml:trace contextRef="#ctx0" brushRef="#br0" timeOffset="7718.4402">7975 2629 219,'2'-5'266,"3"1"-14,-5 1-23,0 3-22,0 0-28,0 0-17,0 0-21,0 0-6,0 0-17,-13 20-2,0-9-5,2 10 1,-9-1-3,4 0-9,-3-1-9,1 1-14,2-1-4,2 1-5,0-2-6,3-3-7,1-1-8,-1-1-4,1-1 1,-1 0-4,4-1-6,0-3 0,1 0-23,0-3-26,2 0-28,1 1-31,-2-3-28,5-3-23,-6 5-33,6-5-46,-4-1-199,4 1-436,0 0 194</inkml:trace>
  <inkml:trace contextRef="#ctx0" brushRef="#br0" timeOffset="8020.7014">7621 2844 176,'0'0'275,"-6"-2"-3,6 2-2,-4-5-13,4 5-6,0 0-4,0 0-19,-2-3-6,2 3-11,0 0-9,0 0-20,0 0-12,0 0-22,0 0-8,0 0-21,8-7-6,5 7-25,12 0 5,2 0-15,1 0-11,-3 0 5,6-2-15,7 2-4,2 0 5,-2 0-11,0 0 1,-10 0-9,-1-2-5,-3 2 2,-2 0-5,-10-1-10,3 0 13,-4 0-14,-1-1 16,-3 1-8,-1 1-5,-6 0-7,8-2-1,-8 2-4,6 0 6,-6 0-6,0 0 7,7 2-6,-7-2-34,0 0-10,0 0-29,0 0-20,0 0-27,0 0-32,5 3-29,-5-3-38,0 0-34,0 0-49,0 0-243,0 0-577,0 0 256</inkml:trace>
  <inkml:trace contextRef="#ctx0" brushRef="#br0" timeOffset="12735.1469">8401 2987 221,'2'-12'246,"-1"1"2,-1 2 20,2 2-12,-1-3-7,-1 4-3,0-1-32,1 2 25,2 2-20,-3-2-21,0 0-7,0 5-36,0-7-14,0 7-14,0 0-23,0 0-11,0 0-1,-4 22-12,1-2-9,2 8-4,-3 3-3,-2 1-8,0 2 15,-1-1-27,0-1 22,2 0-1,0-4-15,-2 1 16,2-2-8,2 0-15,-4-1 2,5-8 1,0 0-6,-2-6 0,3 0-14,-1-1 6,-1-1-4,0 0-3,3-3-6,-3 0 6,3 3-7,0-4-1,-3-1 2,0 2-11,2-2 9,0 3-1,-1 1-7,1-1 1,-2-1-5,2 0 11,-1-1-11,1 1-1,1 0 11,-3-3-7,2 0-2,1 0-1,-1 0-3,1-4-1,-1 6-4,0-5-23,1-1-24,-3 6-34,3-6-39,0 0-37,0 0-38,0 0-40,0 0-61,0 0-307,0 0-656,8-16 290</inkml:trace>
  <inkml:trace contextRef="#ctx0" brushRef="#br0" timeOffset="13391.7643">8908 3093 11,'2'-5'303,"-2"1"-8,1-3-7,-2 1-15,1 4-12,-2-5-23,1 0-8,1 1-7,0 0-7,-1 0-16,1 0-11,-2 1-13,1 0-12,-1 2-24,2 3 13,-3-5-14,3 5-20,-6-3-16,6 3-7,-6-1-14,6 1-7,-10 7-6,2 2-7,-4 0-3,1 5 3,-4-1-5,3 7-7,-3 2-1,2-2-3,-2 1 0,6-3-5,1-2-7,1 1-2,1-1 7,3 1-11,-2 1-2,3-1-4,-1 0 0,3 1-2,0-6-3,3 4 15,4 0-2,-5-5 9,8 6 17,0-6 5,-1 1-3,3-2 1,0-3-5,1 1-2,2-4 0,1-3-2,-3 1 1,2-2 11,-1 0 4,1-5 6,-2-5-1,4-4 3,0 0-3,2-6 5,-3 3 1,1-5 6,-7 3-3,-2 3 3,4-5-2,-5 4-14,1-8-2,-4 7 3,-1-1-15,-1 4-7,-1-3 1,-2 1-4,-2 0-7,1 1-2,1 4-4,-2 3-5,-4-1-11,2 0-11,-5-2-28,-2 1-18,-2 3-18,0 1-43,0 2-34,-1 0-34,-1 1-47,2 2-49,4 6-57,-2-2-47,3 2-74,-2 3-322,1-1-831,2-1 369</inkml:trace>
  <inkml:trace contextRef="#ctx0" brushRef="#br0" timeOffset="14264.5237">9400 2656 23,'3'-25'264,"4"10"7,-3-3 4,0 5 4,-1 1 3,-2 3-2,0 1-12,1 3-17,0 0-23,-2-2-7,1 4-24,-1-2-25,0 5-17,0-5-19,0 5-24,0-4 3,0 4-11,0 0-10,0 0-9,0 0-17,-1-4-4,1 4-8,3-3 1,-3 3 5,0 0-2,0 0-3,0 0 3,0 0-1,0 0 0,0 0-2,0 0 8,0 0 5,0 0-4,0 0 19,0 0 11,0 0 3,0 0 5,0 0 11,0 0-3,0-5 5,0 5-7,0 0-12,4-4 5,-4 1-12,0 3-11,0-5-6,1 3-9,-1 2-10,0-7-3,0 7-6,2-3-6,-2 3-1,0 0-2,0 0-10,1-5-5,-1 5-4,0 0-6,0 0-6,0 0-8,0 0-6,0 0-6,0 0 1,-3 13 1,3-2-1,0 4 2,-1 13-1,1 5 8,-3 15-3,2 0 2,-4 5 7,-2 6 4,7 23 1,-15 10 5,4-7-1,-4-3 0,5-24-5,-5 24 8,5-27-2,-2 2 2,1 0-1,-2-1-2,4-5-1,-2-5-2,4-13-5,0 9 5,1-8-1,-1-2 6,0-3 0,1-3 2,2-8-6,-1-2 1,1-4 2,3-3 1,-1-1 5,0-1-8,-1-2 4,2-1 1,1-4 6,-1 6 3,1-6 0,0 0-4,0 0-18,0 0-26,0 0-34,0 0-53,0 0-58,0 0-70,4-23-85,-1 7-72,4-1-48,1-6-373,2-3-883,4 1 391</inkml:trace>
  <inkml:trace contextRef="#ctx0" brushRef="#br0" timeOffset="14735.0412">9790 2963 219,'-2'-10'340,"2"-4"-1,0 9-7,-1-5-32,0 3-3,0 2-20,1 0-2,-2 0-24,1 2-21,1 3-22,-2-5-19,2 5-25,-2-6-15,2 6-28,0 0-8,0 0-16,-9 4-3,5 3-15,-3-1 1,0 9-13,-6 3-3,0 8 12,-1-1-17,0 0-3,2-1-10,2 0-1,0 1-3,3-3-2,1 4-13,1-2-1,2-6-6,-2 2 17,4 5-7,2 1-2,-1-7-5,0-2-1,3-2 7,-1-2-5,3-2 0,-2-1-6,3 0 20,-2-1 2,1-1-2,5-2 16,-4-2 19,0 0 15,0-1 27,2-2 8,2-5 13,2 0-8,3-5-3,4-3-15,1-2-7,-3-2-4,0-1 11,-3-3-7,-6 5-11,2-1-10,0 2-11,-3-6-4,1-2-6,-3 3-10,-1 2-6,-1-3-6,-3 6 7,1-3-13,-2-2-2,-1 4-12,-2-2-13,3 0-16,-5 2-10,-1-1-12,0 1-15,-3 2-21,7 4-29,-4 0-29,0 0-18,2-1-35,0 5-25,0 0-48,-1 3-49,-3-1-60,-1 3-44,2 1-45,-6 6-282,2-2-792,-1 6 351</inkml:trace>
  <inkml:trace contextRef="#ctx0" brushRef="#br0" timeOffset="15490.4076">6288 2634 102,'-1'-10'260,"1"6"-12,0 1-9,-1-1 3,-1-1-2,4 0 5,-2 5-5,-2-4-1,2 4-8,2-7-9,-1 3-17,-1 4 1,0 0-10,0 0-24,0 0-18,0 0-14,0 0-12,-14 7-22,4 5-6,0 2-4,-8 13-5,-9 14-1,-4 0-8,-10 25 7,19-16-11,-13 23-5,14-21-3,1 3-11,2-5 3,2 4-11,5-6-4,1 6 0,4-5-6,5-2 1,1-13-5,2 0 1,4 0-2,6 0-9,7 7-1,-3-17-41,4 2-56,10 4-73,4-5-89,-10-11-98,16-5-387,5 0-776,0-7 343</inkml:trace>
  <inkml:trace contextRef="#ctx0" brushRef="#br0" timeOffset="16244.3981">9810 2675 239,'0'-5'370,"-2"-1"-15,2 2-15,-1 2-10,1 2-18,0 0-28,-1-7-25,1 7-40,1-5 1,-1 5-27,6 0-23,-2 0-35,4 0 3,9 0-5,7 2-24,7 4-7,11-1-22,6 9 18,-1 0-2,18 6-10,-23-4-9,0 3-2,-1 5-9,-3 3-12,-5 2-8,-8-7 1,-7 0-8,0 7-2,2 13-3,-11-9 1,-4-2-1,-5 3 9,-4 12 8,-3 3-1,-6-6 6,-5 1 7,-2-2 4,-7-5-8,2 0-1,-3-3-2,-1-3-7,7-7-11,-1-4 8,3-3-9,1-1-2,1 1-13,1-2-30,4-5-29,2-5-38,0 1-52,1-3-74,0 0-74,0 0-101,2-6-365,-1 1-802,0 1 354</inkml:trace>
  <inkml:trace contextRef="#ctx0" brushRef="#br0" timeOffset="17763.2161">11189 2919 63,'7'-27'283,"0"5"-11,1 5 2,-3 1-7,-1 6-14,-1 1-13,-2 4-17,2 0-31,-2 1-21,2 1-27,-3 3-19,0 0-14,-3 24-9,-1-5-10,-2 17 4,-4 21 8,-1-2 3,-1 2-7,0-2-13,0-8 2,3-15 2,2 1 12,-1-3-7,3-1-14,-2-5-9,4-7-5,-2-1 2,4-5 1,-2-2-19,1-1 34,2-4 12,-1 2 22,1-4 15,0-2 23,-3 6 13,3-6 17,0 0 9,0 0 3,0 0-16,-1-16-19,1-1-19,1-9-10,2-4-21,-3-4-15,6-18-15,-2-2-20,8-26-3,-4 25-11,4 0-11,4 1-5,2 1-12,4 1-12,-2 7-6,-3 18-1,-1 5 0,-1 3-6,-8 5-2,0 4-3,2 5-5,-1-2-16,-1 4-7,0 1-15,6 4-16,-2 3-18,-1 1-16,1 3-10,-5 3-18,1 0-20,-3 5 12,0 7 0,-8-5-24,-2 6-21,-5 8-20,-6-7-6,-1 2-1,1-5 1,0-2 13,-1 0 18,0-2 18,8-11 16,1 1 23,4-6 29,-1 4 31,-1-5 24,4 1 16,-2-3 2,3 2 9,-1 1-1,3-3-6,-1 4 7,0-1-6,1-3 5,4 7 0,1 0-1,2 2 16,5 2 12,-4 1-1,3 0-2,1 2 5,3 2-3,-4 0 5,4 4 1,0-4-3,-4 0 5,6 0-4,-8 0-2,4 3 2,-5-4-38,2-3-45,-3 1-41,0-1-53,-2 0-51,1-4-57,1 1-207,-1-4-508,1-1 225</inkml:trace>
  <inkml:trace contextRef="#ctx0" brushRef="#br0" timeOffset="19047.7811">11566 3074 154,'0'-5'347,"0"0"-4,2 2-13,-2-1-15,0 4-30,1-5-26,-1 2-30,2 1-33,-2 2-18,0 0-26,0 0-11,5-2-10,-1 1-10,-4 1-22,10 3-1,-5-2-8,1 1-11,4-2-8,-3 2 5,6-5-9,-2-2 2,1 1 7,-4 2-1,-1-1 12,0-1 15,0 1 8,0-4-12,2-1-9,-3-7-9,-1 1-1,1 0-11,-5 2 7,3 0-2,-4 4 1,0-3-12,-1 5-6,-2 2-9,2-3-12,-5 2-4,3 5-17,-5 0 11,-1 2-17,-5 8-5,3-1 6,-2 3-6,-2 9-2,2 0 0,2 2-17,5-7-11,0-1-22,4 9 22,2-6 5,0 0 3,5-2-6,2 1-4,3 5 6,3-7 4,-2-4-2,3-1 4,6-1-5,3-1-1,1-5 8,-2-3 11,-1-3-9,-4 1-1,-1-4 4,-1 0 6,-1-2 1,3-9-8,-7 5 29,-2-2-5,2-2 25,-3-1 7,-3 0 0,1-3 9,-2 2 24,-1 1 9,0 5 18,-2 1 3,1 3-5,0-1-12,-1 2-17,0 4-7,0 3-14,0-5-14,0 5-8,3-5-5,-3 5-7,0 0-9,0 0-3,3 17 6,-1-4 1,-1 3-4,0 1 0,2-2-10,-1-2-1,-1 3 3,0-4 3,2 5 4,0-4-5,2 1 3,-3-2 0,2 0 4,-1-2-2,0-3 1,0-1-5,0 0 0,-1-1 5,-2 0 2,5-3 4,-5-2 3,1 2-1,-1-2 10,0 0-2,7-7-7,-3-7 1,7-8-6,1-2-6,-1-3 1,-1-4-3,2 1 3,-1 3 1,-3 1-4,-1 12-6,2-3 3,-5 5-1,0 0 1,2 3 5,-2 1-10,-1 5-4,-1-2-3,-2-2-1,6 3-4,-6 3-7,0 1 2,0 0 4,7 1 2,-7-1-1,9 7 3,-2 3 4,1-4 2,1 0-1,3 5-10,1 0 1,0-5-7,2 1-14,-2 3 4,2-7 5,1 1-1,-1-1 1,-1-1 1,0-3 6,-4 0 5,2-6 4,0-1 0,-1-1 6,-1 0 0,-1-2-3,-2 2 6,-2-1-3,1 0 0,-2-1 2,-1 5 2,-1-4 0,-1 5-8,-1 0 2,0-1-4,-3 4-1,-2 1-2,-5 3-5,-2 4 0,-3 1 5,-3 8-1,-1 1-2,2 2-4,5 5-9,-1-1-2,5-7-3,1 9 8,4-6-4,1 0-3,-1-1-7,5-2 3,1-3 2,0 0 9,4-2-1,2 2-3,1-3 8,4-2 3,-1-4 6,10 2-5,-1-7 7,1-2-4,0-2 5,2-4 1,-4-4 6,-2 2 5,0-3-10,-7-5 8,3 1-17,0-2 6,-5-1-8,-2-3 11,-5 8 0,-2 4 2,-2 0-4,-2-1-7,0 4 9,-1 1-2,1 1-6,-2 3-6,3 1 6,-2 1-22,0 2-6,4 1-4,-8 1-2,6 5 11,2 0-2,4 8 9,-1 1-7,1 5 12,2-2-7,-3-1 7,4 8-6,-4-9 3,2 2-2,-3-2 4,0 1-4,0 1 13,-2-2-15,0-1 25,0-2-7,0-2 2,-2-1-1,2 0-5,-1-3 5,2 0-9,-2-2-9,2 0 0,2 0 0,0-3 9,3 0 2,3-2-5,6-3 0,-3-2-9,9-5 8,1 1 3,-3-7 5,2-1 1,2-3 1,-2 1-5,9-13 14,-11 9 9,1 0 13,-3 0 19,0 1 10,-7 6 10,-2 2-1,-1-2 3,-2 6 18,-3 0-7,1 1-2,-3 2-6,-1 1-8,-3 2-1,1 0-1,-3 3-15,6 1-4,-13 4-11,6 0 3,-3 3-13,2 3 2,2-1-11,4 1 13,-3 6-9,5 4 15,-3-3-11,3 0 2,3-1 0,0-1 3,1 2-8,-1 0 6,0-5-7,1 2 7,0-2-8,0-2 13,-2 2-10,2-3-6,-4-1 21,2-1-15,-1-1-2,-1 1 2,0-3-3,0-4 3,-3 10 0,-1-8 9,-3 1-7,-3 0-18,0-1 6,2 0-30,-1 0-33,-5-4-18,5 4-38,-1-4-39,-4 2-48,5-1-62,1 0-66,-1-2-212,5 1-598,4 2 265</inkml:trace>
  <inkml:trace contextRef="#ctx0" brushRef="#br0" timeOffset="19385.1691">13090 2919 64,'0'0'267,"0"0"-16,0 0-23,0 0-16,-6 15-27,5-8-13,1 6-15,1-2-12,1 5-13,1-3 2,3 2-1,2-4-3,0 1 1,1-6-8,0 1-7,4-2-7,0-3-5,3-4-5,-2 2-3,0-6 3,0-1-4,-1-2 4,-4-3 5,3 0 10,-4-3-6,-1 1 7,-3-2 3,-1 0-19,-1 5 10,-2 0-13,-2 2-13,-3 0 3,0 3-23,-6 1-5,-4 5-18,-5 5-1,-1 0-22,0 3 11,2 4 0,1 8-8,-2 8 4,6-4-2,0 1-4,6-1-1,2 0-12,5 0 5,1-5-1,5 1-15,5-4-18,4 3-45,7-3-38,0-4-47,2-2-59,0-5-79,2-3-83,0-2-204,3-5-626,2 3 276</inkml:trace>
  <inkml:trace contextRef="#ctx0" brushRef="#br0" timeOffset="20009.3888">13760 2830 176,'5'-9'358,"-4"2"-6,-1 1-15,3 3-33,-3 1-39,0 2-33,0 0-25,0 0-29,0 12-15,-1 0 1,-2 7 8,-4 6-6,1 4-18,-1 5-2,0-3 1,-4 1 14,4-1-7,-4-1-17,2 1-11,-1-2-6,1-3-8,-3-4-1,5-4-9,3 0-14,-3-3-8,1 0-5,2-4-3,0 0-10,1-5-6,0 2 0,0-4-1,2-1 25,0-1 9,-1 2 18,2-4 11,-1 4 24,1-4 15,0 0 9,0 0-14,0-12-22,1-1-7,2-1-17,1-11-11,0-3-9,2-3-16,0-4-13,2 0-9,3-13-6,1 1-6,-1 4-7,-1 9-5,1 2-8,-1 4 3,1 0-3,-2 1 0,3 3-10,-2 1 4,-3 6-4,3 0-3,0 3-5,0 0 1,1 0-3,0 4-4,2 1 3,-2 2-2,-1 2-3,4 0-4,-1 7-6,1 1-4,0 2-6,-3 4-19,-1 3-17,3 0-18,-6 2 2,-1 2 8,-4 0-7,1 2 0,-10 6-12,-1 7-10,-5-8-19,-4-1-28,-3 1-3,-1-4 10,2 0-9,-4-4 12,6 2 5,-3-4 27,8-2 1,3-6 17,1 0 0,2-1 26,2 0 8,-2-3 20,4 4 8,0-5 11,-1 3-21,3-3 15,0 0 0,0 5-5,0-5-1,3 4 5,1 3 0,4-1 9,-2 2-4,3-1 4,-1 2 5,-2-2-6,2 9 5,-2-6 3,1 2-4,2 3 1,-1-4 4,-4 0 7,2 2-7,-2-4 2,0 3 2,1-3 6,-3-1-1,5 1 1,-3 0 0,-1-3 0,2 4 4,-1-7-2,0 1-2,0 1 5,1-2-9,-3 0-15,5-2-19,0-1-32,3-1-32,0-5-38,1 1-36,5-4-61,1-2-49,2-4-39,-1 2-169,1-4-532,0-1 236</inkml:trace>
  <inkml:trace contextRef="#ctx0" brushRef="#br0" timeOffset="20452.4299">14206 2960 53,'11'-14'222,"-1"-3"19,-1 5 26,-1-5 25,-4 8 25,0-1 2,2 2-2,-2 3-12,-4-3-48,3 4-4,1 2-32,-4-1-28,0 3-28,0 0-11,0 0-31,0 11-11,0 0-6,-4 4-11,1 5-2,-4 10-3,-1-1-8,2-2-9,-4 2-5,0-2 1,3 2-9,-2-5-3,1-2 7,1-3-9,1-3-4,3-1-4,-4-5-5,2 2-1,2-4-11,-1 3 0,0-6 2,4 0-6,-1-1 0,-3 0 5,3 0-4,1-3 11,0-1-4,0 0 11,0 0 14,0 0 6,0 0 2,0 0-13,1-19-6,3 9-9,-2-7 2,2 0-13,2 0 4,1-12-7,0 2-5,0-5-1,2 1 4,-2-3-8,1 3-1,1-2-3,-1-2-5,0 6 5,0 3-7,0-1 6,-1 10 2,-4 1 11,0 5 6,-2 0 0,2 1-3,0 5 3,0 0 1,-2 2-8,2-3 1,-1 3-7,-1 0-8,3 1 4,2 0-2,2-1-3,9 2-1,1 2 2,5-2 0,1 4-3,1 0 0,2 1 2,-2 0-3,-3 3 3,0-3-7,-7-1-4,0 0-9,-6-1-17,1 2-21,0-2-21,-6-1-19,3-1-15,-4 0-35,-3 0-36,7 0-40,-7 0-26,3 2-35,-3-2-19,0 0-38,0 0-34,-17 5-251,4-3-670,1 4 296</inkml:trace>
  <inkml:trace contextRef="#ctx0" brushRef="#br0" timeOffset="20630.2324">14252 2921 54,'-2'1'215,"-3"1"3,5-2 1,0 5 2,0 0 2,5-2 2,0 1 14,9 4 7,1-4-1,6-1-30,-2 1-21,2 3-19,-5-3-7,4 2-30,-4-1-9,0 0-31,-3-3-36,-1 1-43,-3-3-40,-1 2-53,-4-2-46,1 2-51,-5-2-43,5 3-15,-5-3-184,0 0-446,-15 10 197</inkml:trace>
  <inkml:trace contextRef="#ctx0" brushRef="#br0" timeOffset="20853.7917">14133 3184 32,'-5'4'218,"3"2"7,0-1 13,1 1 3,2 0-13,1-1-6,3 0-22,5 4 5,1-1 16,6 4 8,6-2-16,-1 2-19,3-3-11,-2-2-10,2-1-11,0 1-13,-3-2-7,1 1-20,-2-3-10,-6-1-12,2 2-27,-3-2 17,-4 0-11,-1-2-4,-4 0-3,4 3-12,-4-3-6,-5 0-6,7-1-4,-7 1-39,7 1-2,-7-1-31,3-1-38,-3 1-54,3-2-77,-3 2-74,1-5-73,-1 5-221,0 0-611,-4-10 271</inkml:trace>
  <inkml:trace contextRef="#ctx0" brushRef="#br0" timeOffset="30447.6957">4784 4512 56,'0'0'208,"-1"-1"-4,1 1-1,0 0-9,-3-4 7,3 4-6,0 0-4,0 0-5,0 0-3,0 0-7,0 0-1,0 0 3,0 0-3,0 0-1,0 0 4,0 0-7,0 0-4,3-7-4,-3 7-30,0-5 4,0 1-1,1 0-12,2 0-13,-3-4-7,0 3-12,4-4-9,-1 1-15,-1 1-3,3-2-3,-1-1-11,5 0 2,0-1-19,1 0-2,2 1-7,-5 5-4,4-4 1,2 1-12,1 2-3,0 1 8,-1 2-13,-4 1-8,4 1-6,-3 2-19,0 2-12,0 1-10,-2-1-8,1 2-7,-2 0-7,0 2-3,-2-1-27,1 2-2,-2-1 4,-1-2 10,-3 3 15,0 4 6,-3-2 11,-5 5 5,0-2 6,-4 2 4,-2 4 7,0-4 1,-3 2 4,0 2 3,4-9 2,2 4 3,-4-6 1,5 1 4,2-1 7,2-1-5,0-3 5,2 1-3,-2-2 3,2-1 1,1 1 6,2 0 1,1-3-2,-3 2 1,3-2 6,0 0 1,0 0 3,0 0-1,0 0 4,0 0 3,14-5 1,-7 0-4,0 0 4,3 1 0,3-6 1,2 4 0,-2 2-7,2-1 2,2 1 1,-3 2-3,3-1 1,-3 2-3,2 2 7,-3 3-8,-2-2-1,0 1 2,-4 2-8,3-2 5,-4 1-6,-2 0 2,0-1 3,-1 3-2,4 3 3,-7-4-1,3 2 6,-3 0-3,-2-2 6,1 5 2,-6-1 1,-2 3 1,1-3-3,-2 4 11,-3-4-3,1-1 2,-1 0-5,-1-4 4,0 2 1,0-1-2,-1-1 0,0-2 6,4 0-10,1-2 7,0 0-10,-1 0 3,0-1-7,5 1 2,-4-1-9,3 1-3,3 0-14,-2-3-19,2 1-17,-2 0-18,2 0-28,-2-2-31,1 1-27,0 2-60,3-2-43,-2-1-155,2-1-451,2 5 200</inkml:trace>
  <inkml:trace contextRef="#ctx0" brushRef="#br0" timeOffset="31161.9606">5148 4168 156,'-7'-9'229,"2"-1"-12,-3-1-7,2 1-16,-1 0-11,-1-2-3,-1 2-5,1 2-11,1 1-11,0 1-13,-2-1-6,1 1-14,-1 3-10,0 0-11,-4-6-4,0 4-2,-1 5-14,0-4-13,0 3-4,0 1-7,-4 1-6,-4 3 3,6-1-7,-1 1-7,1 1-1,2 1-5,-1 0-5,2 3-3,-1 1-2,-4 3-2,6-1 5,-3 3-15,2-1 6,-1 3-2,3-2-3,-2 2 0,2-3-8,4 1-2,-2 1 3,2 1-1,0 6 6,-3 0 0,3 2-2,1-1-2,1 2 0,2-2 0,-1 1-3,3-6 7,-2 8-2,4 2-3,-1-3-1,0 0-3,3 1 4,-2 0 1,2-3-2,1 2 0,0-2 5,1-3-6,3 0 9,2 5-5,0 1 11,0-2 2,5 1 2,1-1 3,3-4 13,1 2 2,3-2 8,-1-2 0,2 0-2,0-4 3,2 1-8,0-5-1,-2 0 4,2 0 3,-1-6-4,2-1 6,4 1 7,-3-5 10,0-4-12,2-1 9,7-3-9,-8 1-11,-4-3 9,2-3 6,1 0 2,-4-3 4,-1 0 3,-1-1 5,-3 0 7,2-3 7,-3 2 8,-1-3-2,-3 0 4,0-1-7,0-2 4,-4 7 0,0-6-3,-2-1 0,-1-4-8,-1 2-7,1-1-8,-4-1-6,-2-1-6,-1-1 4,0 0-6,0 4-1,-1-2-10,-5 1-2,2 1-7,-2 1-1,1 1-2,-2 6 2,2 0-4,-3 0-3,-2-5-1,-1 0 1,-3 1-7,-3 1-4,0-1 0,-4 2-3,1 4-1,2 0-7,-5-3-3,0 5 0,-2 1-13,1 2-5,-2 2-18,1 1-15,-1 4-14,2-1-11,0 5-21,-1 2-29,-2-1-15,3 2-18,0 5-26,3-1-36,1 4-32,1 0-37,0 2-38,11-1-44,-4 2-305,5 0-735,3-1 325</inkml:trace>
  <inkml:trace contextRef="#ctx0" brushRef="#br0" timeOffset="37157.4213">6527 4286 73,'-2'-8'228,"2"3"-31,-1 3-19,1 2-18,-6 11-21,1 6-11,-6 9-6,-1 8-12,-1 7-2,-2 8-5,-1-3-5,4-3-3,2-7-5,1-4-1,1-3 2,-2-1-4,2-5-4,2-7-4,0-1-6,4-3-4,-1-2 10,1-3-8,1-1 13,-1-2 15,1 1 19,1-5 15,0 0 7,0 0-12,0 0-16,0 0-8,10-30-11,-3 6-9,1-3-8,0 1-2,3 0-7,-4 9-10,0 1-6,-2 1-1,0 3-11,-1 5-1,-1 2-12,0 1-13,-1 2-7,-2 2 2,6-2-2,-6 2 5,8 9-7,-1 1 3,1 1-3,0 2 1,-1 0-5,3 0-3,-2 4 19,1-2-13,1 2 3,-1-3 0,1 1-4,2 0 2,-3-5 2,1 2-2,2-3-2,-3 1-3,4 0 6,-1-5 1,-1-1 5,0-3 0,3 3 9,-1-4-14,2-2 11,-4-2-3,1-4-3,2 0-7,-3-4 14,0-2-3,2-10 0,-2 1-5,-1-6 7,0-1-11,-4-2 9,-1 0-22,-2 1 22,1 0-6,-4 2-5,-4 0 6,1 2-9,-1 1 8,-3 3-5,-3 0 0,0 6-5,-4 0 0,-1 1-2,-4 0 2,0 5-3,-1 3 0,-1 5-2,4-2-2,1 4-6,1 2 0,1 2 1,1-1 1,1 5-10,0 0 15,4 1-10,-2 4 1,0 0 6,3 1-3,1 3-8,1-2 5,2 2 1,0-5 1,5 4 1,-2 2 4,2-2 7,1-3-12,3 3 8,1-3-4,3 2 4,2-2 4,-2-1-2,5 4-2,1-6 6,-2-1-1,1-1 5,7-5 0,-1-2 1,6 0 6,-3-9-1,0 1-4,2-4-3,0-1 6,-2-4-6,0-1 2,-2 1 6,3 1 5,-5-2 2,-7 8 5,-1-1 5,-3 1 11,-2 2 10,0 4-6,-4-1 3,1 0-1,-2 1 2,2 1-7,-4-1-24,0 4 4,0 0 1,0 0-1,1-6-9,-1 6-16,0 0-13,0 0-30,0 0-8,0 0-3,0 0-4,0 0 7,3 17 7,3-5 3,-2-2 8,0 7 3,2 0 5,0 1 3,-2 1 3,0 0 2,-1 0 3,-1 6 3,0-6 0,-1 2 4,-1-4-2,2 1 9,-4-6-4,4 4 0,-2-3-15,0-2-5,3-1-16,-2-2-8,2 1-7,-2-2-4,6 0 4,-2 0 1,3-4 6,-1 2-4,8-4-5,2 1-11,5 2-9,0-3-11,2-6-5,-1 2 3,-2-1-3,3 1 4,0 0 9,-3-4 6,1 2 9,-2-4 6,0 1 13,-6 0 18,8-3 17,-10 1 17,0-3 14,0 1 15,0-6 7,-3 1 13,3-7 10,-7 5 4,1-1-1,-3-3 9,0 6 8,-3-1 4,0 1 4,0 3 10,0 6 20,-3-6-23,1 6-5,-1-2-8,-3 3-13,3 3-20,-4 3 0,0 4-13,-3 1-1,-2 7-3,-5 4 2,3 1-12,-2 4 7,5-4-11,0 4-5,1 3-8,3-7-2,0 2 0,3-3-19,1 0 1,1-3-7,2 0 5,3-2 8,-1 0 1,2-3-3,1 1 9,1-4-2,0-2-1,2-2 7,1 3-2,-1-8 3,2 1-2,2-4-1,-2-1 4,-1 3-1,4-17 0,-4 9 8,-2-2 11,2 1 2,-3 0 6,-1 5 13,-2-1 0,0 2 6,0 1 6,-1 3-8,0 1-5,-1-1-14,-1 5-8,2-3-4,-2 3-4,0 0-2,0 0-6,-2 15 5,1-5-9,-1 2 6,2 4-4,0-4-10,0 5-7,0-7 7,2 7-8,-1-5-5,1-2-1,0-1 4,3 0 2,-4-2 6,3-2 0,3-1-1,0 1 4,2-4 5,5 1-1,-1-5 4,1-2 0,1-3 0,3-3 7,-3 3-4,-3-5 0,5-5-2,-1-1 9,-6 3-1,1 0 11,0 3-8,0-2 8,-4-1 4,2 4 14,-3 2 4,-1 1 9,-4 5-2,2-2-1,-1 1-12,1 1-6,-3 4-16,0 0-5,4-3-4,-4 3-2,0 0 1,0 0-5,-3 23 3,3-12 4,-1 4-17,-2 4 15,1-3-3,2-1 0,-1-1-3,1 4-1,0-6 5,0 1 2,0-2-6,3-1 1,-3-3-5,0 0 4,0-2-5,1 0 2,-1-5-5,3 7-3,0-4 19,-3-3-7,7 0 8,1-8-13,6-1 15,0-1-1,6-5-4,-9 5-1,6-6-3,-3 6-1,-2 1 5,-5 1-7,1 3 0,-1 0-9,-3 1 3,1 3-12,-3-3-2,-2 4 7,7 0-4,-7 0 0,9 7 7,-8-3 0,4 4 8,0 1-14,-1 2 15,2 1 1,-2 0-5,3 3 3,0-5 10,0 3-9,2 0-1,-3-5 2,3 0 16,-3 0-17,4-2 6,0 0 2,0-1 3,0-3-11,2 0 4,2-4 17,0-2-2,-1-2-2,7-6 12,-9 0 0,7-5 6,-4-1-7,-1-4 9,0 0 12,-6 5-7,3-10-3,-2 3 1,-1-2-6,-4 6 0,0-6-1,-3 6-6,-3 5 2,-1-4-8,2 8-4,-2-2-1,0 2-3,0 3-1,-2 0-16,2 3-32,-2 0-40,2 0-40,0 3-37,1 2-39,3 0-38,-13 5-43,12 1-45,-1-1-36,1 3-192,1-3-595,0-5 263</inkml:trace>
  <inkml:trace contextRef="#ctx0" brushRef="#br0" timeOffset="37545.3302">8631 4351 60,'2'-5'313,"2"4"-30,-4 1-18,0 0-38,0 0-21,0 0-15,-9 17-16,5-1-14,1 0-9,-7 7-6,5-6-24,0 2-12,1-2-13,-1 2-3,1-3-11,3 0 3,-3 1 0,1-2-8,0-1 4,1-4 15,2 0-10,-2-1 2,1-1-3,-1-3 8,1-1 0,0 3 11,1-7 18,-2 8 18,2-6 20,0-2 12,-1 3 14,1-3 12,0 0 15,0 0 9,0 0 0,0 0-29,0 0-16,1-25-19,-1 8-16,3-9-14,1-1-13,0-2-19,4-2-9,-1-1-7,2 0-15,3-14-5,-1 15-10,0 2-1,2 1-8,-3 4-8,0 2-3,-1 6-2,1 0-10,0 6 8,-1-2-14,3 2-16,0 3-20,3 0-18,1 4-22,-1 0-35,-1 3-46,2-1-65,1 3-22,2 4-13,-3-3-39,-2 3-39,0 2-48,-3-2-46,-1 3-330,-4-1-808,-5 0 357</inkml:trace>
  <inkml:trace contextRef="#ctx0" brushRef="#br0" timeOffset="37729.5866">8679 4424 182,'-6'4'270,"3"0"-10,2-1-3,1-3-1,-1 5-9,1-5-8,12 3-10,2-1-13,1-4-18,7 4-16,-1-2-20,-1 0-13,-3 0-17,-2 0-13,1 0-11,-2-2-19,-2 2-37,-2 0-38,-1 0-36,-1 2-57,-8-2-57,10-2-80,-3 4-64,-7-2-158,0 0-475,16 0 210</inkml:trace>
  <inkml:trace contextRef="#ctx0" brushRef="#br0" timeOffset="38223.9364">9356 4255 323,'2'-5'351,"-1"-1"-8,1 3-28,-2 0-32,0 3-38,0 0-34,0 0-22,0 0-15,-5 17-17,1-1-20,-2 1-6,-3 8-17,-3 0-1,0 1-15,-2 1-14,4 2 4,-4-3 10,1 6-17,0-10-1,1 6 2,2-6-13,1-5-1,2-2-2,0-1-8,2-4-6,-1-3-6,3 4-5,0-7 7,1 1 2,-1 0 12,3-5 10,-2 4 14,2-4 11,0 0 5,0 0-2,0 0-7,0 0-12,10-17-11,-1 1-6,3-6-6,1-4-3,4-2-12,0-3 2,-3 4-11,3-2 5,-2 0 6,0-3-10,0-1-4,-3 6-9,1-3-1,0 3 9,-2 4 1,1 2-4,-6 6 9,3 1 2,-5 6 3,0-1-7,-1 3-6,1 1-5,-1 1-8,-1 3-6,2-2-8,-4 3-3,11 4-2,-4 1-5,2 7 4,0 3 1,6 4-5,-4 5 5,0 2 2,-2 2 1,3 1 1,-3 4-1,-2-3 2,0 6-3,1-4 5,-3 0 1,1-4 3,-2-2 0,-2 0 1,-1-8 0,2-4-3,-1-1 5,-1-2-8,1-3-17,0-3-11,0 2-15,-2-5-13,0 2-18,0-4-23,0 0-19,0 0-54,0 0-67,0 0-63,0 0-45,0 0-8,-13-18-8,10 9-242,-2-1-651,-1 0 288</inkml:trace>
  <inkml:trace contextRef="#ctx0" brushRef="#br0" timeOffset="38374.0012">9414 4489 68,'-13'-5'201,"2"-1"18,1 2 19,2 3 23,2-2 5,1 0 1,5 3-21,-5-1-13,5 1-27,-4-3-15,4 3-13,0 0-17,0 0 0,17-4-19,-3 4-18,9-2-20,-1 1 0,4-2-28,-4 0-50,2-1-52,-8 4-59,6-4-81,1-2-101,-2 0-221,3-1-529,-3 1 233</inkml:trace>
  <inkml:trace contextRef="#ctx0" brushRef="#br0" timeOffset="39253.7576">10862 4607 27,'0'0'328,"0"0"-10,4 4-9,-4-4-17,2 2-11,-2-2-11,0 0-17,0 0-8,0 0-12,0 0 0,0 0-8,0 0-20,0 0-11,0 0-23,0 0-13,-7-12-17,4 6-6,0-5-32,0-1 9,-5-12-12,1 0-15,-5-3-3,8 0-4,-4-1-16,-1-1 14,2-1 3,-4-1-9,5 3-11,-2-1 10,4 0-4,-1 4-7,0 5 3,2 1 3,3 2-1,-1 4-3,3 3-6,-3-1-10,1 5-8,0-5-6,1 4-9,5-2-7,1 3-18,6-1-34,-1 1-23,1 2-7,1 2-26,-3 1-13,1 2-12,-4 2-6,2 0 7,-1 1 3,-1 2 4,-2 1 9,1 1 4,-3 2 14,-2 2 7,2 4 12,-6 0 1,0 1 13,-4 0 2,-4 6 3,-3 2 7,0-3 5,-3 0 3,1 2 3,-4-3 7,-1 1-3,2 1 6,-2 0 2,4-6-4,-2 1 7,2 1 1,4-7 3,2 0-1,-3-3 0,6-2 2,0 0 1,1 1 7,3-4-4,0 1 4,-2-4 8,1 4 2,1-1 6,1-1 9,0-1-8,1 0 3,1-2 0,0 0-4,-2 4-1,2-4 2,0 0-7,0 0 1,5 4-5,0-4 24,-5 0 4,25-4 11,-2 4-3,2-6 2,4 3-4,2 1 2,7-5-6,0-1-2,-10 8-1,-4-4 1,0-1-6,-3 2-3,-6 2-2,-5-3 0,0 4 25,0-1 5,-4 0 6,-1 1 20,-1 0 3,-4 0 16,9-2-10,-6 0 1,-3 2-7,4-1-8,-4 1-10,1-4-7,-1 4-7,0 0-15,0 0-40,0 0-53,6-1-52,-6 1-64,0 0-72,0 0-89,0 0-87,0 0-241,0 0-717,13 3 317</inkml:trace>
  <inkml:trace contextRef="#ctx0" brushRef="#br0" timeOffset="40151.6225">11769 4231 48,'4'-13'258,"1"-3"-11,-3 6-5,4 0-8,-5 2-10,2 1-5,0 2-17,-1 1-22,0 0-21,-2 1-24,0 3-16,0 0-14,0 0-13,0 17-7,0-1-12,-4 9-3,1-6-9,-1 8-3,-3-4-12,1 0 0,2 1-7,0-4 0,-2 3-2,2-6-2,1-2-5,1 2-5,-1-7-1,3-3-4,-2 0 2,1-2-3,1 1 4,-2-1 5,2-5 22,0 0 19,3 6 4,-3-6 12,0 0 2,14-14-8,-2 2-3,0 2 5,0-4 0,3-4 2,-4 6-14,-1 0-9,0 2 4,-3 0-8,0 4-13,-1 2-9,-2-2-7,-3 4-10,2 1-9,-3 1-10,5-2-2,-5 2-4,5 7 0,-1-3 9,-2 2-9,0 4-2,3 1 3,-2 1-3,1 6 7,0-3-3,0-3-4,-2 0 4,2 0 6,1 2-4,1 1 3,0-5-7,-1-2 9,1 2-9,2-4 7,2-1 5,0-1 3,6-4 0,-1 0 2,1-3 1,0 1 11,5-5 6,-2-5 15,-4 4 4,-2-3 5,1-6-4,0-4 0,-1-2 6,-2-1-6,-4-1 5,-1-1-3,-2 0-3,-2 1 1,-1 6-8,-4-8-10,-1 3-7,-2 5-3,-1 1-27,0 1-14,-3 4-18,1 0-16,4 4-31,-5 4-33,3-1-31,0 3-30,-1 2-32,-1 5-23,4 2-29,1 1-23,-1 5-28,5 0-188,3 4-546,1-1 242</inkml:trace>
  <inkml:trace contextRef="#ctx0" brushRef="#br0" timeOffset="41152.8475">12290 4587 160,'-2'-2'262,"0"-1"-2,2 3-13,-3-7-13,3 3-19,0-2-28,0-2-3,3-2-8,-2 1-6,2 1-2,0-4-9,1 1-12,3 0-9,-1-2-4,1-3-12,0 2-8,2-3-7,-2 3-11,1-3-6,-1-3 0,2 2-1,-2-4 2,0 5-15,-5-2 6,4 2-5,-6 5-6,0-1 9,0 1-26,-3 2-4,0 3-9,1-4-9,-1 7-15,-1-2 1,2 3-4,-1 2-18,3 1-9,-11 4-11,8 2-2,-1-3-6,3 4 7,-1-1-5,4 3 9,1 0 8,2 1-7,5 1 0,3 0 2,-1-1 8,2-1-1,5 6-2,-4-8 8,-1 4-9,-1-2 4,-2 2-4,-1 2 0,-3-6-1,-1 4 0,-2-3 3,0 3-3,0 1 17,-2-3-11,-1 1-2,1-3 8,-1 1-6,1-2-12,0-1-11,1 1-5,0 0-4,-1-3-1,1 1 12,2-3 5,3-1 0,1-3 4,3 0 3,2-1 3,-2-1 0,1-5 3,3-7-2,1 1 4,0-2 3,1-1 10,-1-3 17,-4 3 17,0 0 2,-5 4 15,1 3 10,-2-3 1,-2 6 8,0 1 14,-3 0-14,1 2-7,-2 1-4,2 0-18,-3 5-16,0 0-2,0 0-2,0 0-5,-5 17-6,2-5-3,-1 2 18,-1 4-27,1-1 5,1 0 2,1 0-12,2 1-8,1-1-11,0-4 3,2-1-8,1-2 15,1 1-1,0-1-2,2-2 2,3-3 14,1 3 7,2-4-9,1-4 3,3-3-4,4-1 10,0-4 10,1-6-7,0-1-7,-4-2-3,4-6 6,-3-3 1,-2 3-1,0-6 4,6-13-1,-9 11-2,1-16 6,1 5 6,-6 9 3,-1 0 6,-3 2 10,2 2 19,-2 6 20,-5 7 2,2 5 7,0 4-12,-3-1-14,3 4-5,-3-2-18,0 3-12,0 3-7,0 0-2,-6 21-3,-1 4 5,-4 7-6,4 2 2,-9 11 5,7-1-5,1-10-8,2-2 1,0 1-3,3 2-14,0-4-4,0-5-4,3 3-3,0-2-14,0-8-5,2-2-9,1-1-3,1 0-5,2-7 7,-1 3 7,4-4 7,-1-4-4,1-2 9,5-2 6,1-2 0,5-5 24,0-2-18,2-4-1,-4-3 6,2-2-2,-2-1-2,-1-3 8,1 1 0,-5-6 11,6 4-11,-6-2 7,-1 0 5,-4 9 11,1-1 8,-4 2 16,0 3 6,-1 5 2,-3-1-7,1 4-8,-4-2-8,2 6-11,-7 0-5,7 0 3,-16 13-3,4-2 1,1 9-8,-2 2-2,3-3 4,0-2-14,3 0-4,5 3-10,-3 3 4,5-6 2,0 4 0,4-4-8,-3 0-3,6-1 3,-5-6-5,4 2 8,3-6 10,-1 0-10,-1-4-7,1 1-20,4-1 0,-4-4-17,2 2-19,1-5-22,-4 2-37,0-4-44,0 3-36,1-2-38,-2-2-39,-3-1-166,2 2-510,-4-1 226</inkml:trace>
  <inkml:trace contextRef="#ctx0" brushRef="#br0" timeOffset="41313.346">12756 3996 118,'-5'-3'149,"1"1"-48,1 1-35,3 1-39,0 0-50,0 0-50,10 9-80,0-4 36</inkml:trace>
  <inkml:trace contextRef="#ctx0" brushRef="#br0" timeOffset="41521.3685">12971 4174 163,'8'0'188,"1"-2"-15,5 1-7,0 1-19,8-4-10,2 4-7,-2-1-15,1 1-3,1 0-15,-1-3-11,0 3-18,0-1-35,1 1-32,-1-4-52,-1 2-56,1 0-136,-2 1-264,-6-1 117</inkml:trace>
  <inkml:trace contextRef="#ctx0" brushRef="#br0" timeOffset="42269.4364">14455 3884 197,'0'-16'273,"0"1"-11,0 3-24,-3 2-14,1 1-22,-4 0-24,0 1-18,-1 2-24,-4 2-9,-2 3-16,-11 6-7,3 2-16,-3 9-8,-9 5-11,0 11-3,5-1-10,-2 5-3,4-1-14,2 4 5,8-10-4,2 0-9,1-3-8,4-1 0,4 1-4,1 1-2,1-10 0,3 1-6,0 3 18,7-2-13,-1-2 0,1-1 6,3-2-5,4 3 2,0-6-2,-1-2 6,6 0-7,-3-5-3,1 0-1,-1-4 2,0 0-2,-3-4 1,1 1 4,-4 1-7,1-8 4,-1 5-5,-2-4 3,-2 1 12,3-6 2,-5 6 4,-1-1-5,1-1 0,-1 0-2,-3 1 1,0-1 3,0 0 6,0 3-1,0-3 5,0 5 4,0-2 1,0 2 3,0 1-6,-2-2-7,2 6 0,0-4-19,0 4-2,0 0-6,0 0-1,0 0 1,-5 20 4,0-4-5,-6 11-1,4-2-2,-6 5 0,3 0 7,-4 1 0,-4 13-4,3-3 0,1-10 2,2-2-1,-1 0 9,2 0-10,-1-1 9,3-3-9,-1 1 0,3-10-8,2 1-11,-2-5-22,1 2-22,3-2-25,-2-8-23,2 2-28,1 1-14,-1-6-33,2 0-53,1-1-47,0 0-147,0 0-463,7-13 206</inkml:trace>
  <inkml:trace contextRef="#ctx0" brushRef="#br0" timeOffset="42613.5021">14526 4227 108,'3'-4'301,"2"-2"-9,0 3-28,-4 1-30,1 1-26,-2 1-27,0 0-16,0 0-20,6 6-19,-6 2-9,0 5-5,-3-1-12,3 8-10,-3-4-5,0 4-4,0-3 0,-2 2-8,2 0-7,-1-2-4,3-6-3,-2 0-2,0 1 1,0-2-6,2-3-2,-1 0 1,0-2 3,0 0 15,2-1 21,-1 2 19,1-6 12,0 0 24,-1 2 15,1-2 14,0 0-3,0 0-17,8-13-21,0 0-21,7-6-5,4-1-17,1-2-3,-2 3-13,3 1-7,-2 2-10,-2-2-8,-2 9-3,-2 0-10,-1 0-3,-3 3-2,-1 0-6,-1 1-20,-1 2-25,-2 0-32,0 1-26,-1-1-42,2 2-26,-5 1-29,5-2-32,-5 2-17,0 0-13,7 3-38,-7-3-18,7 5-41,-4 0-209,0-2-588,0 2 260</inkml:trace>
  <inkml:trace contextRef="#ctx0" brushRef="#br0" timeOffset="43620.2161">15090 4309 10,'6'-9'282,"-3"0"-1,-2 0-3,2-3-17,1 0-16,-4 0-11,2 0-14,-1 2-14,-1-2-13,-1 0-14,1 1-15,-2 2-9,1 0-17,-3 4-19,1-1-20,-2 3-12,-6-1-17,0 5 0,-6 3-13,-2 4-4,-3 4 6,4 2-9,-2 1-20,2 1-3,3-1 2,-1 3-7,6-4-4,0 0-5,3 1 6,0-1-13,0 1 5,3-4-8,4 1 8,-1-1-2,2 3 3,3-5-2,0-1 2,4-1 3,4-2 4,2-2 0,2-3-3,6 0 2,-5 0 1,0-3-10,-3-5 5,6-4 6,-6 5-7,4-9 10,-8 3-6,7-6-5,-6 5 13,1-3 0,-4 0 23,1 3 15,0-4 3,-3 6 7,-2 1-5,0-2-7,-1 8 14,-1-3-11,0 2-7,-2 3-9,1-1-19,-1 4-3,0 0-6,0 0-4,0 0 0,0 0-16,-6 21 23,-1-9-13,1 2-3,1 4-8,-2-3 9,4 1 7,-2-4-9,4 5-20,-2 0 11,3-1-24,-3-1-34,3 2-25,3-7-18,-3 2-16,4-2-1,1-3-23,2 1-13,0-1-29,3-2-8,2-1-15,2-3 12,0-1 11,3-3 15,-3-4 5,3 0 11,0-5 16,-4 1 29,0-3 24,2-6 35,-1 1 35,-4 3 25,1-6 22,-3 7 38,-2 1 15,0 3 13,-2 0 18,-1 1 16,1 3-1,-2 2-8,-1-3-21,3 6-15,-4-1-9,0 3-13,0 0-3,0 0-12,0 0-5,-5 20-4,3-9-3,-5 4-6,0-1 7,3 2-19,-2-1 3,-1-1 2,0 2-5,1-1 3,1-2 1,0-3 0,0 0-4,1-2-9,1 1 5,-1-3 2,1-1 4,2-2-8,-1 0 16,2-3 22,-1 2 34,1-2 24,-2 5 19,2-5 8,0 0-4,0 0-14,6-12-22,1 1-8,-1-4-12,6-6-6,5 0-10,2 0-2,0 3-8,-2 1-13,3 2-3,-2 1 0,0 0-4,-3 8-9,-2-1-3,-2 3-4,-2 0-11,-1 2-4,-3 0-7,2 4-14,-2-1-5,0 3-4,1-1 0,-1 4 10,-2 1-8,1 2-1,-1-1 11,1 4-6,-4-2 6,3 6 5,-3-3-2,0 3 6,0-1 6,0 1 2,-3-5-6,2-2-1,0 1 7,1 1-8,-2-5 9,2 1-3,0-3 2,0 0-1,0 1 6,-3-1 0,3-3 5,0-2 5,0 5 2,0-5-6,0 0 14,0 0 2,0 0 4,0 0 7,0 0-6,7-7-12,-1-5-8,3-5-12,4-2-12,0 0 3,4-1-10,0-3 5,2 4-12,0-2 2,2 5 0,0 1 7,-4 3-9,4 0 3,-8 6 0,0-1-1,-5 3-4,1 0 0,-1 4-5,-2 0 6,-1 3-8,0 2 4,-1 0 5,2 3 4,-5-2 0,0 5-3,-1 1 6,1-1 7,-2 1-11,-1 5 5,-3-1 11,0-1 9,2 0-21,-1-2-25,-1 3-23,1-6-40,1-3-42,-1 4-39,3-2-43,-2 0-23,3-1-38,0-1-222,1-2-558,2 0 246</inkml:trace>
  <inkml:trace contextRef="#ctx0" brushRef="#br0" timeOffset="44266.6743">16060 4290 89,'5'-17'302,"-1"7"13,-1-3-2,0 6-6,-2-2-17,1 3-26,-2 2-29,1-2-28,1 5-29,-2 1-19,1-4-25,-1 4-19,0 0-14,0 0-13,-4 13-13,2-8-10,1 8-3,-3-1-2,-2 5-6,1 0-3,0 1-10,-2 7 10,0-7-2,0-1-8,0 3-10,2-6 5,0 1-9,0-2 1,-1-2-4,6-2-1,-4 0-3,2-2-5,-2-3 15,4 1-7,-1-2 1,1-3 19,-1 5 23,1-5 25,0 0 28,0 0 16,0 0-3,0 0-11,0 0-11,3-20-18,2 9-12,2-4-15,1-1-1,2-5-6,4-4-12,3 1-20,1-2-21,9-6-1,-6 12-2,3 0-6,1 2 3,-5 1-9,-3 8 4,-3 1 3,-4 3-13,-3 1-17,2 4-1,-4 3-3,2-2 7,-2 7-1,0 1-3,-5 4 8,2 4 8,-2 0 1,-2 2 1,-1 1 2,-1 4-9,1-6 7,-2 0-5,2-1 17,-2 1-3,0-4-2,0 2 13,2-5-9,0-3-8,0-1 14,0 0-3,3-3 8,-3-2-6,-1 1 1,4-1 4,0-2 7,-3 5-6,3-5 11,0 0 9,0 0 14,0 0 16,0 0 9,0 0 20,0 0-1,0 0-8,6-15-17,-2 6-17,3-6-6,7-8-13,3-3-26,2 2-5,2-3-2,1 6 0,1-1-6,-1 4 7,1 1-4,-5 2 0,-3 4 4,-3 4-7,-4 1-6,-1 3 4,1 1-7,2 2-3,-5 0 3,2 2-12,-3 1 7,0 3 2,-1 1-10,0 4 14,-2-2 5,-1 2-14,0 1 8,-4 7 18,1 0 4,-1 5-4,0-7 7,-2-1 0,2 1-3,-2-4 5,4-1 1,-2-1-19,-1-2-32,2 0-25,1-2-42,0 0-39,2-2-34,-3-2-41,2 2-25,1-5-39,0 0-8,4 8-242,3-7-587,3-2 259</inkml:trace>
  <inkml:trace contextRef="#ctx0" brushRef="#br0" timeOffset="45212.3456">16930 4325 99,'3'-9'281,"1"0"1,0 1-16,-1-3-12,1 0-17,-1 0-18,0 0-10,0-1-7,-2-1-12,3 4-5,-2-1-6,-1-2-18,1 2-14,-1 1-17,1 1-16,-4 2-13,2-1-12,-3-1-13,0 3-14,-4-2-1,0 2-14,-8 3-5,-1 2-7,-6 2 0,-4 5-8,1 1-1,0 2-5,-1 1 0,5 3-10,0 2-5,0-2 3,4 2-6,4-3-8,6 1 7,-4 1 3,4 2-2,2 0-3,2 0 3,3-1 2,0 1 14,3-5-14,-1 4 1,5-6 5,0 1-1,0-6 5,3 2-3,-3-2 0,3-3 5,0-3 5,3 1-4,-2-2 1,3-2-2,-1-6 3,-1 1 10,1-4-3,-2 2 10,-1-4 5,4-5-13,0 1 0,-4-5-11,4 3 4,-2 1-6,-3-4-1,-2 7 3,-1 2 2,-2 5 17,3 1 0,-5 3 5,2 0-12,-3 4-3,1-2-17,-1 1-7,-1 3-13,0 0 3,0 0 0,0 0-4,-4 13-1,1-2 2,0 1-3,-1 5-1,-1 1 6,2-2-1,-2 1 3,1 0 0,3-1-3,-2-3-5,3-2 12,-2-1-2,4 2-2,-2-4 8,1 3 1,2-4 1,1 0-5,-1-2 12,0 0-3,4 1 5,3-3 2,6 0-1,0-3 6,8 0-8,0-4 2,0-3 3,2 0-6,-2-1 12,-1-7-12,1 0 9,0-1-5,-2-3 4,0-2-5,-2 0 2,-3-1-12,-3 1 23,-2-3-15,-3 7 5,-3 0 3,-1 0 10,-5 3-21,-1-4 8,-3 9-15,-5-4-7,-1-1-13,0 7 13,-1 3-14,1-1 3,0 5-17,5 0-9,-4 1-3,2 4-11,3 2 12,1 3 6,-4 1-1,7 6 7,0 0 8,0 2 0,0-1 3,4 2-2,-1 5 4,0-7-5,-3 2 5,0 1 11,-3 1 2,0-2-5,-1-3 8,-1-1 7,0-1-5,0-2 7,3-4 1,-2 0 5,0-3-6,2-2 7,-1 2-5,2 0 6,1-3-4,1 4-3,-1-7 4,6 8 19,3-3 30,6 1 4,6-3-2,3 1-12,-1-1 4,2-2 2,0-1-11,-1 0-2,0-1 1,0-2-9,-7 2 13,-2 1 12,-2-3 6,-3 3 8,-1-3-7,-1 3 0,-2-1 4,-1 0-3,-5 1 4,6-2-7,-6 2-6,4 0-4,-1-2-5,-3 2-11,0 0-2,0 0-2,6-2-9,-6 2 0,0 0-9,0 0 0,0 0-3,0 0 3,0 0-3,0 0-14,5 4-3,-5-4-6,0 0 1,0 0-5,0 0-16,0 0-3,0 0-12,0 0-14,0 0-5,3 1-10,-3-1-20,0 0-4,0 0-12,0 0-10,0 0-9,0 0-10,0 0-7,0 0-8,0 0-12,0 0-12,0 0-17,0 0-58,-3-11-51,-1 7-24,1 2-204,-2-1-574,0 0 255</inkml:trace>
  <inkml:trace contextRef="#ctx0" brushRef="#br0" timeOffset="110908.1579">2129 6365 41,'-4'1'153,"4"-1"27,0 0 15,-6 1 6,6-1-3,-2 3 2,2-3 9,0 0-4,0 0 2,0 0-9,0 0-5,0 0-20,0 0-11,0 0-3,0 0-18,0 0-21,0 0-3,0 0-12,0 0-15,0 0-2,0 0-18,0 0-7,-2 1-9,2-1-9,0 0 0,0 0-13,6 4 3,-2-3-8,3 2-5,0 0 6,7 1 1,3 1-2,4-1 4,3 1 8,14 0-6,3 1-5,1-3 6,3 1-3,2-2-4,2 1-3,0-4 1,-1 1-7,2 1 3,-4-2-10,-4 0 3,-4-4 0,-8 5-9,-2 0-4,0-3-2,-4 1 0,-3 1 3,2-1-9,-9 0 0,-3 1 3,-2 0-1,-1 0 3,-2-2 7,1 3-6,-7 0 0,8-3-4,-8 3 6,6-1 5,-6 1-9,7-1 2,-7 1-6,0 0-2,4-1-1,-4 1-12,0 0-7,4 0-7,-4 0-15,0 0-9,0 0-17,4-1-12,-4 1-19,0 0-19,0 0-19,0 0-43,0 0-38,0 0-27,-1-9-197,1 9-488,-3-10 216</inkml:trace>
  <inkml:trace contextRef="#ctx0" brushRef="#br0" timeOffset="111335.4027">2895 6221 139,'-4'-9'176,"-3"1"22,4-1 9,-2 2 5,3 2-3,-2-1-7,4 3-20,-2 0-17,2 3-24,-2-5-13,2 5-12,-2-4-15,2 4-8,0 0-16,0 0-5,9 9-10,-6-5-6,5 2-1,-1 1-11,3 3 0,3-4-9,-2 6 14,0-2-9,9 5 0,-6-5-3,4 2 1,1-2-8,-7 0-2,1-1-4,-2-2 6,-1 1-2,0-3-4,0 3 3,0-4-6,-3 0-7,-3-1 11,3 2-9,-6-3 0,5 1 3,-3-3 3,1 3 7,-4-3 7,4 1 3,-4 2 7,0-3-7,0 0 11,0 0 11,4 2-8,-4-2-11,0 0 13,0 0-6,0 0-6,0 0-4,0 0-9,1 3-7,-1-3 8,0 0-16,-5 9 5,-2-1-6,-3 8 4,1-3-5,-7 6 1,-1 1-3,0-1-7,2 2 5,-3 1 3,0-1-2,3 0-4,1-3 6,0-1-10,-2 1 10,5-6-15,0 2 9,1-3 3,0 2-4,3-4-1,0 2-9,0-4 6,0 3 7,2-5-8,0 2-18,2-2-18,1-2-7,0 1-22,2-1-22,0-3-18,-3 2-26,3-2-25,0 0-30,0 0-39,0 0-41,0 0-199,0 0-503,14-15 223</inkml:trace>
  <inkml:trace contextRef="#ctx0" brushRef="#br0" timeOffset="112365.3814">3777 6186 23,'0'0'185,"4"0"-6,-4 0-13,0 0-1,6 0-5,-6 0-1,0 0-10,4 0-3,-4 0-5,0 0 2,0 0-5,0 0 1,0 0 3,0 0-4,0 0 0,0 0 3,6 0-6,-6 0 3,0 0-3,0 0-2,0 0-15,-2-8-11,2 8-6,-1-7-14,1 3-1,-1-1-17,-3 0-8,3 1-2,0-2-10,-3-1-4,1 3-10,0-4 0,-4 2-2,3 0-9,-3 1 4,-3 2-5,2-2-12,-2 1 4,2 1 8,-3 1-16,3-1 0,-2-4-3,-3 5 0,4 4-2,-1 3 1,0 0-4,1 0 1,0 2 4,0 0-8,-1 5 7,-1-1-2,5-4-3,-5 7 3,4-2-3,-3 2 5,0-5 0,3 4-9,0 2 7,3-6-1,-4 5-7,3-4 6,1 0 5,1 2-7,0-5-1,2 1 0,-2-1-2,2 0 3,-1-1-2,2 5 4,0-5-7,0 1 5,0-3 4,2 3-2,-1-2 0,-1 0-5,0 0 7,3 1-1,-2-2 1,2 1-1,0-1 1,1-1 1,0 1 5,2-1-3,1 0 4,0 0-4,3-1 0,-3 0 2,3-1-5,0 0 4,3 2 9,-6-2-9,4 2 0,0-2-6,-2 0 3,3-1-2,-3 0-2,-1 1 7,-2 1-5,-1-2-2,1 1 5,4 1-3,-6-2 2,3 2-6,-3 1 5,2-2-4,-1 2 1,0-1-5,-2-1 1,2 1 6,1 0-2,-2 1-7,-1 1 4,3-1 0,-2 0 2,-1 1 0,1 1 10,-1-2-11,-1 1 5,1 1-2,0 0-3,-1 1 5,0 1-4,0-3-1,2 3 5,-3-2-7,0 2 6,-1 1-2,2 1 5,-2 1-6,3 0 4,-4 1 4,1-2-6,-4 2 4,3-1-2,-1 0 3,-1 2 0,0-2 4,0-1-4,-4-1-2,1 2 0,-1 3 7,-1-5-5,1-1 4,0-3 1,-7-1-2,1 4 9,3-4-1,-1-3-2,-2-2 11,-1 1 3,0-1-8,0-3 11,0-3-4,-1 2 4,-1-4 4,5-2 5,-2 1-4,0 1 15,2-1-8,4 4-3,-3-4 3,3 5-1,2-1 1,-1 0-2,2 4-8,-1-2-6,3 1-1,-2 1-10,2 0 7,1 1-23,1 2-11,-2-4-34,2 4-24,-3-4-28,3 4-29,-1-2-43,1 2-43,0 0-51,0 0-56,0 0-258,0 0-627,0 0 278</inkml:trace>
  <inkml:trace contextRef="#ctx0" brushRef="#br0" timeOffset="113801.6547">3978 6113 11,'2'-2'131,"-1"-3"13,2 2-6,-1-1 2,-1 1 2,2-1 2,-2-1-1,2 2-2,-3 3-3,4-5-6,-4 0 4,3 1 2,-3-1-12,-3 0 7,3 0-11,0 0 3,0-4-6,-2 4-1,0-2-12,-1 2 0,0-2 7,1-1 0,-1 3 1,-2-4 1,0 2-13,-1-1-4,2-1-10,-3 2-15,0 1 0,1-3-10,-2 2 4,-2-3-17,0 2-2,-1-1-1,-1-1-6,0 4 1,-3-2-13,2 1 6,0-1 5,-1 2-1,0 0 1,0-1-6,0 3-1,1-1-4,-1-1-4,0 4-1,0-1-3,1-2-5,-1 1 8,1 4-3,1-1-4,-1-2-2,2 3-12,-2 0 7,-1-1-10,-1 2 7,3 0 2,-2 1-4,0-1 0,-3 2 3,6 2-1,-3-1-4,1-1 2,-1 2-5,-1 1 8,0-3-6,0-1 0,1 6-2,0-1 1,-1-5-2,0 5 6,1 1-9,0-2 15,-3 2-16,3 1 3,-3-2 3,3 1-4,0 0 0,3-2-1,-2 2 1,5-1-3,-5 1 7,3-1-3,-1 1-1,2-1 3,1-3 10,-2 3-9,2 4-1,-1 3-2,1-6-1,2 1 0,-2 3-6,-1 0 4,2 0 7,-3-1-4,2 2-10,2-4 16,-1-1-3,0 10 2,0-7-9,-3 2 4,3 1 1,0 0-2,3-3 9,-2-1-6,2 2-3,-2-4-8,2 4 8,0-4-8,1 4 6,-4 2 1,3-2 0,1-2 0,-4 4-7,2 2 9,2-2 4,0 0-2,-1-2 3,4 3 5,-2-2-12,2 1 3,-3-2-6,3-1 7,2 2 1,-1 3-1,-1 0-6,2 1 1,0-2 5,3 3 4,-2-3-3,-1-3 10,1 1-18,-2-2 8,4 4 6,-1-1-13,0 3 2,0-7 3,-1 4 8,1 1-8,-1-4 4,4 2 2,-1 4-5,-5-6 2,8 2 2,-5-1-7,2-2 7,-1-1-2,1 1-1,-2 0 1,2 2-13,0 0 17,0-2 4,3 6-5,-2-7-2,-3 2 10,3 0-16,0 2 10,-1-3-5,-1-3 6,1 4-3,0-2-4,2 0 4,-3 1-10,3-1 3,2 3 4,-2 1 1,3-2-3,-1 1 1,0-2-7,3 2 10,-2 0-2,2-4 1,-2 4-12,2-1 6,-1-2 0,0 1-3,0-1 2,1 0 6,1-2-5,0 1 2,-1 0 4,-2-2-4,3 2-1,0-1 0,-1-1-4,1 1 6,-1-2 4,2-1 2,-1 3-4,-1-5-3,1 1-8,4 1 12,2-3 1,-4 2-7,5-3 3,-6 1 5,6-2-1,-4 2-1,4-3-1,-4 1 0,0 1-2,-1 1 1,2-2-4,-4 1 3,7-2 5,-4 2-2,-3-2-1,2 0 2,-3-1-7,0 1 6,3-3 1,-5 2 5,5-1-5,-2-3-12,0-1 23,1 2-14,-2-2 16,1 1-13,0 0 1,0-3-1,0 2 11,-1-2 1,-2 1-6,2-3-1,-2 0 2,-1 2 7,0 0 6,-1 0 10,3-2-4,-6 4-4,4-5 7,-2 2 6,2-2-8,-3-1-7,-2 2 21,4-1-12,-5 1 4,3-3-6,1-2 4,0 2 0,-4-1 9,7 1-5,-8 1 4,3-2 0,-2 1 7,0 1 6,2 0-4,-4 1 10,3 2 2,-5-5 2,4 4-3,-2 1 2,-1 0 1,2-4-2,-3 3 2,1 1 6,1-6 2,-2 1 1,2 0-13,-2-1-2,-2 0-9,0-2-4,-1-1 1,2 3 6,1 0-1,-3 0-5,-1 2-4,1-1 8,1 4 20,0 0 1,-1 1-13,0-1 5,2 3-1,-3-1-1,1-2 7,0 0-1,0 3-13,0-1 4,-1 0-14,1 0-1,-1 2 0,0-4 5,1 1-15,-1-1-2,0 3-5,1-4-7,-1 1 19,-1 2-13,2-1-2,-1-2 2,-3-1-7,2 5 7,0-2 4,0-1 0,-1 3 7,3-3-8,-4 4 6,3-3-3,-2 3-16,1-2 17,-2 2-11,-3 1-3,0-4-1,3 4 13,-3-1-22,3 3 10,-7-3-25,4-1-22,-3 2-34,4 2-35,0 0-46,-1-2-54,3 2-52,-2 1-55,3-1-86,-3 0-74,1 2-76,-5-6-391,2 6-1006,-2-3 445</inkml:trace>
  <inkml:trace contextRef="#ctx0" brushRef="#br0" timeOffset="114382.6326">2881 6216 132,'-5'-4'137,"5"4"-3,-3-4 11,1 0-5,2 4 11,-3-4 0,1 0-3,-1-1 3,0 2 1,1 1 6,1-2-2,1-1 2,0 5 0,-4-3-2,4-1-9,-1 0-4,1 4-13,-3-5-3,3 5-16,0 0-10,0-4-10,0 4-12,0 0-8,0 0-10,0 0-18,0 0-27,-3-3-30,3 3-27,0 0-14,0 0-30,3 13-29,1-6-46,0 1-52,1 2-233,0 1-481,-2 1 213</inkml:trace>
  <inkml:trace contextRef="#ctx0" brushRef="#br0" timeOffset="115450.7867">4222 6410 73,'0'0'76,"0"0"-6,-4 3-8,4-3 0,0 0-6,0 0 0,0 3 4,0-3-1,0 0 9,0 0 5,0 0 8,0 0 7,-8 2 6,8-2 7,0 0 1,0 0-2,-2 2 2,2-2 5,0 0 0,0 0-1,-7 0 2,7 0-5,0 0 2,-3 2-3,3-2-7,-4 1-3,4-1-2,0 0 3,-7 2-3,7-2-6,0 0 6,0 0-2,0 0-1,0 2-1,0-2 4,0 0 4,0 0 4,0 0-6,0 0-2,0 0-3,0 0 6,0 0 4,0 0-2,0 0 1,0 0-5,0 0-8,0 0 9,0 0-35,0 0 13,0 0 0,0 0-5,7 1 3,-7-1 10,7 2 1,-3-2-9,5 1 5,-1 1-3,2-2 11,7 0 1,6 0-8,1 3 0,3-1-8,2-1-1,10-1-11,-8 1-11,7 2 0,0-1-2,2 0-4,-12-1-3,11 1-3,-10 2-9,-1-2 3,11-4-5,-15 5-4,6-3 5,-2 0-3,-1 0-5,2 0 4,0 0-2,0 0-6,-2-1-2,-1 2 4,1-1-3,0-1-4,-2-1 1,2 2-9,-3 0 9,0 2-1,-1-2-3,1 0 3,1-2 0,-2 4-1,2-2 3,-3 0-3,1 0-2,-2 1 0,0-1 3,-7 0 0,7 0-5,-5 0-2,-5 0 1,3-3 0,-3 3 3,-1-2-1,3 0 2,0 4-2,-5-4-2,3 1 3,-5 0-1,2 0 1,1 1 0,-5 0-4,2 0 2,1-2 2,-3 2-3,-4 0-5,10 0 7,-10 0 3,4 0-3,-4 0 2,6-2-2,-6 2 2,0 0-1,5 0-14,-5 0-8,0 0-16,0 0-18,0 0-6,0 0-43,0 0-45,2-3-44,-2 3-40,0 0-30,0 0-32,0 0-71,0 0-344,-9-7-767,5 5 339</inkml:trace>
  <inkml:trace contextRef="#ctx0" brushRef="#br0" timeOffset="115933.6314">5291 6304 143,'-10'-6'284,"2"3"14,4-2-4,-2 2-4,3-1-7,-2 1-15,4 1-14,-3-1-13,4 3-25,-2-3-3,2 3-24,-4-3-1,4 3-44,0 0 13,0 0-22,0 0-13,0 0-21,0 0 1,0 0-10,0 0-13,0 0-5,16 6-2,-7-3-12,2 1-9,3 1 7,-1 0-7,2 1 3,5 3 12,-2 1-14,-2-3-2,-2 0 2,1 0-17,1 0 9,-2 1-2,2-3 6,-2 3-8,-6-7-5,3 4-1,-2 2-8,-1-4 2,-1-1 0,-1 2-5,-2-1-1,6-2-2,-6 0-4,-2 0 5,-2-1-3,7 2 0,-6-1 2,1 2-7,-2-3-1,0 0 2,8 0 2,-8 0-4,3 1-3,-3-1 5,0 0-1,4 2 8,-4-2-11,0 0 3,0 0-11,0 0 4,0 0-3,1 2 4,-1-2 2,0 0 4,0 0-17,0 0 4,0 0 8,0 0 1,0 0-3,0 0 2,0 0-6,0 0-4,0 0-1,0 0-7,-8 8 7,4-5 2,-2 6 7,-4 6-1,-8 2 6,1 3-5,-3-2 7,-1 4-5,1-5-4,2-1-3,0 1 3,-1-1 6,3 0-2,-3-1-10,3 2 4,-2-3 0,3 1 1,1-5-2,1-1-6,5-2-29,0-1-43,0 1-38,1-2-59,0-1-39,-1-1-56,1-1-75,-3 0-373,1-6-776,-2 1 343</inkml:trace>
  <inkml:trace contextRef="#ctx0" brushRef="#br0" timeOffset="116767.1928">4862 5845 110,'0'0'254,"-6"-2"-9,6 2-13,0 0-4,0 0-16,-4-1-12,4 1-12,0 0-13,0 0-11,0 0-10,0 0-12,0 0-11,0 0-9,0 0 0,0 0 6,0 0 7,10-2 3,-4-1 6,6-1-16,2-1-3,2 0-11,-1 0-6,4-3-12,-3 0-5,1 2-12,-3 1 2,0-2-16,-1 2 5,1-3-9,-4 4-11,1 0 10,-5 0-5,0 2-5,-1-1-4,0 2 0,0-2 5,-2 3-6,0-3-12,-3 3 6,0 0-6,7-1-10,-7 1-7,5-1 7,-5 1-15,0 0 2,0 0-9,0 0 2,2 3 0,-2-3-5,0 7-8,0-3 9,0 2-2,0 4-4,0 0 8,-2 1-13,-2 1 3,0 4 8,0 9 6,-2-8-5,2 3 0,-3-3-15,0 7 24,1 0-12,0-7 9,1 0-2,-2-2-14,1 2 18,2-1-7,-2-6-6,2 1 9,1-2-10,-1 2 1,0-3-11,2-2-1,1-2-4,1 0 1,-3 1 3,2-1-1,-1 0-7,2-4 13,-4 4-28,4-1 9,0-3 4,-1 4-7,-1-1-1,2-3-8,-2 2-8,2-2-13,0 0-3,0 0-13,0 0-7,-3 3-7,3-3-5,0 0-2,0 0-4,0 0 1,-6 0-3,6 0 1,-6 0-6,2 2 1,0-1 8,4-1 12,-11-1 4,4 2 13,1-1 2,-1-3 6,-3 3 9,3 0 3,-3-1 5,0 1 7,1-2 3,-1-1 4,-1 3 7,2 0 14,2-2 21,1 2 10,1 0 13,2-2 9,3 2 6,-9 0 6,9 0 3,-4-2-4,4 2-8,0 0-2,0 0-1,0 0 2,0 0 8,0 0 10,21 4-13,-7-4 2,9 2-8,-1 1-5,1-3 1,2 3-4,2-3-4,-2 0-5,2 0-3,-3 3 7,3-3-8,-2 5-2,0-5-1,-2 2-4,-2-3 3,-5 0-1,-2 2-3,0-1 1,0 0-7,-1 1-8,-2-2-10,-4 2-11,0-2-19,0 2-16,-1-1-24,-1-1-33,3 0-32,-3-2-39,5 3-27,-2 4-196,2-4-445,7 3 197</inkml:trace>
  <inkml:trace contextRef="#ctx0" brushRef="#br0" timeOffset="118616.1045">6235 6007 138,'3'-4'212,"0"1"-3,0-2-1,-1 2-7,0 1-1,-1-1-6,-1 3-3,4-6-16,-4 2-9,0 4-15,-5-7-17,2 3-13,-1-1-13,-1 3-8,0-4-12,-2 2-6,-2 2-15,2-2-3,-4 0-2,1 2 5,-5-3-10,2 4-2,-2-1-5,-1-2-2,2 4-5,-1-1 1,3 1 1,-5 0-9,3 0 0,-1 1-1,2 1 1,3 0-11,0 0 3,2-1-5,-2 1-9,2 1 1,-2 2-1,-3 0 11,-1 1-2,4 2 7,-3 1-9,-1-1-2,0 1 1,2-1 2,-1 4 9,0-2-17,-1-1 0,4 1 1,-5 0-3,5-2 1,-1 5-4,1-4 4,-2 1 2,3 1-9,0-2 3,-1 1-2,0-1 1,3-1 0,-1 1-6,1-1 2,0 1 6,0-1-6,0-1-1,0 1-3,-1-2 1,3 4-2,-2-3 9,1 1-7,-1-1 0,1 2 1,1-1-1,-2-1 0,3 2 8,-2-1-8,1 0-2,0 1-1,0 0 4,-1-3-4,3 5 1,-2-4-1,0 3 13,4-2-14,-3 4 0,-2-5-3,3 0 1,-1 3 2,0-3 4,1 3-2,-1 0-1,1-3-1,3 0-2,-4 0 1,3 2 0,-1 0-2,-2 0 3,0 0 6,2 1 0,1 2 4,-2-2-3,0 0-3,0 2-1,0-3 3,2 1-3,-3 2 5,2-2-4,1 1-3,1-2 4,-3 1 1,6 1-2,-3-1-2,1-1-3,-2-2 5,2 6-2,-2-6 6,4 5 2,-2-2-1,3 2 0,-1-2 0,3 6 1,-3-5 2,4 2-2,-4-1-6,2 1 6,1-1 2,1 1-3,-2-1-2,4-1 4,-1 0-5,-1 3 0,2 2 10,-2-3-7,-1-2-4,4 2 2,-1-2-2,-1 1 3,-2-3 0,4 4 2,0 0-12,-5-4 6,7 2 4,-4-2 1,-2 0 5,5 1-14,-3 0 4,0-1 1,-1-1 3,3 4-8,-5-3 6,4-1-6,-2-1 3,3 3 3,1 1-2,-4-5 2,1 2 4,2-1-9,-1-1 3,2 5 3,-2-5 1,4 4-5,-1-5 7,2 0 1,-1 3-4,1-4 0,0 5-1,-2-4 1,1 2 3,1-1-5,-1-4-1,1 3 0,-4-1-1,1 0 3,0 0 3,-1 0 1,-1-1 1,2 1 9,-1-3 1,0 4-3,-1-3 3,3 1 2,-2-1 7,2 0-1,5 1-7,-3 0 2,6 1-1,-7-1 5,4-2 7,-3 0-7,0 1-2,0 1-10,1-3 1,-2 3 0,1-3-5,0 0-4,-1 0 16,1 0-6,0-3 3,2 3-4,-2-2 2,0-1 2,0 1 0,2-1 9,0 0-5,-2-1-5,6-2 7,1-2-12,-4 3-8,1-1 17,-2 1-3,-2-2 4,0 2 6,2-1-6,3-3 16,-6 3-19,0-4 15,-2 4 2,0-5-1,1 4 4,-1-3-4,-3 4 0,3-5 0,-1 0-1,0-1 0,1-1-14,1-1 8,-4 1-1,3-3-2,0 1-4,1 1 5,1-5-8,-2 7 1,-3-5-5,2 4 9,-3-2 2,-1 4 14,1-3 3,-3 1 1,-1 4-1,4-4 5,-4 3-2,0 1 3,1-8 0,-3 7-6,2-2 2,0 0 5,1-3 0,-1 3-5,1-2-3,-1-3-6,1 5-5,0-5 4,-2 5 9,2 0-4,-1-5 3,-2 5-3,3 0-3,-1 2 1,-1-4-3,-1 1 2,1 1 4,-1 2-5,0-6-6,-1 6 5,-1-2-1,5 0 10,-4 0-6,-3 4-6,3-3-3,0-1 2,0-1-13,0 2 7,0-5-8,0 2-13,0 3 17,-4 0 1,3-1 0,1 2-5,-2-3-1,-2 1-2,1-1 1,2 4 0,-4-4 1,1-2 2,-3 1-3,3 2-8,0 2 5,-2-4-8,1 4-5,0 0 8,0 0-1,-1 1 0,2-1 1,-2 3-7,2-4 9,0 2-6,-3 0-8,2 0 5,1 1 0,-7-1 3,7 3-5,-5-8 11,2 6-8,0-1-2,2 1 1,-3-1 0,5 2 3,-5 0-2,3-1-3,-4 3 2,4-2-5,-4 0 1,1 2 3,1-5-2,-2 5-3,2-2 9,-3 1-5,2 0 0,-5-1 1,5 3-1,-1-4-1,-2 5 1,0-3 1,1 1 0,-1-1 1,2-1 0,-1 2-1,0 2 8,2-2-10,-3-1 7,2 3-7,1 1-9,1-1 14,0-1-5,0 4-3,1-3 6,2 3-1,-2-3 1,2 1-2,-2 2-2,-1-2-11,3 1 5,-4-1-6,-1 3-3,-1-1-1,-2-1 0,-1-1 6,-1 1-3,0 0 9,1 2-4,0-2 2,-1 1-2,2-3 5,3 3 0,-5-1 1,0 1-1,4-2-9,0 2 11,1 0 0,-1 0-2,1 0 0,1 2 3,1-2-3,-3 1-5,-1 2-5,2-2-15,-2 2-12,2-1-13,-2-1-10,1 2-27,-1 4-27,-4-3-28,7-1-52,-1 2-44,-1 0-54,1 2-72,-2-2-85,-2-2-308,1 3-827,-2-6 366</inkml:trace>
  <inkml:trace contextRef="#ctx0" brushRef="#br0" timeOffset="121902.2532">6118 6416 202,'0'-5'217,"0"2"-17,0-1-21,0 4-11,2-7-17,-2 7-14,0-4-17,0 4-13,0 0-9,0-4-13,0 4-11,0 0-5,0 0-7,0 0-9,0 0-8,0 0-5,0 0 1,0 0 1,-3 20 7,0-8 22,-2 3 2,-1 3-5,-1-1-1,-2 5-7,-2 0 1,1 0 4,0 0 2,-1-7-9,1 6 0,-2-5-2,3 0 5,-1 2-5,2-2-5,2-1-4,-4 0-10,6-6-2,-2 2-9,1-1 5,0-3-4,2 3 0,-1-5-2,0 1-4,3-1 3,-1 0-7,-2-3 4,4 2-6,-3-2 5,3-2 5,-1 7 4,-1-4 4,2-3 1,0 0 3,-1 0 2,1 0 1,0 0 3,0 0 2,0 0-4,0 0 10,0 0 6,-3 4 16,3-4-3,0 0 3,0 0 7,0 0 14,0 0 13,0 0 0,0 0 6,0 0 4,0 0-18,6-11-5,-3 6-19,-2-4 0,6-2-7,-1-3-8,1-2-4,0-3-2,2-5-13,0-2-6,1 2-3,0-1-1,-3 0-8,2-1 3,-1 9-5,0-7-1,-1 7-3,-1 0 2,1 2 1,-3 2-5,2 1 1,-3 2 3,2 0-4,-2 5 4,1-4 5,-1 4 9,-1 0-18,0 0 7,1 0-5,-1 2 0,-1-1 0,1 1-4,2-1 1,-2 1-3,0 0-8,0 0 5,-2 3-2,5-4 3,-4 2 0,2-2-4,1 1-5,-1 0 6,4-1 3,-5-3-4,5 1-2,-4 2 7,2-1-1,-1 0-2,-1 2-3,1-3 9,-2 3 1,2 0-1,-1 1 0,0 2 4,-3 0-4,3-5 1,-1 2-3,-2 3-3,0 0-6,0 0 0,3-2-4,-3 2-3,0 0-5,0 0-3,0 0-2,0 0 5,6 10-9,-5-7 9,2 3 5,0 4 1,0 2-2,1 5-1,-2 0-4,4 0 3,0 8 1,-2 3-1,3-1 3,-1 0 5,-2 2 2,2-1-2,1-3 2,-2 3-9,0-5 8,-3-3 1,1-2-4,1-1 2,2 0 3,-3-2-1,-1 1-2,0-6-6,1 0 4,-3 0 1,3-1 1,-3-3-3,0 0-5,1-1 3,-1 1 2,1-4-3,0 2-1,0 3 4,-1-7-4,0 4 1,0-4-2,1 5-1,-1-5 0,-1 4-4,1-4-1,0 0 1,1 4-14,-1-4 11,0 0 3,0 0-9,0 0-4,0 4-6,0-4-8,0 0 4,0 0-26,0 0-34,0 0-14,0 0-25,0 0-33,0 0-19,0 0-58,0 0-96,-5-13-69,3 8-225,2-6-687,-1 3 304</inkml:trace>
  <inkml:trace contextRef="#ctx0" brushRef="#br0" timeOffset="122449.5791">6048 6607 109,'0'0'165,"0"0"-3,0 0 0,0 0-5,0 0-5,0 0-2,0 0 0,0 0-4,0 0-4,-3 0-5,3 0-4,0 0-6,0 0-8,0 0-7,0 0-9,0 0 2,8 4-4,-5-3 2,3 2 16,-1-2-4,9 0-4,2 3-10,1-1-4,4-1-6,0-4-10,2 4-3,-1-1-11,-1-1-2,-1 0-4,-4 0-4,-4 0-14,-2 0-5,0 0-3,-3 0-1,-1 1-2,-1-1 6,1 0-12,-6 0-1,7 0 0,-7 0-1,4-1-6,-4 1 5,0 0-4,3 1 1,-3-1-9,0 0-8,0 0-8,0 0-12,5-2-17,-5 2-14,0 0-20,0 0-23,0 0-25,0 0-26,0 0-39,0 0-50,0 0-49,0 0-184,0 0-502,0 0 223</inkml:trace>
  <inkml:trace contextRef="#ctx0" brushRef="#br0" timeOffset="125751.2276">3404 7317 37,'4'-6'100,"-1"-1"-7,1-1 6,0-2-6,-1 6 16,0-3-3,0 2 0,-2 0 10,1 2 10,0-2-3,0 1 6,2 0 16,-4 1 3,3 1 5,-3 2-11,4-8 1,-4 5-8,0 1-3,3-2-1,0 1 1,-2 1 0,1-1-5,-1-1-7,-1 4 2,0-5-8,1 2-8,-1 3 6,2-3-11,-2 3 4,0 0-9,3-3 1,-3 3-4,0 0-3,0 0-7,0-6 0,0 6-8,0 0 3,0 0-2,1-2-6,-1 2-6,0 0-7,0 0-1,0 0-5,0 0-2,0 0-5,0 0-5,0 0 1,0 0-4,0 0-2,0 0-6,0 0 0,0 0-2,0 0-2,0 0-3,0 0 6,0 0-11,0 0-4,0 0 4,0 0-8,0 0 6,0 0-4,0 0 0,0 0-3,0 0-9,0 0 8,0 11-9,0-11 3,1 6-5,-1-4 7,-1 6-7,1 1 4,0 7 2,0 4-2,0 5 1,1-2 2,-1 4-6,-4-1 10,4 2-3,-4-2-4,1 4 4,0 3 3,1-2 2,0 4-4,-2-2-2,1 1 1,-1-3 3,0 0 2,-1-1-6,3 1-16,-3-2 17,3-1 1,-2 0 8,2-2-6,-1 1-5,-1-1 6,1-1-7,0 0 4,2 1 4,-2-7 6,0 6 3,-2 1 6,3-8-10,2 1-4,-4-1 2,4 0-1,-2 1 1,1 0-3,1 0 3,-3 1 0,2 0 2,2-2-2,-2 2 2,-2-3-6,3-1 2,0 2 2,0 2-2,0 6 5,0-7 1,0-2-10,0 0 7,-3 0 2,3-2 1,0-3-2,0 1-2,0 3 0,0-5 3,0-1 1,0 0-1,0 2-3,0-4-2,0 1 2,-1 4-1,0-5-2,1 0-3,0-3 2,-2 3-1,2 0-1,0-1-9,0-1 8,0 2 3,0-1-1,0 1-3,0-2 2,0 1-1,0 1 7,-1 1-3,1-1 4,-2 3 2,2-3 7,0 4-4,-1 0 0,1-2-9,0-1 8,0 3-4,0-2 4,-2 2-3,0-2-5,2 2 5,0 0-1,0 0-4,-2 0-2,2 1-7,0-4 8,-1 3-3,-1-2 3,2 2-1,0-6 1,-1 3-2,1-7 3,0 5-12,-1-1 8,1-1-2,1-3 3,-2 2-3,0 0 5,1-4-2,-1 9-4,1-9 5,0 3 0,0-3-3,0 4 2,0-4 0,0 0 1,0 0-2,0 0-2,0 0 6,-1 4 3,1-4-5,0 0 3,0 0-1,0 0 3,0 0 0,0 0-5,0 0 5,0 0-7,0 0 2,0 0-10,0 0-13,0 0-15,0 0-51,-9-11-32,5 3-20,-2-1-6,2 2-16,-3-3-17,0 4-11,-1-3-15,-5 1-5,3-3 1,-3 0 8,1 2 17,2 1 17,-4 0 12,1-1 21,3 0 14,-1 0 16,3 2 8,-4-2 17,5 0 21,0 2 21,0-2 22,2 2 12,-1-1 21,2 1 24,1-1 3,0 4 4,2-4 13,-2 4 9,1 1 9,1-1 7,1-1 0,0 5 5,-2-5-3,0 2-5,2 3-13,0 0-1,-2-4-2,2 4-9,0 0-1,0 0-9,0 0-12,0 0-1,0 0-3,0 0-3,4 18 3,-1-12-1,2 8 6,0-2-1,1 3 12,1 2-2,4 4 1,-5-3-1,4 3 2,0-5-4,-2 0-7,0 0-4,0-1-1,0 2-1,-1-2-7,2-3-2,-4-3-4,2 0 5,-1-1-6,2-3 0,-1 3-13,-1-1 16,1-3 2,-3 1 0,2-1 0,-2-3 9,2 2-9,-2 1 11,-1-3-3,0 0-2,2-1 11,0 1-8,-5-1 3,9-1-3,-2-1 0,3-1-1,4-6-2,0 2-4,9-5 0,-1-1-6,1 2 0,1-4-4,3-2-2,-2 3 0,7-13-4,-5 11-1,-3 1-4,1 0 2,-5 1 0,-1 1-3,-4-3-1,-4 11-5,-4-2 5,-2 4-9,3-2 11,-4 0-3,-1 3 1,0 0-7,-1-1-10,0 1-9,-2 2-21,3-4-16,-3 4-24,0 0-43,0-5-63,0 5-52,-5-4-41,3 0-41,-1-3-54,-3 4-55,-1 0-235,-1-5-718,-1 2 317</inkml:trace>
  <inkml:trace contextRef="#ctx0" brushRef="#br0" timeOffset="126513.389">2943 7856 54,'0'-4'235,"3"0"-6,-3 0-7,0 4-12,0-5-18,0 5-6,-3-4-17,3 4-11,-1-5-11,1 5-9,0 0-12,0-3 1,0 3-14,0 0-15,0 0-11,0 0-8,0 0-10,-8 9-8,6-4-5,-4 4-3,2 2-7,-3 5 1,0-2 1,0 6 0,0 3 5,-1 1-3,-2-2-9,4-4 1,-1 6 13,2-6-9,2 0-6,0 3 0,-1-3-1,2-1-8,-1 1 3,3-4 1,0-3-5,3 6 1,-3-5 11,3 4-5,0-5-3,0-1 4,2 2-5,-2-7 1,3 6 13,-1-4 27,2 2 12,0-2 1,3-7 0,0 6 4,-3-1 7,2-1-10,-1-3 0,2 2-2,-2-2 0,2 2-9,-3-3-6,3 0 0,0 1-4,-3-5-3,1 3-6,2-3-3,-1 1-3,-2-1-2,-3 2 7,3-4-8,0 6 3,-3-2-5,1-3 1,0 1 1,5-2-1,-4-1-3,1-1 1,0 0-7,0-1-2,0 2-2,-1-3 3,-1 1-4,1 0 5,-3 1 5,1-1 3,0 1 6,-1 1 3,0 2 12,0-1-7,-2-2-12,3-1 2,-4-1-5,0 0-2,0 0-5,2-2-3,-2 2-4,-2-2-7,2-1-1,-3-4-2,2 4-13,-2-3 4,-1-1 2,0 4-3,1-4-3,-3 2-2,-1-2 1,0 4-1,0-2-4,0 5 3,1-2-9,-2 4 7,1-1-5,1 0-2,-4-3 0,6 5-1,-3 1-6,-3-1-8,3 4-14,-1-2-21,-1 0-20,1 5-27,-2 0-36,-3 3-18,2 2-39,1 0-32,0 4-35,-1 1-50,1 1-58,3 0-68,0-2-288,3 3-782,1-3 346</inkml:trace>
  <inkml:trace contextRef="#ctx0" brushRef="#br0" timeOffset="128723.6403">3863 9333 170,'0'0'174,"0"0"-18,0-4-16,0 4-10,0 0-8,0 0-12,0 0-1,0 0-1,0 0-3,0 0-1,0 0 3,0 0 2,0 0 1,0 0-4,0 0-1,0 0-9,0-5 0,0 5-4,-3-5-8,3 5 4,-3-5-3,3 1-3,-2 1-2,-1 0-6,0-6-9,-1 6-3,0-2 0,-1 1 1,-2-1-9,2-2-9,-2 1-2,-2 1-2,1-2 3,-1 3-11,1-2-5,-1-1-5,1 1 5,-5 1-5,2-2-3,-2-1-1,2 1 3,-3 1 3,4 1 0,0 1 11,-2-5-9,2 4-1,-2-2-4,3 2-1,-1 1-2,-1-2 7,-1 1-8,2 2-7,-1-1 0,-3 1 2,1-2-5,-1 1 3,1 0 1,-2 1 10,4-2-14,-3 3-2,2-2-3,-3 3 2,2-2 0,1 0-1,-1 1 5,4 0-7,-6 2 2,5-2 4,-4 2-4,4 0-4,-5-3-2,1 3 14,-2 3-8,1-3-2,-1 0-2,2 0 2,-3 2 1,3 2-2,-3-1 10,3 1-10,-3 0 3,3 0-8,1-1 1,-1 1 3,0 2 9,0-2-6,1 1-3,1 2 0,2-2-2,-6 0-4,-2 5 6,-2 2 0,6-2 1,-5-2 2,4 1 4,1-1-5,-4 5 2,1-1 2,3-2 5,-3 2 3,3-3-7,-3 7-2,-1-4-2,0 2 0,5-2 7,-1 0-3,1 2-3,0-1 30,2 0-6,0-1 3,-2 1-8,0 0-1,1-1 3,-1 6-5,-1-5 0,0 5 5,4-4-5,0 1-2,-2 2-5,2-3-5,0 0 4,0 1-1,2-1-4,-1 1 2,2-1 1,3-4-4,-3 4-1,1-4 5,-1 2-10,3 0 7,-2 3-2,2-2 3,-3 0-2,4 2-7,-4-4-2,4 1 11,-1 4-7,0-7 3,1 6 1,-3 1 1,4 1-6,0-7 0,1 7 2,-3 0-4,-1-2 2,5 3-1,-1 7 1,1-5 10,0-1-13,1 6 4,-2-7 4,1 2-8,0-1-1,-3 7 10,3-8-5,2 1 4,-1-1-2,2 0 4,0 0-6,-1 3 2,1-1 2,-1-1-13,3-1 11,0 1 3,0 0-3,-1 5 0,1-5 2,0 0 0,2-2-7,-4 0 7,1 0 2,6 7-4,-3-7-1,0-2 3,-1 0 3,1 0-14,4 1 10,-4 1 1,3-3 6,-3 1-4,3 0 4,1-1-3,-2 0-5,1-4 6,1 3 8,0-1-9,-1 0-1,-2-1-8,5 4 9,0-5 6,-2 4-9,5 1-1,-1 1 8,-1-6 6,0 0-9,5 8-1,-5-7 0,4 2 0,0-4 6,-1 1-7,3 2-4,-2 1 0,-1-5 4,1 2-12,1 0 14,-5-1-1,1-2 3,-1-1 2,9 1-6,-5 2-4,2-3 11,1 0-13,0-1 11,1 1-8,-1-2-8,2 0 5,3 2-7,-2-6 9,0 4 7,0-1-11,-2-1 3,3 1 4,-1-1-2,0 0-6,-3 2 6,1-4 0,-1 1-1,1 0-3,-6-2-2,-1 4-6,-1-3 14,2 0 0,1 0-1,1 0 9,-1-3-5,4 1-2,0-2 4,-5 3 6,6-5-10,-1 2 3,-1 0-14,1 2 14,2-4 5,-4-1-4,-3 1-5,4-2 9,0 1 2,-7 2-6,10-3 1,-9 4-17,6-6 11,1-2 7,-7 8 0,0-4-1,2 0 3,2-6 7,-5 3-17,2-4 19,2 0 3,-6 1-7,6-6 4,-1 4-8,-3-3-2,0 1 13,3-2-25,-1 1 12,1-1 0,-2-1 1,0 1-2,0-1 6,-5-1 11,6 0 5,-4-4-7,2 4-6,0 0-1,-2-2 4,0 1-6,-1 0 3,-1 0-1,-1 7 10,2-10-5,-6 8 2,6-6 0,-4 7 0,2-7 3,-1 7 8,0-8 1,-3 7-9,6-6 3,-7 5-1,0 2 1,1-6-1,0 3-4,2-3 1,-6-5-4,3 1-1,-2 9 5,2 2 2,-3-5 5,1 5 2,-1-1-2,2 3-13,-2-3 13,0 4 9,0 2-7,-3-1 9,3-1-1,-2 1-5,0-4-4,-4 1-1,3 0-5,-1 1 2,1 2-3,-1-5-2,1 0-7,-4 3 4,4-1-3,-1 0 2,-2 5 9,2-4 1,0 2-5,-1 5-4,2-5 3,-2 4 3,0-1 1,0-2-4,3 2 2,-4 0 0,3 1 0,-1-1-1,0 2-4,0-3-4,-1 3-3,0-1-1,-1-1-3,2 1-2,0-1 3,-2 1-3,0-3-2,-1 1 1,0 0-7,-1 0 3,-2-3-4,0 3 0,0-1-1,0 2-1,-1-1-1,-3-2-2,3 3 1,-1-1-11,-1 2 21,-2-1-11,-4 4-2,3-1-5,-7-2-2,1 3-11,2-1-4,-1 1-18,-1 1-21,3 2-31,1-1-30,4 1-33,0-1-53,-2-1-71,1 3-53,-5-1-72,7-1-84,-1-1-343,-1 1-902,-1-2 400</inkml:trace>
  <inkml:trace contextRef="#ctx0" brushRef="#br0" timeOffset="130747.4875">3359 9399 26,'0'0'158,"0"0"1,0 0-7,6 0-7,-6 0-6,0 0 5,0 0-2,0 0 5,0 0-5,0 0 7,0 0-4,0 0 1,0 0-5,0 0-4,0 0 1,2 4-7,-2-4-3,0 0-1,0 0 2,0 0-9,0 0-6,0 0-4,0 0 1,0 0-8,0 0-9,0 0 2,0 0-6,0 0-12,0 0-16,0 0-2,0 0-3,-15-6-1,15 6-9,-5 0-8,1-3 2,4 3-9,-11 0-6,5-1-1,-2 0-1,-2-1-3,0 2-10,-2-1 3,2 0-4,-3 0-2,-1 1 0,1 2-2,-1-2 1,2 3-4,-3-1 0,1 1-8,1-3 10,0 6-5,-1-2 1,1 0 1,-2 0 0,3 1-2,-1 1 1,2 0-4,0 2 0,-2 1 5,-1-1-2,3 4-5,0-6 4,1 5-2,0-1 4,-1-2-7,-1 3 8,2 2-7,1-2 6,-3 2-1,2-1-2,1 0 1,0 0 5,-1 0-6,-1 2 0,1-3 7,0 0-3,3-1-1,-3 2-6,2-2 1,1 0-2,1 2 4,1-5-6,-1 6 1,0-2-2,2-1 5,-1 3 1,-1-2 6,3 0 6,-4 5-14,1 1 7,1-5-3,-1 4 0,2 1-11,-2 0 13,2 0-4,1 2 10,0-2-8,-1 1-3,1-1 4,0 1-3,2-3 1,-2-3 4,3 3 1,-4 0-5,4-1 4,0 1-9,-3 1 4,6 1 4,-3-2 2,4 2-3,-4-3-2,3 1 7,-3 2-1,3 0-4,-2-1 19,-1-3-15,0 1-2,3-2-2,-1 0-1,0 0 1,0-2 31,-1 2-1,2-1 7,0 1-14,-3-1-2,4 1-5,-1-4-1,-3 3 3,6-1-15,-5-2 9,3 1-6,0 1 8,1-1-1,-3-1-5,4 1 1,-3-1 1,1 3 3,0-3-2,2 1-14,-1-1 9,-2 2 7,3-3 1,1 3 8,0-2-1,-3 1 6,3-2-13,-1 3-10,1-1 8,-1-2 5,2 1-8,-1 1-4,-1-2-5,2 1 6,1-1 6,-1 0-3,-2 1 0,-1-3-1,4 2-3,-2 0 3,0-1 11,0 1-14,1 2 4,1-4 1,-1 2-23,-1-1 21,3 0-5,-1-1 0,-1 1 5,1 1-9,-1-3 11,3 5 3,2 0 2,-6-4 1,3-1-1,1-2-2,-1 4-1,-1-1 5,0 1-2,1-4-5,4 6 2,-1-4-1,0-1 2,-1-1-9,4 0 6,-1 1-15,1-2 18,1 0-1,-3-1 3,4 2-10,3-1 0,-7-1 2,2 0-4,-1 0-1,-3 0-2,3 0-2,-1-1 2,-1-2 0,-2 4 2,2-1 1,-3-2 0,0 2 0,1-1 0,-1-2-5,-2 0 4,6 3 1,0-5-3,-2 0 2,2 2 5,-2-2 0,2 0-6,3 3 0,-3-3 1,3 0 4,3-1-2,-6 1-4,-3 2-5,3-1 11,-1-1-8,1 0-15,-4 2 11,1 2 10,-1-5-1,3 1-2,0 0 7,-5 3-2,5-5-1,-4 3 3,1-1-3,0 2 8,3-5-8,-3 7 3,2-7-2,1 1 10,0 0-1,0 1 8,-1-1 6,-2 2 12,-3 0 2,1-1 9,0 2 5,0-2 3,-1 1 1,0-1-4,2-2 2,-2 0-4,1 0-6,-2 0-4,2 0-2,1-5-5,-1 1-5,3-1-3,-4 0-2,3-2-3,0 1-2,0 2 3,-1-2-2,-1-1 4,0 3-1,1-3 1,-1 2 8,-2-1-4,-1 0 6,1 4 2,-3-2 5,1 2 4,2 0 1,-2-1-6,-3-1-5,1 0 4,2 1 2,-3 0-2,2-5 4,0 0-8,0 0-7,0-1 4,1 0-17,-3-1 11,-1 2 19,3-1-14,0 6-4,-2-6-3,1 1 21,-1-1 3,0 3 5,-1-1-4,0-1-3,2 1-3,-2 3 5,-2 0-4,1-4-17,1 4 24,-1 2-10,-1-3-6,0 1-3,0 3 4,2-3 4,-3-1-14,2 4 8,-2 1-20,3-1 20,-1-1-4,-1 5-8,1-2 4,-1 0 9,1 2-8,0-1-1,-1-3-8,2 2-3,-3 2 11,1-6-15,-1 2-1,-1 2 7,1 0-14,-3-4-4,4 5 4,-3-4 6,2 5-5,-1-4 3,3 1-2,-2 1 4,0 2-7,0-1 8,-1 0-24,1 1 21,0-1 2,2 1-8,-3 1-10,1-1 8,0-1 5,0 3-10,-1-4 15,1 2-8,1 1-4,0 0 0,-4-1-3,2 1 4,0-1-2,1 1 0,-4-1 0,4-1 0,-2 0 0,-2 2 0,2-1 0,1-1 0,-4 1 0,2 1 0,0-1 0,-1 0 0,2 0 0,-1-2 0,-1 6 0,3-5-3,-3 4-12,1-4 16,0 3-1,0-1 5,-4-1-9,4 2 0,-4 1 6,3-3-4,-3-1 4,3 3-4,-3-2-8,0 2 15,2-3-9,0 3-4,-1 1 6,1-3 16,-2 2-12,2-2-6,-2 1 12,2 0-10,1 3-4,-1-2 11,1-1-4,-3 1-9,7 2 11,-4-1 1,3-1-4,-3 2-2,2-2 12,0 1-13,-1-1 7,6 3-1,-7-4 4,3 1-7,-3 1 0,3 2 3,-2-3-11,2 1 8,0-1-2,-2-1 0,-2 1 7,-1-1-14,4 2 3,-4-2 5,2 0-9,0 1-5,0-1-10,-1 2-9,-1 1-10,-1-1-16,0 0-20,-1 2-19,0-1-30,-2 2-23,-1 1-25,0-2-20,1 2-42,2-1-45,1 0-53,-4 3-60,1-3-68,4 6-439,-3-4-980,2-1 434</inkml:trace>
  <inkml:trace contextRef="#ctx0" brushRef="#br0" timeOffset="131880.9981">3407 9919 57,'0'0'203,"0"0"-7,0 0-10,0 0-1,0 0 1,0 0 3,0 0-2,0 0 3,0 0 3,0 0 8,0 0-12,0 0-1,0 0-4,8-8 2,-8 8-6,0 0-3,0 0-3,0 0-13,2-4 5,-2 4-5,0 0-13,0-4-6,0 4-14,2-5 8,-2 5-12,0-5-3,0 2-5,0 3-11,0-8-3,0 4-6,0 4-5,0-6-4,0-1-2,0 6-4,-2-4-7,0-2-9,0 2-1,1 2-5,0-3-5,-2 3-6,-1-2-9,1 1-2,0-2-4,-1 4-5,-4-3-3,3 2 3,-2-1-11,0 2-2,0-1-4,-1 1 1,1-1-1,1 3-4,-1-1-5,0 1 2,3 0-5,-5 0 1,5 0-4,4 0 2,-10 3 6,2-2-8,4 1 0,-2 1-1,-2 2 2,-1 1-2,2-1 2,0 2 0,-3-1 0,5-1-5,-1 1 1,0 0 3,-1 3-2,2-2 2,-1 3 1,1 0 1,-1-3 0,0 0-2,2 3-2,-3-4 2,1 2-2,2 4 5,1-2 1,0 0-2,-2 5 2,-1-6 0,3 3-1,-2-5-1,0 4 2,1-3-2,0 2-2,1 1 4,-3-2 1,2 0-7,0 3 5,1 0 5,2-4-4,-2 3-3,0-3 0,-1 2-4,1 1 5,3-1-4,-4-2-1,2 1 1,2-1 0,0-3-3,0 7 0,0-8 2,0 4-4,0-2 7,0 1-2,0 1 1,0 0 6,2-3-7,-1 2 5,2 0-1,-3 0-1,3-1-5,1 3 14,0-1-6,-1 1 2,1-4-2,3 2-2,-2-2 5,2 4 2,-2-1-2,5-4 8,-3 2-1,2 0-1,0-3 0,4 0 0,0 1 3,1-1 27,0 1-3,0-3-2,2-1-1,-1 0-1,2-1-7,-3-2 1,0 2-4,-1 1 2,-2-3-8,-2 1 0,-2-1-2,-2 2 3,5 0 0,-7-1 8,2-1 1,-2 1 4,2 0 7,0 0 3,-2-1-7,1 1 1,-1-1 1,-3 3-8,7-3 3,-4 1-5,-1 0-2,-2 2-8,4-3 5,-4 3-4,4-4-1,-4 4 2,0 0-6,3-1 3,-3 1 1,0 0 1,0 0 4,0 0 0,4-2 0,-4 2 1,0 0 2,0 0-6,0 0 1,0 0-4,0 0 2,0 0-7,0 0 1,0 0-3,0 0 1,0 0-2,0 0 2,0 0-2,0 0 1,0 0 0,0 0-2,0 0 2,0 0-5,0 0 1,0 0-1,0 0-6,0 0-9,0 0-6,0 0-8,0 0-11,0 0-7,0 0-11,0 0-13,0 0-20,0 0-18,0 0-25,0 0-29,0 0-36,0 0-40,0 0-28,-6-7-73,6 7-82,0-8-362,0 1-848,0 3 376</inkml:trace>
  <inkml:trace contextRef="#ctx0" brushRef="#br0" timeOffset="138291.5932">6900 6750 88,'0'0'89,"3"-1"5,-3 1-2,0 0-1,1-2-27,-1 2 17,0 0 12,0 0-3,0 0-6,0 0 7,0 0-4,0 0-11,0 0 6,0 0 3,0 0 2,0 0-2,0 0-7,0 0-1,0 0-9,0 0-1,0 0-6,0 0-5,0 0-4,0 0-10,0 0-6,0 0-4,0 0-1,0 0-1,0 0 0,0 0-10,0 0 0,0 0 0,0 0 0,7 5 2,-7-5 6,0 0 2,0 0-3,0 0 4,0 0-3,0 0 9,0 0 6,0 0-4,0 0 2,0 0 1,0 0-1,0 0-2,0 0 4,0 0 5,0 0-13,0 0 7,0 0-1,0 0-1,0 0 4,0 0-5,0 0-4,0 0 1,0 0-3,0 0-4,0 0-2,0 0-7,0 0-1,0 0-3,0 0 2,0 0-3,0 0-4,0 0 0,0 0 2,0 0-4,0 0 2,0 0-2,0 0 0,0 0 2,0 0-3,0 0-2,0 0 2,0 0-2,0 0 3,0 0-2,0 2 0,0-2-2,0 0 6,0 0-2,0 0 0,0 0 0,0 0 1,0 0 4,0 0-1,0 0 2,0 0 13,0 0-10,0 0 2,0 0 0,0 0-1,0 0-1,0 0 5,0 0-8,0 0 1,0 0-1,0 0-3,0 0 3,0 0-6,0 0 0,0 0 4,0 0-7,0 0 0,0 0-3,0 0 2,0 0-1,0 0 0,0 0 1,0 0-5,0 0 4,0 0 0,0 0 2,0 0 0,0 0 4,0 0-6,0 0-2,0 0 4,0 0 1,0 0 1,0 0-5,0 0-1,0 0-1,0 0 3,0 0 2,0 0-7,0 0 1,0 0 3,0 0-4,0 0 2,0 0-3,0 0 3,0 0-3,0 0 3,0 0 2,0 0-4,0 0 2,0 0-7,0 0 7,6 3-2,-6-3 17,4 0-7,-4 0 5,7 2-4,1 0 11,2-1 8,3 2 6,4-1-14,3 1 3,1 1 12,1-1-18,4-3 0,-1 5 1,0-1-4,5 0 0,-2-1-5,2-1 3,-1-2 3,-2 4-1,1-3-9,0 2 8,-2-1-4,-2 1-3,1 1-5,-4-3 1,6 3 3,-3-1 1,0-2 7,3-1-1,-2 1 4,2 1-8,-2-1 12,3 1-1,-1-2 2,-3 1 7,-2-1 5,4-1-26,-4 1 9,2 1-8,-1-1 2,-2-3 1,0 5-5,-1 0 3,2-2-3,-5 0 10,-1 3-11,-2-3 10,3 0-7,4 0 0,-6 0 0,6 2-4,1-4 3,-2 2-4,3 0 0,-2 2 2,3-4-2,0 4 4,-1-4 0,1 2-5,0 0-7,-3 2 13,3-2-6,-2 2 9,-2-4-7,-4 4-6,-1 0 6,-1-1 1,-5-1-1,2 2 5,-4-2 5,4 0-15,-4 0-6,3 0 14,-3-2-4,0 2 0,3-1 8,-2 1-20,2-1 22,0 0-18,4 1 3,2-2 3,-2 2 1,0 0-3,3 0 4,-2 0-3,2 0-3,0 0 2,-3 0 8,1 2-7,0-1 5,-4-1-7,2 0-1,-3 1 1,1-2-1,-4 1 3,1 1 2,1-1-3,-2-1 4,0 1-7,-2 0 3,1-1-2,0 1 6,-2 1-4,2-2 5,-6 1 3,7-2-4,-7 2-4,5-2 3,-5 2 0,6 0-2,-6 0 4,0 0-11,4 0 17,-4 0-8,0 0 3,0 0-2,0 0-2,7-3 6,-7 3-8,0 0-9,0 0 15,2-1-11,-2 1 3,0 0-16,0 0-20,0 0-19,0 0-23,0 0-27,0 0-20,0 0-25,0 0-44,0 0-61,-12-3-30,5-2-13,1-2-223,-4 2-566,0-3 250</inkml:trace>
  <inkml:trace contextRef="#ctx0" brushRef="#br0" timeOffset="138771.9058">8580 6728 124,'-11'-8'57,"-2"-1"6,-1 2 12,4-2 5,-2 2 2,2 1 22,1 2 4,1-3 13,2 3 1,-2-1 2,4 3 0,-2-3 6,4 4 0,-2 0-3,0-2-1,4 3-5,-5-2-8,5 2-6,-2-2-11,2 2 11,0 0-11,0 0-3,0 0-7,0 0-12,0 0-1,0 0-4,0 0 0,0 0-3,11 14-1,-4-9 15,5 0 2,2 1-2,0 2-8,0 0-6,2-1-1,5-1 7,-2 4-12,2-1-7,-5-1-5,4 2-1,-6-4-5,1 2-7,-1-2-1,0 1 0,-2 1-5,-4-6-5,2 2-3,-2 1-2,-2-2 0,0-1 3,-1 0-9,-2-2 7,1 1-4,-1 1 3,1-1 2,-4-1 4,3 1 5,-3-1-1,0 0-5,6 0 1,-6 0 4,0 0 1,0 0-13,0 0 2,7 0-5,-7 0 8,0 0-8,0 0-2,0 0-3,0 0 3,3 3-6,-3-3-4,0 0 3,0 0-6,0 0-8,0 4 0,0-4 1,-5 5-2,1-2 11,-4 14 3,-5-7-2,-4 9-1,-1 2 15,-2-1-15,0-2 3,1 3 13,-1-1-17,3-2 7,-3 2-7,2-1 1,1-2-1,2 0 6,4-5-1,-2 1-7,4-2 7,-3 0-1,3-2 1,4-2-10,0 1 7,-3-2-4,4-1-2,-1 0 2,1-2-22,3 0-3,-3-2-26,4-1-22,-5 3-19,5-3-20,-4 0-20,4 0-26,0 0-71,0 0-59,-6-8-240,5 1-573,-2 1 253</inkml:trace>
  <inkml:trace contextRef="#ctx0" brushRef="#br0" timeOffset="139707.2174">7821 6354 78,'0'0'150,"-4"3"-4,4-3 0,0 0-3,0 0 2,-3 1-2,3-1 12,0 0 3,0 0 5,0 0 1,0 0-1,0 0-6,0 0-11,11-5-7,-2 1-8,1-1-4,0-1-9,6-1-1,-2 0 4,5-5-7,-7 4-3,3-1 4,0 3-2,-1-5-5,-1 2-8,1 1 6,-4-4-7,2 5 3,1-3-3,-4-1-12,-2 5 1,0-2-6,0 1-12,0-1-3,-2 2-3,0 3-2,0 1-5,-2-4-5,1 2-1,0 2-5,-1-1-4,0-1-8,-3 2-1,0 2-12,0 0 1,0 0-10,0 0-3,6-1-10,-6 1-10,0 0-15,0 0 1,1 8-3,-2-1 2,-1 2 6,1 1 7,-2 7-5,-1 2-1,0 7 9,-1-1-7,1 4 17,-3 3-6,3-2-3,-2 0 4,1 2 2,-2-1 1,0-1 2,2 1-4,-2-5 14,3 0-9,-3-8-11,1 1 5,2-1 6,0-2-8,0-3 3,1-2 0,0 1-2,0-4-9,2-1 3,-2 0-8,2-2-8,-1 1 7,1-2 6,1-2-3,-4 0-9,4-2-2,0 5 0,0-5 3,0 4-1,0-4-5,0 0-6,-2 4-6,2-4-5,0 0-21,0 0-27,0 0-13,0 0-10,-10-10-6,3 9 1,3-2-2,-3 0-1,0-1 4,-1 2 2,0-3 11,-2 3 10,1-1 6,-3 1 7,1-1 8,-4-1 4,1 3 14,1 0 1,0 1 7,1-2 17,2 1 20,0-1 11,0 1 27,4 0 16,-2 1 9,2-1 5,2 1 9,4 0-1,-8-2 2,8 2-4,-3 0-3,3 0-2,0 0-3,0 0 13,0 0 18,0 0 0,14 4 1,-6-3-5,8 2-8,-1-1 0,6 0-1,1 4-2,3-3-13,-1 1 0,-2-3-6,4 0-7,0-1 0,-2 2 0,0 0-5,-1-2-8,2 0 8,-4 2-6,2-1 8,-6-1-10,1 0-1,-6 0 5,3-1 10,-2 1-18,-2 0 9,-3 1 7,-1-1 12,-1 0-11,0 0 6,-1 0-4,-5 0 2,9 0-13,-6 0 1,-3 0-12,5 0-3,-5 0 13,3 2 4,-3-2-15,0 0 2,0 0-6,7 0 0,-7 0-13,0 0 23,0 0-15,0 0-7,0 0-24,5-2-17,-5 2-22,0 0-23,0 0-25,0 0-40,0 0-43,0 0-50,2 4-46,-2-4-257,0 0-589,0 0 261</inkml:trace>
  <inkml:trace contextRef="#ctx0" brushRef="#br0" timeOffset="141138.4013">9165 6699 23,'1'-5'122,"-1"2"-9,0 3-17,2-7 3,-2 7-18,2-5-15,0 4 0,-2 1 3,0-6 4,0 6-5,1-2 20,-1 2 1,3-5 9,-3 5 1,0-2 6,0 2-2,0 0 4,0-5-6,0 5-2,0 0-6,0 0-10,0 0-9,0 0-3,0 0-12,0 0-6,0 0-2,0 0-9,-3-5-5,3 5-6,0 0-7,0 0 0,0 0-5,0 0 1,0 0-4,0 0-2,0 0-1,0 0-4,0 0 3,0 0-3,0 0-3,0 0 2,0 0-2,0 0-1,0 0-2,0 0 4,0 0-2,0 0-2,0 0 1,0 0 0,0 0 1,0 0-4,0 0 2,0 0-2,0 0 3,0 0-4,0 0 2,0 0-1,0 0-1,0 0 0,0 0 3,3 14-4,-3-14 1,-4 3-2,4-3 1,0 0 2,0 0-4,0 0 2,0 0-2,0 0 1,0 0 1,0 0 0,0 5 1,0-5 4,0 0-2,0 0-3,0 0-4,0 0 5,0 0-3,0 0 1,0 0 8,0 4-7,0-4 1,0 0-2,0 0 4,0 0 0,0 0-1,0 0 5,0 0-5,0 0 4,0 0-1,0 0 0,0 0 4,0 0-8,0 0 5,0 0-3,1 3 5,-1-3-2,0 0-4,0 0 1,0 0-1,0 0 2,0 0-1,0 0 2,0 0-4,0 0-1,0 0 1,0 0 3,0 0-5,0 0 9,-4 2-10,4-2 6,0 0-8,0 0 7,0 0-1,0 0-2,0 0 4,0 0 0,0 0 0,0 0-2,0 0 1,0 0-1,0 0-7,0 0 5,0 0 4,0 0-6,0 0 5,0 0 0,0 0 0,0 0 1,0 0 5,0 0-8,0 0 3,0 0-1,0 0 1,0 0 1,0 0-1,0 0 1,0 0 2,0 0 2,0 0-2,0 0 1,0 0 11,0 0 0,0 0 9,0 0 0,0 0 10,0 0-1,0 0 8,0 0 3,0 0-1,0 0 1,0 0-1,0 0-4,0 0 0,0 0-8,0 0-7,0 0-3,0 0 4,0-10-4,0 10-5,0 0-6,0 0-1,0 0-6,0 0-18,0 0-8,-1-4-10,1 4-18,0 0-12,0 0-13,0 0-22,0 0-25,0 0-31,0 0-37,0 0-14,0 0-34,0 12-122,1-8-386,0 1 171</inkml:trace>
  <inkml:trace contextRef="#ctx0" brushRef="#br0" timeOffset="142301.9431">9148 6648 149,'3'-5'192,"0"0"-4,1-1-8,-1 1-7,-1 2-1,0 1 6,1-3-7,-2 3-6,-1 2-10,3-4-7,1 2-4,-4 2-14,0 0-12,0 0-18,0-2-5,0 2-17,0 0-11,0 0-8,0 0-6,0 0-3,0 15-5,-4-6-6,0 4-7,1 3 2,-1 3-1,-3 5-5,-1 3 4,3-1-2,-2-1 12,1 4 2,-1-2-3,0 2-5,3-5 3,-3 1-8,1 0 0,-1-2 12,0 2 4,4-7-1,-2 0-3,0-2 1,0 1-6,2-2-2,-1-4-4,0 0-3,2-2-1,1 0 1,-1-4-1,1 2-6,-1-2-1,1 0-5,1-2 6,-1 1-3,1-4 5,-2 5 9,2-5 16,0 3 22,0-3 9,0 0 6,0 0 2,0 0 11,0 0-1,0 0-8,0 0-12,0 0 1,3-15-13,-2 4-9,2-5-12,0-2 0,1-1-3,2-6-3,-2 1-11,2-2-6,-1-4-4,1 1-1,0 4-4,-1 2 0,-2 6 0,3-1-3,-2-1 0,1 2 4,-2-1-8,2 3 5,-2 5 3,-1-4 2,3-1 1,-1 2-16,-1 3-7,1-6 8,1 2-5,0-2 5,-1 2 0,2-3-5,1 1-3,-2 2 1,1 6-6,0-4-1,-1 4 12,2-2-4,-1 1 2,2 2-9,2-4 3,-1 5 1,-1 0-10,3 2 13,-1-1-7,0 3 4,0 0-3,2 1-8,-2 1 13,0 1 0,0 0-12,-1 2-9,0 2-12,-2 0-3,3 2-3,-3 3-1,-1-1-1,-3 3-4,2 3-4,-3 0 3,-2-5-7,-3 6 2,-4 0 12,1 0-1,-8 3 0,3-7-6,-3 5 4,-1-5-1,3-2-2,0 0 2,-4 1 8,5-3-1,-4-1 7,3-1-2,4 0 9,1 0-6,-1-2 13,4-3 0,0 0-2,1 0 6,-2 2-2,5-3 7,-4 1 1,4-1 2,-3 4 3,3-4 5,0 0 3,0 0 5,0 0 6,0 0-2,0 0-5,0 0 2,0 0 0,11-6 5,-7 4-8,2 1-1,2 0-10,1 0 6,0-1 3,2 1-4,4 2 1,-1-1-2,0 0 4,0 2-3,0 0 0,-1 1 1,-1 2-6,1 2-1,-2-2 5,-1 1-8,0 1 6,-3 1-1,3 2 0,0 0-2,-2 2 2,-4 0 4,2 3-7,0-1 7,-2 4 10,-1-2-11,-3 1 1,0 0 7,0 1-1,-3-2 0,0 0 4,-2-3-7,2 3 4,-6-2 6,2-1-9,-3-2 2,-1-2 3,-2 1 1,2-3-4,0 2 5,-2-4-7,2-1 9,-1 0 4,-1-1-10,1-2 4,3-1 1,-3-1-5,2-2 3,-1-1 0,2 0-5,-2 2 6,3-3 5,-2 1-7,0-2-16,2 2-11,-1-1-16,2-3-14,-1 6-18,1-2-23,0-2-19,1 2-25,2 2-25,-2-3-50,2 2-43,1-1-250,0-2-543,1 1 240</inkml:trace>
  <inkml:trace contextRef="#ctx0" brushRef="#br0" timeOffset="144016.0366">9554 6529 160,'1'-3'180,"-1"3"-11,0 0-3,0 0-8,-1-6 3,1 6-10,0 0 2,1-5-15,-2 2-7,1 3-8,0 0-11,-3-7-10,3 5-5,0 2-12,0-5-4,0 5-3,-2-3-12,2 3-4,0 0-6,-1-7-3,-1 5-3,2 2 0,-1-7-3,1 7 4,-1-3 1,0 1 0,1 2-1,0-8 2,-2 3-4,-1 1 5,3 1-4,-3-2 3,3 1 2,-3-1-1,1-3-8,-1 4-1,0-1 0,0-2-2,3 2-7,-7-3-4,1 1-5,2 3-3,-1-4-2,-2 0-4,0-1 3,-1 2-2,1 0-5,-2-4-1,-1 5-4,0-3 3,-1 3 2,1-6-10,-3 6 2,3-4 0,-2 4 6,2 0-3,-2 0 2,0 0 0,-1 1-3,2-1-5,0 2 4,-2-1-4,0 2-1,3-2 4,-4 3-1,0-3-4,3 2 1,-5 1 3,4 0-6,-2 1 2,3 1 0,0 0-1,-1-1 4,1 2 0,-2 0 7,-1-1-15,1 2 5,3 0 0,0-1 1,-1 1 3,1 0-7,1 1 2,-1-1-1,0 1 2,1-1 1,1 1-1,-2 1 1,1-1 2,2 1-6,-1-1 3,0 2-2,-1-1 0,1 1 4,1-1-1,-3 0-1,4 3-2,-4-1 2,2 0-2,-1 0 1,4 1-3,-2 0 1,1-2 4,-1 4-4,1-2 3,-1 2-1,3 0-10,0-1 13,-2 0-2,1 1 5,0 0-7,0 0 1,2 1 0,0-1-2,-2 1-2,2 0 1,-2 1-1,3-2 3,-1 2 3,-1-1-4,1-1 0,-2-1 4,2 4-5,1-3 3,-2 1 11,2-1-9,-1 1-1,2-2 2,-2 3-2,3-3-3,-3 2 3,1-2 1,-1 1 1,-1-1-4,4-1 2,-3-1-6,3 2 0,0 0 1,-3-3 1,1 6 3,1-4-4,-2 2 2,2 2 3,1 1 7,-3-3-4,6 0-5,-3 1-1,0 0 3,0-5-4,0 2 1,0 3-1,0 0 3,0-1-5,0 3 6,1-3 0,-1 0 3,0 3-3,0-3 10,2 3 1,0-1-8,0 0-2,1 1-1,-2 0 0,1-1 6,-2 1-3,4-1-1,-1 1 1,1 3 5,3-3-7,-4-2 4,2 2 6,2-2-6,-5 1-7,1-1 3,2 0 1,-1 0 3,-1-1-5,2 2 3,0-3-6,-2 2 5,0 1-2,0 0 4,1-1 0,3 0-1,-3 0 3,3 1-4,-3-1 4,-1 0-3,2 1 4,0-2-4,1 1 1,-1-1-3,2 0-2,-4 0 4,1 0-2,-1-2-2,1 1 6,-1-3-11,2 1 3,-3-2-1,1 2-2,1 0 4,-1-3 0,0 2-1,0 0-1,0-1 5,1-1 4,0 2-3,3 3 5,1-4-6,1 2 8,2 0 3,-1 3-4,3-4-6,1 2-1,-2 0 12,3-1-9,-1 0 1,0-1-7,1-1 3,1 2 3,-2-3 3,-2-1-1,3 1-9,0 2 14,-4-2-10,2 1 6,-2-1-8,2-2 3,-4 0 9,1 1 2,-1 0 8,2-1-2,-2 2-1,2-2 4,-3 1-2,2-1 6,2-1-8,0 0 15,-2 0-9,0 0 14,1 0-5,2 0-5,-3 0 14,0-1 1,4-1-6,1 0 4,-2-1-1,-1 1-4,1-2-7,1 0 15,1-2-13,-2 1 5,0 1 0,-1-2 0,0 2 13,-1-5 7,2 0-5,-6 2 12,2 0 1,-2-4-1,2 0-4,-1 0 5,-1 1-6,1-3-5,0 1 2,0-3-4,1 1-4,0 0-12,1-2 3,-3-1-6,3 1 1,-2-2 6,1 2 5,-1 2 24,-5 4 16,5-6 8,-5 6-8,1 0 1,1-2 14,-3 4 6,1-3-11,0 1-22,1-2-6,-2 2 5,-1-1-3,2-1-8,-2 2-10,0-5-8,-1 5 2,2 0-3,-2-4 2,2-1-11,-1-1-4,-1 3 1,3-2-1,-3-1-12,0-1-6,0 0 5,0 2 0,0 0-4,-3 2 1,3 0-1,-3 1 0,3 2 6,-3-1-4,3 2 7,-2 0-4,0 0-2,2 1-9,-3 0 8,2-1-1,-1 2 2,0 0-9,0 2 0,1-2 5,-1-1-3,1 3 0,-1-2 4,1 0-6,-2-3-1,1 1-2,-1 0-6,-3 1-8,5 0 9,-4 0 5,4-2-1,-4 4-5,0-3 6,2 2-1,-1-1-2,1 0 2,0 2-8,-1-1 6,0-2 7,2 1-10,0 3-11,-2 0 13,1-3 2,0 1 1,-1 1-3,0-2-5,-1 1 3,1 0-5,0-1-4,0 1 3,-2-1-4,2-1 2,-2 2 2,0-1-5,1 0-2,-1 2 1,-2-1 3,-4-3-5,5 0-8,-4 0 0,1 1-8,-4-3-5,2 2 2,0 3-3,-1-5-9,-3 4-11,3-2-8,-1 2-4,1 0-10,-1 1-13,0 0-23,4 3-27,1-2-22,1 3-28,0-2-32,1 3-33,2 1-27,1-1-29,0 0-30,0 1-28,4 1-21,-6-1-259,2-2-708,1 1 313</inkml:trace>
  <inkml:trace contextRef="#ctx0" brushRef="#br0" timeOffset="149544.7662">9447 6297 2,'0'0'51,"0"0"6,0 0 1,0 0-1,0 0-6,0 0-1,0 0-2,0 0 7,0 0 3,0 0-6,0 0-3,0 0 10,0 0-8,0 0 5,0 0-2,0 0-1,0 0 5,0 0-7,0 0-2,0 0-4,0 0-7,0 0 6,0 0-16,0 0 4,0 0-8,0 0 1,0 0 6,0 0-12,-6 1-1,6-1-6,0 0 4,0 0-9,0 0 17,0 0 1,0 0 3,0 0 9,0 0 8,0 0 5,0 0 4,0 0-6,0 0 12,0 0 1,0 0 3,0 0-2,0 0-5,0 0 4,0 0 0,0 0-1,0 0 4,0 0 8,0 0-10,0 0 4,0 0-1,0 0 9,0 0 0,0 0 2,0 0 0,0 0 4,-4-3-3,4 3 0,-2-4-11,2 0-5,-1-1 6,1 1-10,0-2 6,-3 0-8,2-1-2,-1-3-3,1 0-6,-1 0 3,0-2-6,0 2 3,-1 1-2,3-1 6,-4-1-5,4 5 9,0-5-2,0 3-4,-2-4-6,1 0 0,1 0 10,0 2 1,0-7 0,0 7-17,1-2 7,5-1-7,-6 2 2,0 1 2,4-3 3,-2 0-7,1 1-3,0-5 0,2 3 0,-2 2-4,1 1-2,1-1-4,0-2-7,1 4 9,-1-2-9,0 2 5,-1-2 6,1 0-16,3 1 6,-5 3 4,3-4 3,-1 4 2,0-2-2,-1 1-2,4-6-6,-1 3 0,1 0-3,0 0 7,-2 0-4,0 3-4,1-4-5,-1 1-1,4 0 4,-2 1-4,0-1 0,1-3-4,0 5 3,0 1 3,-2 1 0,-1 1-12,1-1-4,0 0 8,0 1 3,1 1-6,0-2 4,0 1-13,2-2 14,-1 3-7,0 2 5,4-5 14,-1 2-18,1 1 4,-1-1-2,1 0 4,0 2-2,2-3-3,-2 3 0,1 1 4,-3-1-1,-1 1-5,4 0 4,-1 2-1,1-3 2,0 1 3,-4 3-4,3-3-3,-3 2 8,2 1-1,1-2-4,-6 3-7,4-1 10,3 0-1,-1-1-6,-4 0 0,0 2 7,7 0-5,-2 1 1,-1-1 4,-1 1-5,-2 1-5,6-1-3,-6 0 12,2 2 2,-3-3-1,0 1-5,4 1 10,-4 0-6,-1 2-1,2-3-4,-3 1-5,1 0 20,1 1-7,-1 0-8,-1 0-4,0 0 7,0 2-3,1 0-3,3-2 11,-4 2-6,2 2-4,2-4 9,0 6-3,1-2 11,-2-2-13,0 6 0,1-5-5,2 4 8,1 0 2,-4-1-3,0-2-4,-2 1 2,1-2-4,-1 0 3,-1 1-8,-1 0 11,1-1 6,-1 2-11,1 0 8,-2-3-8,-1 5 3,4-5-1,-4 5-2,1-1 19,0-1-18,1-2-3,-1 5 7,-1-2-2,0-1-7,1-2-10,-3 4 6,1-1 0,0-1 6,1 3 2,-1-2-5,1 2 7,-1-1-1,-1 0 1,1 1-3,-1 0 8,-1-1-6,-1 1 4,2-1-1,-1 2-5,-1-1 7,2 0-8,-2 0 1,0 1 10,1-2-7,-2 0 10,1 3-9,0-2 9,-2 0-11,1 0 7,-2 1 1,2-1 0,-1 0-1,-2 1 6,3 0-5,-1 0 3,-2 0-11,1-4 3,-1 6 12,-2-4-6,4 4 13,-5-1-16,2-3 7,0 1 1,-1 4-10,0-3 4,1-2-2,-1 2 2,-2-3 7,-2 4-6,3-4 2,-1 3-8,-2-2 18,2 0-11,1-1-2,-2 1-6,0-3 7,-1 5-2,3-6 2,-3 1-7,1 3 12,0-3-10,1 1 9,-2-1-7,3 1 1,-2 0 6,1-3-2,-2 1-4,1 0 0,1-1-1,1 1 4,-3 0 6,-3 1-7,2 0 3,1 1-7,-1-2 2,-2 0-1,2 1 5,1-2-8,-2-2 3,3 3 6,-4-1-8,4 0 8,0 1-7,-4-2-1,5-1 1,-2 1 2,3 1-4,-3-3 9,0 1-10,2 1 8,-2 1-1,2-2-4,1-1 1,-2 1 1,4 1 5,-3-1-4,2 2-5,-2-4 3,-1 3 0,1 0-2,3 1 8,-1-3-8,2-1 3,-3 1 7,3 1-10,-2-2 2,-2 1 8,2 2 0,0-4-16,-3 4-7,4-2 18,-2 1-1,0-1-1,0-1 2,0 3-5,1-2 3,-1-1-1,0 3 0,2-3 4,-1 1 8,0 0-10,2-1 1,-1 1 2,5-2-6,-6 1-3,3 0 3,3-1-2,-5 1 9,5-1-4,-3 4 3,3-4 1,0 0 10,-5 1-9,5-1 5,0 0 4,0 0-5,0 0 11,0 0 5,0 0 1,0 0 9,0 0-1,0 0 10,0 0-1,0 0 8,0 0-2,-2-8-6,2 8-8,2-8-7,0 0-9,1 0 6,1-7-5,0 3-10,2-5-2,2 0-8,2-7-1,-1-2-5,1 3-11,1 0 7,-4 6-5,4-6 8,-4 9-6,0-2 4,2 4 1,-3 2 0,-1 1 1,-1 3 0,-1 3 4,0-4 0,-1 3-9,1-1 11,-1 1-6,1 1 0,-2-2 1,-1 5 0,3-2 7,-3 2-10,1-4 0,-1 4 3,3-2-3,-3 2-2,0 0 10,0-4-3,0 4-8,0 0 0,0 0-10,0 0-6,0 0-16,0 0-8,0 0 3,0 0-3,0 0 2,0 0-4,-7 11 13,6-8 4,-2 5 17,-2-1 0,0 5-8,-2 1 8,0-1-11,0 4 5,-2-2 5,-1 3-2,3-3 15,-1 2-6,-1-3-1,1 0-6,1 0 14,-2-1 1,5 1-3,-3-5 0,2 2 15,0-5-27,1 4 15,1-2 19,-1-2-23,1-1 1,0-1 3,1 1-3,-1 0 2,1-2 5,1 1 0,0 1-2,-2-1-1,1-1 0,0 3 6,0-2-7,2-3 20,-4 5-7,3-3-19,-2 0 10,3-2-3,-2 5-2,2-5 13,-2 4-14,2-4-2,0 0 17,0 4-15,0-4 5,0 0 2,-2 2-1,2-2 5,0 0-7,0 0 3,0 0 7,0 0-5,0 0-6,0 4 13,0-4-5,0 0 1,0 0-5,0 0 1,0 0 5,0 0 4,0 0-1,0 0 7,0 0-3,0 0 0,0 0-4,0 0 9,0 0 6,0 0 3,0 0-3,0 0 1,0 0 2,0 0-2,0 0-1,0 0 3,0 0 0,0 0-3,0 0-5,0 0 0,0 0-7,0 0-4,0 0 1,0 0-8,0 0 2,0 0 4,7 0-10,-7 0 0,2 5 3,0-4 4,-2-1-3,5 2-5,2 3-2,-2-2 4,1 3 1,5-3-2,-4 5-4,4-2 6,5 4 9,-2-2-8,-1 1 5,6 5-2,2-2 0,2 1 9,1-4-7,-4 5-6,5-3 3,-1 0 5,-3-1-2,2 2 0,1-4-4,-5 1 3,2-1 1,-5-1 3,1 1-5,-3-7-5,0 4 7,-3 0-3,-2-3 1,-1 1-1,1-1-3,-4-1 3,1 2-3,-5-2 3,2 2-10,-3-3 11,6 1-1,-6-1-7,5 0 7,-5 0-2,3 3 2,-3-3 5,2 3-4,-2-3-4,0 0 2,0 0-9,0 0 8,0 0-1,0 0-2,0 0-2,0 0 2,4 1 2,-4-1 0,0 0-3,0 0 14,0 0 0,0 0-10,0 0-3,0 0 1,0 0-2,0 0 19,0 0-18,0 0 2,0 0 6,0 0-9,3 2 5,-3-2-4,0 0 2,0 0 0,0 0 4,0 0-5,0 0 0,0 0 2,0 0-4,0 0 16,0 0-12,0 0-1,0 0 5,0 0 0,0 0 7,0 0-7,0 0 4,0 0-3,0 0-4,0 0 16,0 0-3,0 0-2,0 0-2,0 0 0,0 0-2,0 0 1,0 0 13,0 0-15,0 0 1,0 0-4,0 0 13,0 0-9,0 0-2,0 0-3,0 0 4,0 0-8,0 0 6,0 0-2,0 0 2,0 0-3,0 0 1,0 0 2,0 0-4,0 0-2,0 0 4,0 0-2,0 0-1,0 0 4,0 0-5,0 0 0,0 0 2,0 0-4,0 0-2,0 0 7,0 0-2,0 0 1,0 0 5,0 0-4,0 0-1,0 0-3,0 0 2,0 0-4,0 0 0,0 0 4,0 0-1,0 0-3,0 0 5,0 0-2,0 0-1,0 0 3,0 0-3,0 0 4,0 0-6,0 0 3,0 0 0,0 0-3,0 0 6,0 0-3,0 0 0,0 0 0,0 0-1,0 0-1,0 0 0,0 0 1,0 0 0,0 0-9,0 0 15,0 0-7,0 0-1,0 0 3,0 0-2,0 0-8,0 0 11,0 0-6,0 0 7,0 0-2,0 0-4,0 0 11,0 0-8,0 0-1,0 0 4,0 0-4,0 0 6,0 0-2,0 0-2,0 0 2,0 0-7,0 0 8,-9 2-4,9-2 6,0 0-8,0 0 4,0 0-3,0 0 8,0 0-9,0 0 2,0 0 4,0 0-4,0 0 8,0 0-4,0 0-6,0 0 5,0 0-2,0 0 2,0 0 2,0 0-3,0 0 2,0 0-9,0 0 5,0 0-1,0 0-1,0 0 5,0 0-6,0 0 1,0 0 1,0 0 12,0 0-10,0 0 2,0 0-4,0 0-1,0 0 3,0 0-10,0 0 6,0 0 7,0 0-6,0 0 1,0 0-1,0 0-6,0 0 9,0 0 0,0 0-7,0 0 5,0 0 2,0 0-5,0 0 6,0 0-8,0 0 10,0 0-5,0 0 1,0 0-4,0 0 10,0 0 0,0 0-1,0 0-4,0 0 1,0 0-4,0 0 7,0 0-6,0 0 1,0 0-1,0 0 6,0 0-6,0 0 2,0 0 2,0 0 0,0 0-3,0 0-4,0 0 5,0 0 3,0 0-3,0 0 0,0 0-9,0 0 10,0 0 1,0 0-2,0 0 2,0 0-4,0 0 8,0 0-7,0 0-1,0 0 2,0 0-9,0 0 6,0 0 3,0 0 2,0 0-5,0 0-1,0 0 1,0 0 6,0 0-1,-6 0-2,6 0-2,0 0-1,0 0 4,0 0-8,0 0 9,0 0-4,0 0 2,0 0 10,0 0-10,0 0-1,0 0 1,0 0-4,0 0 4,0 0 1,0 0-1,0 0 0,0 0-2,0 0 2,0 0-5,0 0 6,0 0-3,0 0 4,0 0-5,0 0 6,0 0-7,0 0-12,0 0-11,0 0-19,0 0-27,0 0-34,0 0-34,-5-5-81,5 5-86,-4-7-94,1 2-258,-1-3-715,1-3 316</inkml:trace>
  <inkml:trace contextRef="#ctx0" brushRef="#br0" timeOffset="150608.1424">10655 5571 2,'-1'3'163,"1"-3"-10,0 0-1,0 0-8,0 0 4,0 0 0,0 0 10,0 0 10,7 1 10,-7-1 0,0 0 20,12-4-6,-5 0-6,3-1-6,3 0 0,0 0-3,-1-2 1,1-1-11,0 1-30,-4-2 11,4 4-4,-4-3-6,3-1-2,-3 3-12,1-1-14,-2 0 9,-1 2-8,0-2-15,0 2-3,-2 0-9,0 0-8,-2 0-8,1 3-3,0-1-9,-2 2-6,1-4-10,-1 5 3,-2-5-7,0 5-10,0 0-8,5-1-1,-5 1-10,0 0-9,0 0-19,0 0-4,0 0-3,0 8 0,0-3-5,0 5 8,-2 1 7,-1 1 12,-1 6-24,3 1 16,-5-2 0,3 0 17,0 2-31,-1 6 21,1 1 2,-2 3 0,-1-2-6,0 2 8,4-6 2,-3-3-12,2-1 11,2 1 3,-3-2-6,1 0 4,2-2 9,-2-5-5,3 1-2,-4-1-1,4 0-9,-2-6 18,0 1-11,0 1 3,2-2-5,-1 0 4,1 0 1,0-2-5,-2 1-9,2-4 12,0 5 5,0-5 5,-3 3-9,3-3-12,0 0 3,0 3-10,0-3-8,0 0-4,0 0-2,0 0-11,0 0 5,0 0-2,0 0-2,0 0-2,-5 2 3,5-2-7,0 0 7,0 0-6,0 0 2,0 0-4,-7-2-6,0 2 7,0 0 7,-3 0 1,1 0 4,-2-1 4,2 1 1,-1-2 2,1 0 7,-1 2-1,0-1 4,-1 0 2,4 0-2,1-1 5,1 1 13,0 0-5,5 1 4,-5 0 1,5 0 2,0 0 1,0 0-2,-4 0 1,4 0 11,0 0 7,0 0 7,16 4 5,-3-2-3,1-2-5,2 3 1,3-1-6,-2-1 3,4 3-1,1-2 4,3 3 0,-3-2 2,1-2 0,0 3-1,-3 0 2,0-3 3,-4 2 4,1-2-3,-2 0 9,2-1 11,-6 2-5,1-2-2,-4 0 11,-1 0 3,0 1 0,-1-2 9,-6 1-3,8 0 3,-8 0-5,6 1-2,-6-1-5,4-3-4,-4 3-5,0 0-2,4 0-7,-4 0-2,0 0-3,0 0-7,0 0-3,6 2-1,-6-2 1,0 0-3,0 0-3,0 0-10,0 0 6,0 0 3,0 0 1,2 3-4,-2-3-4,0 0-6,0 0-12,0 0-13,0 0-17,0 0-22,0 0-29,0 0-23,0 0-26,0 0-24,0 0-28,0 0-31,0 0-37,0 0-78,-12-5-248,6 3-635,-2-1 282</inkml:trace>
  <inkml:trace contextRef="#ctx0" brushRef="#br0" timeOffset="152769.9253">9218 7398 50,'0'0'58,"0"0"-10,0 0-4,0 0 0,0 0-11,0 0 2,0 0 0,0 0 6,-1-4-7,1 4 8,0 0-2,0 0 15,0 0-8,0 0 8,0 0 2,0 0-1,0 0 6,0 0-4,0 0 2,0 0-8,0 0-2,0 0-5,0 0 2,0 0-10,0 0 0,0 0-6,0 0-1,0 0-2,-1-4-5,1 4-4,0 0-2,0 0-2,0 0 0,0 0-1,0 0 4,0 0-3,0 0-4,0 0-6,0 0 3,0 0-8,0 0 8,0 0-12,0 0-2,0 0 12,0 0-3,0 0-3,0 0 5,0 0 1,0 0-7,0 0 3,0 0 2,0 0-1,0 0-5,0 0 8,0 0-3,0 0 2,0 0 6,0 0-7,0 0 10,0 0 0,0 0 0,0 0 10,0 0-11,0 0 13,0 0 0,0 0 4,0 0-3,0 0 9,0 0-1,0 0-3,0 0-1,0 0-7,0 0 6,0 0-9,0 0 0,0 0-1,0 0-2,0 0-2,0 0-7,0 0 2,0 0 1,0 0-10,0 0 9,0 0-6,0 0 1,0 0 2,0 0 1,0 0-3,0 0 1,0 0-5,0 0 1,0 0 2,0 0 0,0 0 5,0 0-6,0 0-1,0 0-2,-8 6 1,8-6-2,0 0 2,0 0-5,0 0-1,0 0 5,0 0 1,0 0-3,0 0-1,0 0 4,0 0-5,0 0 1,0 0 3,0 0 0,0 0-2,0 0 0,0 0 6,0 0-6,0 0-1,0 0 2,0 0-3,0 0-5,0 0-9,0 0-25,0 0-16,0 0-34,0 0-25,0 0-15,0 0-4,2 7-115,-2-7-273,-2 4 121</inkml:trace>
  <inkml:trace contextRef="#ctx0" brushRef="#br0" timeOffset="153992.7097">9192 7417 28,'0'0'97,"0"0"-3,0 0 10,0 0-8,0 0 8,0 0 0,0 0-2,0 0 8,2-4 0,-2 4 8,0 0-6,0 0 1,0 0 2,0 0-3,0 0-8,0 0 1,3-1-6,-3 1-3,0 0-1,0 0-5,0 0 4,0 0-2,0 0-2,0 0-5,0 0 11,0 0-14,0 0-5,0 0-11,0 0-3,0 0-4,0 0-13,0 0-5,0 0-5,0 0-4,0 0-3,0 0-4,0 0-3,3 8-1,-3-4-4,-1 4-1,-1 2-1,1 0-3,-3 6-1,-1 1 1,3 1-1,-1 6-2,-3 1 1,3-7-6,-1 11-1,0-3 5,-3 0-3,1 1 0,0 1-4,2 2 4,-3 1 1,2-1 6,-2 2-6,2-5-2,-1 3-1,0 1 0,0-1 1,2-3-1,-3 2 1,1-3 2,2 3-4,0-4 2,1-6-1,0-1-1,-1 8-3,1-8 3,0 0 2,-2 6 1,3-6 0,-2 1 6,0 0 0,-1-1-3,3 0 0,-3-1 4,3 3-1,-3 3-4,0-5 5,2 1 0,-1 0-1,-1-1 3,3 1-2,-1-2-4,1 0-2,-2-1 9,4-1-15,-4-2 10,2 0-7,0 3 0,-2 0 3,2 2-4,1-1 8,-1 1-9,-1 0 8,1-2-1,-1 1 8,0 1 11,2 0 0,-3 2-1,2-3-1,1 0-3,1 0-5,-2-3 3,1 1-3,-2-1-3,2 2 0,-2 0 1,3-2 3,-2-2-8,1-5 2,-2 6-1,2-5-4,1 3 1,0-1-2,-2-1 4,1 0-5,1 2 3,-3-1-3,3-1 14,-3 1-14,1-3-3,2 3 4,0 1 14,0-5-20,-1 6-1,0-5-4,0 0 2,1-1 0,-2-1 2,2 3 0,0-2-7,0-2 1,0 1 19,-1 1-11,-1-2 0,2-4-12,0 5 20,-1 0-11,1-5-1,-1 7 2,-1-3 10,2 2-12,0 1-3,0-3 4,0 5 11,0 4 12,-3 4 10,3 1-7,-2-4 0,0-2-4,2 0-2,0 2 0,0 3 1,-3-2-7,5 1 1,-4-4 0,2 0 1,0-2-3,0 3-3,0-1-2,-1-2 6,1 0-3,0-3-4,0 2-4,0-2 6,-2-4-3,1 3 1,1 1-4,0-3 14,0 0-13,-1-1 3,1-3-3,0 10 3,0-6 1,0-1-7,-2 2 4,2 0-10,0-1 8,0 1-1,0-5-2,-1 5 6,-1-1 4,2-4-9,0 3 5,0-3-7,2 3 2,-4 1 4,2-4-1,0 0-2,0 0 4,0 0 2,0 6-8,0-6 1,0 0 6,2 4 0,-2-4-7,0 0 4,-2 3 2,2-3 16,0 9-23,0-6 0,0 2 6,0-2 1,0-3-3,0 6-3,0 0-13,0-6-7,0 6-14,0-6-10,-1 4-10,1-4-14,-1 4-15,0-1-21,1-3-24,0 0-25,-2 5-25,2-1-5,0-4-7,-3 5-17,3-1-16,-3 1-29,1-2-145,1 2-430,-3-1 190</inkml:trace>
  <inkml:trace contextRef="#ctx0" brushRef="#br0" timeOffset="154471.527">8711 9378 63,'-2'-13'223,"2"4"6,-1-1-1,1 3-4,0 0-3,0 1-7,-1 2-12,2 1-7,-1-1-7,0 4-21,1-7-13,-2 4-2,1 3-22,0 0-13,0 0-18,3-5-4,-3 5-11,0 0-8,0 0-2,0 0-18,0 0 3,6 8-4,-3-2 7,1-1-16,-3 0 0,5 4-3,-2 0-3,3 0-4,-4 0-2,1 2-7,3 3 2,-1-2 11,-1 5 5,1-3-3,3 2-5,-6 0-2,5-2 0,0 1-7,-2-1-4,-1 1-7,3-2 7,-3-1-7,0-4 0,2 2 6,-3-3-4,3 1 12,-4-3-14,0-1-10,1-1 9,-1 2 12,-1-4 12,1 3 14,-3-4 23,4 2 10,-1-2 1,-3 0 2,7 0-6,-1-2-5,0-1-3,2-2-9,-2 1 2,4-1-12,2-7-5,2 2-15,3-6 9,-4 4-12,6-5-6,3 1-1,-3 0-7,1-2-6,0-3-9,-2 4-4,-1 2 1,-3 5-7,-1-1 7,-2 3-5,0-2 4,-4 3 5,0 1-4,-1 1-2,-2 1 2,-1-2-7,1 4-3,-1-1-8,-1 0-19,-1 0-29,-1 3-21,3-6-26,-2 3-36,-1 3-37,0-5-43,0 2-34,0 3-60,-3-6-45,2 1-215,0 0-627,1-1 278</inkml:trace>
  <inkml:trace contextRef="#ctx0" brushRef="#br0" timeOffset="155339.5993">9511 8618 181,'-5'0'192,"5"0"-1,0 0-4,0 0-9,0 0-1,0 0-12,0 0-6,0 0-12,8-9-9,1 6-11,-1-2-7,4 0 1,3-2-10,0-2-5,3-2-9,2-1-2,0 2-6,0 0-3,-5 1-4,-1 1-1,1 3-4,-3-2-3,-1 2 2,-4 1 0,0-1 7,-1 2 2,-1 1-1,0-2-7,0 1-5,-2 1-5,0 0-5,-3 2-2,6-3-18,-6 3 11,3-1-18,-3 1-8,1-2-5,-1 2-4,0 0-4,0 0-3,0 0 1,4 8-2,-4-3-9,0 4 6,-3 1 4,2 2-8,0 8-3,-5 4 11,3 1-2,-4 3-10,0 0 6,2 4 4,-3-1-3,3 0-2,-4-1 11,1-1-12,-1-2 4,3-3-5,0-5-6,2 1 5,-3-3 1,2 2 5,-2-3-1,2 0-3,0-4 0,1-3-9,3 0 6,-3-3 2,2-1 3,-1 1 2,3-1-4,-3-2 2,2 0-6,1-3 8,-1 6 3,-1-3-3,2-3 4,0 0-2,0 0-9,-4 3 5,4-3 0,0 0-1,0 0-1,-1 2-5,1-2-10,0 0-16,-9-3-2,5-1-4,0 3 0,-3-1 3,1 1-4,0-2 10,-2 0 4,-1 3-1,1-2 5,1 0-2,-4 1 5,4 1-4,-2-2 17,2 1-11,0-1 0,2 2 5,0-2 1,5 2-2,-7 2 2,7-2 0,-5-3-6,5 3 1,0 0 1,0 0 4,0 0-1,-3 4 9,3-4 1,0 0 3,18 4 2,-4-3 2,0 0-4,2 0 4,5 1 17,3-2-5,0 1-2,5 1 3,-2-2-6,3 4-3,8-2 2,-9-2-2,-1 5 1,2-4-5,-2-2-1,-1 1-2,-2 1 3,-1-6 3,-10 7-1,0-4-4,-4 2 9,-1 0 6,-1 2 11,-4-4 2,4 4 6,-4-2-3,-4 0-4,7 0 1,-7 0 9,5-2-18,-5 2 0,3 2 1,-3-2-8,0 0-10,7-2 1,-7 2-3,0 0-4,0 0-17,0 0-15,0 0-17,0 0-19,0 0-17,0 0-34,0 0-31,0 0-41,0 0-36,0 0-25,0 0-23,0 0-231,-10 9-543,6-6 239</inkml:trace>
  <inkml:trace contextRef="#ctx0" brushRef="#br0" timeOffset="156023.567">8789 10026 146,'0'-8'243,"1"0"-13,2-3 5,0 6-11,-2-6-4,-1 5-9,3 1-14,-2 1-15,-1 1-18,2 0-16,-2-1-18,0 4-15,3-2-18,-3 2-9,0 0-1,4 12-15,-2-2-5,0 6-1,-4 4-5,1 5 1,0 1 1,-3 2-4,2-1 9,-2 2-19,-3-2-5,3 3 1,-2-5 3,2-6 1,1 4-13,-1-3 3,-1-4-3,4 3 6,-3-4-15,3-6 0,-1-1 3,1 1-12,-1 0 4,0-3 0,0-1 1,2-1-6,0 1-2,0-2 6,-1 0-3,1-3 1,0 6-13,0-6-12,0 0-22,0 0-22,0 0-38,0 0-58,0 0-52,-6-14-46,6 7-16,1-4-26,-2-1-145,2-1-466,1 0 206</inkml:trace>
  <inkml:trace contextRef="#ctx0" brushRef="#br0" timeOffset="156533.9143">8735 10014 101,'0'-3'173,"-1"-1"0,-1-1 2,2 0 3,-1 2 1,0-2-8,1 5 9,-3-6-1,1 1-2,2 5-7,2-5-2,-2 5-2,0 0-16,0-5-10,0 5-9,0 0-8,1-5-9,-1 5-18,0 0-2,4-1-9,-4 1-4,12 0 0,-4-2-4,6 5-4,-1-3 0,2 2 3,6-2-10,-1 3 5,1-3-4,-1 0-13,2 2 6,-6 3-9,3-2-3,-1-1-1,-5 1-9,3 2 6,-2 1-11,0 0-12,-1 4 4,1-2-10,0 2 4,-4 0-2,3 2-9,-2 0 12,-4 3-3,3-3-8,-3 3-7,1-1 6,0 3-2,-4-2 1,-1 1-3,-1 0 2,0 1-5,-1 0 7,-1-2 7,-1 3-10,-1-4 2,0-2 1,-1 0 3,0-2-9,-1 7 7,-1-5 2,0 5-5,-2-3-3,-3 1 6,0-4 3,-1 1-7,1-2 14,-3 2-9,-1-2 1,-6 1 19,2-2-21,-4 1-1,6-3-7,-8-3 1,2 1 7,-3 0-12,0-3 14,0 1-3,5-2-2,-2 1-8,1 1 6,5-2-5,1-1-2,-2 3 5,4-3-7,3 1-9,3-1-8,-3 0-15,2 0-6,1 0-11,3-1-6,4 1-16,-9-3-16,5 3-34,4 0-43,-4-4-51,4 1-57,0-4-40,0 0-195,4-2-553,-1-1 244</inkml:trace>
  <inkml:trace contextRef="#ctx0" brushRef="#br0" timeOffset="157919.6548">9313 9989 161,'0'0'240,"1"-6"-9,-1 4-11,0 2-10,-1-6-11,1 2-10,0 4-12,-2-6-6,2 1-13,-2 1 7,1-1-22,0 2-10,0-1-8,-1-1-9,1-1-3,-1 1 9,0-1-14,0 3 2,-1-4-7,0-1-5,-1-2-8,0-1 2,0 4-8,-2-4-4,1 3 2,-4-5-15,1 1 5,2 1-13,-4-2-7,0 1 4,-1-1-2,-2 1-7,2-2-6,-3 4-6,1-1 10,-4-4-6,5 5-11,-2-2 21,0 6-11,-2-4-2,2 4-2,2-3-7,-1 4 10,4 0-2,-1-2 0,2 5-8,-3-3-2,1 2-4,0-1-7,-1 3-11,1-1 9,0 2-1,2-1 11,-1-1-9,1 2-12,-1 0 3,-1 1 0,-1-1 5,3 0-6,-5 1-14,0 0 19,-2 2-4,-2-1 5,3 0-10,5 0 9,-6 3-4,-1-3 3,1 1-1,2-2 0,-1 3 1,0-2-1,1 3 1,-1-2 3,0 4-8,0-5 6,4 4-2,-5 0-4,3-1-8,0 2 6,-1 2 2,0-1-2,-1 2 2,2-2-5,0 3 4,1-1 3,1 0-18,3-1 11,2-1-10,-5 4 6,0 1 7,3 3-2,-3-1 9,0 1-1,2 0 1,-2 0-12,3 0 4,-2 2 5,2-1-3,-1 7-8,1-6 8,1 0-1,2 0-3,-2 8 7,2-9-1,1 1-4,-1 0-2,0 1 9,2-1-4,1 0 17,-2 2-21,3 2 2,-3-5-3,3 1-4,-3-1 3,3 1 7,2 1 0,-1 0-6,1 6 3,-1-6-9,2 1 12,-2-1 0,1-2 2,3 0-5,-2 0-4,0-3-2,1 1 3,-1 4 3,3-4 4,-1-1 3,2 1-6,3 0 1,-4 1 1,0-2 2,2-1-2,0 1-5,2-2 7,0 0 1,0 3-11,1-3 24,2 0-19,0 2 5,2 2 3,2-1-3,-6-2 0,1-3-1,2 1 5,4 0-3,0 1-9,1 2 6,-5-6 9,5 4-2,-5-5-3,6 2 6,1-1-7,-3-1-1,4 0-5,-7 0 2,5 0-1,-4-2 6,-2-3-5,0 2 6,1-1-2,0 1-3,1-1 5,1-3-2,0 1-4,4-1 4,-1-4-7,-3 4 10,4 0-6,-3 0-4,2-3 1,-5 2-13,1 1 16,-2-2 0,1 1-1,-2-3-7,0 2 7,-3 0 0,5-2 0,-4-3 6,1 1 0,0 4-3,1-5-7,-4 2 9,4 0-8,0-5 8,0 4 1,1-2-10,-1-2 5,-1 0 2,1-1 2,-2 0-1,0 1 8,-1-2 8,-1 1 5,-2 1 6,1-2 6,-1 2-5,0 1-2,0-3-2,2-2 5,-1-1 1,-3 5-3,0-5-8,4 1 11,-5-3-9,3 1-11,-1-2 9,-2 3-2,3-4-3,-3 1 2,3 2 4,-3-2-1,-1 0 4,1 1 7,1 2 5,-5-1-6,2 4 7,0-4 4,1 3-5,-3-4 0,-1 5 2,1 2-8,-2-5-3,0 3 0,0-2-2,0 3 2,0-1-4,1 1 0,-1-1-8,-1-4 6,-2 0-5,5 3 9,-1 0-11,1 1 3,-4-1 5,1 4 0,2-3 4,-4-3-5,3 6-4,-1-4-4,-3 1-2,1-2 3,0 3-4,0-5-3,-1 2 0,0 0-1,-1 2 0,0-3-2,0 2-3,3-1 0,-3 4-2,1 1 2,1-2 1,0 1 2,-2 1 2,3 0-3,-1-1 7,0 3 0,1-3-1,-2 5-2,4 0-3,0-2 3,-3 1-7,-1 0 2,5 1-6,-4 0 10,0-1-9,1 2 2,1 0 2,-2 0-8,0-1 5,1 2-5,-2 1 5,2-4-5,-2 2-4,-2 1-21,2-1-7,-1 0-17,-1-2-20,-1 5-23,3-1-29,-1-1-43,3 1-25,0-1-47,-2-1-29,1 4-30,-1-2-38,3 0-48,3 2-42,-12-1-260,7 1-741,-2-2 328</inkml:trace>
  <inkml:trace contextRef="#ctx0" brushRef="#br0" timeOffset="161451.4076">8358 10331 51,'0'0'87,"0"0"1,0 0-1,0 0-2,0 0-1,0 0-9,0 0 3,0 0-7,0 0 2,0 0 5,0 0-9,0 0-3,0 0-8,0 0 9,0 0-1,0 0-4,0 0-1,0 0-4,0 0-3,0 0-6,0 0-4,0 0 9,0 0-6,0 0 8,0 0 3,0 0 2,0 0 2,0 0 4,0 0 0,12 2 1,-12-2-6,0 0 2,0 0 3,0 0 3,0 0-1,0 0 3,0 0-4,0 0 1,0 0-3,0 0 2,0 0 3,0 0-4,0 0-3,0 0-5,0 0 1,0 0-3,0 0 1,0 0-4,0 0 8,0 0-2,0 0-15,0 0 3,0 0-5,0 0 6,0 0-11,0 0-9,0 0 1,0 0-2,0 0 10,-17-2-23,12 1 3,1-1 0,-3 2-1,0 0-2,-2-2 1,-2 0 2,1 2-7,-3-1-3,2 1 9,-2 0-1,-2-1 1,2 1 3,0 0 7,-1 0 0,3-1 1,-2-2 4,1 3-2,2 0 1,-4-1 5,4 1-3,-1-1-2,-2 1 1,-1-2-6,2 2 2,-3 0-3,5 0-6,-5-3 2,-1 3 5,1 0-7,-2 0 3,0 0 1,1 3-2,-2-3 1,4 0-9,-3 2-5,3-2 17,0 1-5,1-1-10,0 1 7,0-2 8,0 1 8,-1 0-18,3 0 2,-2 1 7,0-1-4,-1 0 2,0 0-3,1 1 5,-1-1-4,0 0 1,-3 0 3,3 2-9,-1-2-7,-6 0 8,4-2-9,1 2 16,-1 0-8,0 0-2,3 0 2,-2 0-3,0 0 2,0-2-8,1 1-3,-2-1-3,-4 2 10,-2 0 0,-1 0-4,1-3 1,-1 1 2,0-2 7,0 1-1,-4 1-6,-1-1 0,-9-1-7,-3-1-1,5 0 6,6 2 4,2-4-3,0 4 3,1-2 0,0-4 3,-1 3-10,0 0 2,-2 5 1,2-5 2,0 1-1,-1 0-6,-1 0 5,2-1 0,-2 0 2,1 3-6,0-2 5,-10 0 0,0 1-6,9 1 5,2-2-6,-2 1 6,0-1-4,5 1-6,0-1 3,1 2-2,4 3 11,2-3-5,3 2 3,-1 1 5,-2-4-8,2 3-2,2 0 3,-3-2-8,6 2 6,-2 0-1,-1-1 1,-1 5 4,-2-4-4,3-1-2,-2 2 0,1-3 0,-2 3-8,-3 0 7,-2 0-4,0 0 4,3 0 2,-2 0 3,4 0 0,-3 0-4,3-2-7,0 2 12,-5 0-5,6-2 2,2 2-1,1-2-3,-1 2 9,-3-1-6,3-1 1,-4 0 0,-3 0-10,0 2 11,3 0-1,-2 0 2,-1 0-2,4-2-4,-1 0-2,-1-2 4,-2 3-7,4 1 9,0-1 4,3-2 0,-3 2 1,6-1 2,-5 2 1,2-2-1,3 1 1,-3 1-4,0-2 5,4 2-6,0-2 4,0 0 7,-1 2-13,-2 0-3,3 0 10,-5-3-11,2 1 7,0 2-5,0 0-4,-2-1-1,3 2 4,-4-2 0,2 1 0,0 1-3,1-2-1,2 1 6,0 0 2,-2 0-4,-2 0 1,1 0 0,1 0 1,-2-1-4,0 1 4,0 1-2,0 0 4,0-2-3,4 0 4,-2 1-1,2 1-3,1-1 0,-4-1 1,0 1-3,-3-1-1,3 1-2,-3-2 7,3 1-2,4 2 2,2-2-6,-3 0 3,2 2 1,-1-2-1,0 2-2,0-2-3,1 1 4,-1 0 2,2 0 14,-3-1-15,3 2 0,-2 0-5,-1-3 9,4 3-6,-3-2 1,-1 1 0,1-2 2,0 2-4,0 2 4,0-2-3,0 0 5,-1 0-14,3 0 11,-1 0 6,-1-2-9,-1 2 4,4-2-2,-1 4 9,-1-4-8,1 6 0,-1-4-1,2-2 7,3 4-8,-3-6 5,1 4 9,6 0-4,-11 0 2,7 0-1,4 0 1,-9-2-1,9 2 0,-4 2 0,4-2 5,-7 0-1,7 0 0,-6-3-5,6 3 0,-7 0-6,7 0 2,-9 1 4,4-2-5,-1 2 6,0-1-3,-3-1-5,-1 2 0,2-1-1,-2-1 5,2 2-4,-2-2 1,0 4-1,1-3-3,1 0 3,-2 0-5,3-2 5,-3 4 3,3 2-5,0-4 2,0 0-5,1 1 4,1-1 1,0-1-5,-1 2 2,1-4 4,-2 3-1,3 0-1,4 0-7,-11 2 9,5-2-3,2 2 4,4-2-2,-7 0 6,2 1-8,5-1 2,-8 0-1,8 0 1,-7 2-2,3-2 1,4 0 2,-6 1-4,-1-2 0,7 1-2,-8 2 5,2-1 1,-2 1-2,-2 1 3,0-1-8,0 0 5,0-2-3,0 2 4,3 1-5,-1-3 4,-2 2 0,3-2-5,-1 1 2,2-1 3,0 2-3,1-1 1,5-1 4,-6 2-2,6-2 0,-4 0-7,4 0 10,0 0-3,-3 3-1,3-3 3,0 0-9,0 0 8,0 0-6,0 0 1,0 0 3,0 0-5,0 0 3,0 0 0,0 0-4,0 0 6,0 0-11,0 0 10,0 0 0,0 0 0,0 0 1,0 0 0,14-4 3,-7 0 0,6-1-1,1-2-2,0 0 2,0-1-3,4-4 5,-2 2-1,5 1 3,0-3 0,-1 2-1,0-4-6,1 0 0,-2-2 6,-2 3 2,3 0-6,-6 7 10,-2-3-7,6-5-1,-3 7 7,-1-3-7,0 2-2,-1 1-1,0-2 4,-1 4-5,2-6 4,-1 5 1,-2-4 3,2 4-14,-3 1 9,1-3-1,-3 1 1,1 2 2,-2 0-2,0 2-1,-1 1 2,-2-2-4,0 1 4,-1 2-2,1-1-3,-1 0-1,-3 2 4,4-5-6,-1 3 4,-3 2 4,4 0-6,-4 0 4,3-3 0,-3 3 2,3-2 1,-3 2 3,0 0-8,0 0 0,6-2 7,-6 2-4,0 0 0,0 0 0,1-3 1,-1 3-1,0 0 2,0 0-2,0 0 1,0 0-7,0 0 8,0 0-2,0 0-2,0 0 5,0 0-1,0 0-6,0 0-1,0 0 4,0 0-5,0 0 4,0 0-5,0 0-2,0 0 1,0 0-3,0 0 3,0 0-7,0 0-2,0 0 1,0 0-9,0 0 4,0 0-1,-13 8 3,9-6-5,-4 2 5,-1 1 6,0 0-3,-3 2 5,-2 1 2,0 1 0,1-2-1,-9 6 2,2-1 5,-1 0-2,1 0 11,-1 2-11,1-1-1,1-1 6,0 0-11,1 2 2,4-4-6,0 0 6,2-2 2,0-1 1,-1 3 7,1-5-13,0 4 5,4-2-5,-1-3 3,1 1-3,2 0 4,-2 0-1,1 1 0,0-1 1,1-1 3,1-2 8,0 0-13,1 1 10,1-1-1,0 0 1,-1 0-4,4-2-3,-3 1 3,3-1-2,-4 3 3,4-3 1,-3 1 3,3-1-3,0 0-3,-4 1 1,4-1 6,0 0-7,0 0 5,0 0-3,0 0 2,0 0 2,0 0-13,0 0 11,0 0 0,0 0 2,0 0-7,0 0 1,0 0-1,0 0 3,0 0-5,0 0 3,0 0 1,0 0 3,0 0-3,0 0-8,0 0-3,0 0 5,0 0-11,0 0 3,7 9-5,-7-7-3,3 2 11,1-2 11,3 5-8,-1 0 8,0 0-3,6 6 2,5 2 1,-3-4-4,4 4 2,2 2 18,1-3-12,2 5 6,1 0 2,1-1-1,-2 1-1,2-1-7,-4-1-19,3 1 24,-3-1 0,-1 0-1,1-2-6,-4-4-1,1 4 7,-6-4 2,0-2-2,2 1 0,-4-1-1,-1-3 5,-1 0-2,-1 0-2,1 0-2,-2-1 3,0 0-4,-2-3 9,0 1-17,2-1 3,-5-2 4,5 4 3,-6-4 4,2 4-1,3-2-4,-5-2 11,4 1-14,-4-1 2,3 1 2,-3-1 0,0 0 4,0 0-6,0 0 5,3 3 2,-3-3-7,0 0 1,0 0 3,0 0-14,0 0-13,0 0-14,0 0-21,0 0-28,0 0-27,0 0-30,0 0-30,0 0-37,6-7-59,-2 2-76,4-2-230,-2 1-621,5-6 274</inkml:trace>
  <inkml:trace contextRef="#ctx0" brushRef="#br0" timeOffset="162865.5954">6127 9594 181,'1'-4'199,"-1"4"-19,0 0-14,0 0-15,0 0-17,0 0-19,0 0-11,0 0-2,0 0-15,0 0-8,0 0 0,0 0-6,0 0-5,0 0 9,4-3-3,-4 3 5,0 0-8,3-6 2,-3 3 0,0 3-3,1-5-3,-1 0 0,0 1-3,0-1 3,0 0 1,0-2-4,0 3-3,-1-1-4,-2-1 2,3 2-8,-3 1 6,2-4-12,1 3-3,-3 0-10,2 2-1,-1-3-3,-2 2-4,3 1-4,-2-3-3,3 5-1,-7-2-1,1 2-4,6 0-1,-11 2-1,4 1-3,-3 1 0,3 0-3,-3 1 3,2 1-4,-1 1-2,-2 1 0,4 0 3,-3 3-3,-1 1 0,1 1 0,2-1 2,1 1-1,-1 3-1,1-2 5,3 3-4,-1 0 2,0 1 8,1 0-5,3-2-5,-2 2 2,1-2 1,1 0-5,1 0 0,-3-4 17,3 5-7,0-1 1,3-4-4,-3 1 2,0 0-2,3-1 6,0-2-5,-2 1 3,2 2 2,0-4-2,2 4 1,-3 1 3,3 2-2,-2-7 0,1 0-1,1 3 3,-2-5-1,-1-2 1,3 2-2,-1-3 0,0 4 5,-1-3 11,4 0 18,0 2 6,-3-4 7,6-2 10,-3 2-4,3-3-2,-2 1 1,2 0-1,0-1-10,1 0 12,-1 0-7,0-1-1,-2 0-9,2-2 10,-3 2 8,3-2-4,-3 2 1,-2-5-1,3 4 2,-4-1 1,3-1-5,0-2-5,-2 2-8,0-3-1,1 0-4,1 1-4,-3-1-1,1-3-3,3 0 6,-3-1-6,4-1 5,-5 1 3,3 0 7,-3 1-1,2 0 0,-2-4-1,0 4 1,-1-2 2,0 5 5,0-5-2,-2 3-6,1-1 2,-2 3-2,1 1-2,-1-5-3,0 6-4,0-7-1,-1 7 0,1-5 1,0 2-3,-2-1 1,2 1-7,-3-3-3,2 3 2,-2-2-3,2 1-8,-1-3 6,-2 4-6,1-3 1,1 1-2,-1 2 1,0 1 3,3-2 1,-3 4 2,3-1-3,-3 1 1,2-1 3,0 3-4,-1-1 0,-2-1-2,2 2-3,0-1-3,-1-1-1,0 1-5,2 0 5,-4 0-5,5 0 1,-6 3-6,4-4 3,-2-1-3,1 2-1,0 2 2,-4-3-2,1 2 4,2-1-4,1-1-3,-4 5 2,3-4-3,-1 1-2,-1 0 4,-1-2-1,1 3 5,-1 0-5,1 0 4,-2-1-10,-1 1-8,2-1-10,0 2-10,-3 2-14,3-1-17,2-1-16,-4 1-21,5 1-15,-4-1-33,1 0-32,2 3-21,-3 1-25,1-1-31,0 1-30,-3 4-36,3-1-40,1 3-306,-1-2-729,1 3 322</inkml:trace>
  <inkml:trace contextRef="#ctx0" brushRef="#br0" timeOffset="167385.3292">11414 7495 152,'0'0'188,"0"0"-4,0 0 4,0 0-15,7-7-3,-7 7-5,1-3-8,-1 3 2,6-4-6,-4 1-8,0-1-9,-1 1-12,-1-1-8,1-2 4,-1-1-21,1 2-5,-1-5-2,-1 0-12,1-2-5,1 1-7,-2-1-4,0 0 2,1 0-5,-1 2 10,-1 0-16,0 0 2,-1 5-9,2-1-6,-1 1-5,0 3-12,2 2-3,-6 1-4,-1 5-1,-5 5-7,-1 11 3,-3 2-4,2 5-6,-4 19 6,-2-4-1,3 5-1,5 1-2,-4 0 7,3 0-7,2-7 2,1 5-1,-2-1 5,2-12-4,-3 7 9,3 2 4,0-12 3,-1-2 1,-2 0-3,4-1-1,-3-2 0,-1-4 0,5-6-5,-2-2-2,0-1 4,2 3-3,-1-5 1,0-2-13,-1 1-28,1-6-25,1 0-36,1-1-42,-3-3-43,3-2-48,-1-5-36,2 0-216,0-7-512,2-2 227</inkml:trace>
  <inkml:trace contextRef="#ctx0" brushRef="#br0" timeOffset="167697.201">11041 7897 163,'1'-11'190,"-1"2"16,2 2 4,-1 2-2,-1-2-10,0 2-9,3 0-17,-2 1-13,-1 0-16,0 4-19,6-7-8,-3 3-11,3-3-13,5 2-12,0-1-3,2-1-12,2 2-1,6 1-9,-1-6-8,1 6 3,1-2-9,1 0-9,-2 4 3,-2-1-4,5 0-5,-10 0-3,1 1-2,-5 2-9,0 0 3,-6 0 0,3 1-3,-4-1 0,1 1 4,-1 2 4,1 3 2,-2 2 21,-1 2 6,-4 4 3,0 1 6,1 1-8,0-1-1,-3 1-5,2 0 5,-1-2-7,1-2-2,0 1-6,3-1-5,-3-4 1,3 3-13,-1-4 4,2 0 0,-1 0-6,0-1-6,3 0-7,-2-1-11,2-1-23,3 0-14,-1 0-25,4-1-42,-1-3-33,2-1-51,6-5-41,-4-1-237,1-2-514,2-4 227</inkml:trace>
  <inkml:trace contextRef="#ctx0" brushRef="#br0" timeOffset="167985.0595">11524 7590 25,'-4'-7'196,"1"3"-17,2-2-14,-1 3-33,1-2-53,1 5-60,0 0-40,0 0-108,4-3-140,-4 3 62</inkml:trace>
  <inkml:trace contextRef="#ctx0" brushRef="#br0" timeOffset="168317.8302">11645 7778 159,'4'-9'290,"2"4"-7,-2-1-22,2 1-22,0 1-21,-1 0-19,-1 0-27,-1 4-22,-3 0-15,9 1-14,-8 6-16,3 5-8,-4-2-1,0 7-13,0 2 2,-2 7-3,-6-1-4,-2-1-5,4-2-6,0-5-5,-3 0 4,2-2-3,0-5-4,3-1 7,1-2-5,-1-3 24,2 2 21,-2-5 31,3 3 20,1-4-12,0 0-20,-1-11-8,2 2-23,5-7-4,-1-2-11,8-4-12,-2 1 2,3-1-17,0 0-1,4 2-17,3 1 5,-3 4 2,4 1-14,-2 2-2,-6 5-8,0 5-11,-2-1 2,0 0-5,-2 6-6,-2 0 1,0 1-3,0 6-2,-1 4 9,-1 0-4,-4 2 5,0 2 2,-1 3 3,-1-3 3,-1 2-3,1-2-10,-2 1-29,0-2-28,-1-5-31,0 0-26,3 0-29,-3-4-29,0 1-38,3-3-24,0 0-24,5-4-17,-5-2-28,7 0-205,-7 0-551,14-8 244</inkml:trace>
  <inkml:trace contextRef="#ctx0" brushRef="#br0" timeOffset="168624.3432">12052 7853 157,'13'-23'199,"-2"8"23,-1 1 14,-7 5 28,3 0 12,-4 4-6,3-2-18,-3 4-20,2 1-25,-4 2-24,0 0-11,0 0-14,-6 15-7,1-6-17,1 2-9,0 0-24,1 1-6,-3 3-7,-1 2 0,0 6-3,-1-3-4,5-3 4,-4 2-22,4-4-2,2-3-6,-3-2-21,4 1-30,1 2-25,0-3-18,2-4-24,0 2-27,2-1-36,3-2-36,-3 0-36,7-6-39,2 2-36,-6-3-206,2-4-518,3 0 230</inkml:trace>
  <inkml:trace contextRef="#ctx0" brushRef="#br0" timeOffset="168644.3307">12248 7603 109,'-1'-4'192,"1"1"-21,0 3-30,-2-5-51,2 5-45,0 0-28,0 0-40,0 0-101,0 0-134,0 0 60</inkml:trace>
  <inkml:trace contextRef="#ctx0" brushRef="#br0" timeOffset="168942.2991">12448 7550 297,'1'-5'331,"4"1"1,-4-1-26,0 4-37,-1 1-33,0 0-25,0 0-20,3 10-26,-7-2-16,1 6-9,-1 4-19,-2 8-3,-2 3 17,0 2 0,-2 0 0,2-4-13,-3 1-11,2 0-11,-1-2-6,1-1-14,2-1-4,-2-2-9,1-5 7,4 0-18,0-2-1,0-6-11,1 3 6,1-3-23,-2-2-9,3-1-19,-1 0-17,2-1-7,0-1-16,0 0 0,0 0-10,3-1-14,1-1-27,3-1-24,-2-1-34,3 0-36,1-3-38,0 0-16,1-3 20,3-2-38,-2-1-162,0 0-454,1-2 200</inkml:trace>
  <inkml:trace contextRef="#ctx0" brushRef="#br0" timeOffset="169258.035">12314 7757 38,'-7'-4'294,"3"0"-4,-2 4-14,4-3-28,2 3-23,2-6-24,5 3-22,6-2-13,3 2-15,3-1-15,5 3-5,0 0-16,-1 1 0,1 1-8,1 0-9,-4 2-8,-4-2-11,-3-1 0,-3 3-9,-1 0-12,-3-1-6,2 1-4,-4-1-7,-3 2 1,1-1 9,-2 2 3,4 2-3,-5-1-2,2 0-4,-2 3-5,1-3 0,-2 5-11,1-3-6,1 2 8,-1 0-6,3-4 1,-1 1 3,3 1-7,-2 0 11,3-1-7,5 0-7,-2-3 0,0-1-4,4-1-7,-2-2 4,0-1-5,-2-2-3,2-2 9,1-5-4,-1-1-6,-1 1 3,-5 0 2,1-5 4,-2 3 5,-1 0 0,-2 1-7,-3 0-4,-3 4 0,0-5-8,-2 8 5,-6-2-9,0 4 0,-1 1 3,0 5 9,-3 2-3,-2 4-12,3 0 3,1 6-5,3-3-2,1 2 3,5-1 6,-1 1-9,0 2 9,5 1 1,1-1-4,2-1 5,4 2 2,1-3 12,-1 2-8,1-2 4,7-5-7,-1-1-5,-2 2-9,4-6-23,-1-1-16,1 0-9,2 1-21,-1-7-17,1 2-20,-4-3-23,2 2-29,-4-5-33,1 0-32,-1 0-234,0-1-507,1-3 225</inkml:trace>
  <inkml:trace contextRef="#ctx0" brushRef="#br0" timeOffset="170646.4848">13354 7900 140,'4'2'169,"-4"-2"-5,0 0-15,0 0-3,0 0-4,7-3-3,-7 3-6,6-2 2,-4-1-3,1 0-2,2-2 2,-1 1 1,1-1-9,0 0 4,-4-4 2,6 2 3,-3-1-9,1-1-4,-3 1-8,-2-2 0,3 2 0,-3 2-8,3 0-8,-3 0-5,-4-3-11,2 7-3,0-1-14,-1 0-4,-3 3-12,-4 0-8,-2 1-2,-4 5-7,-4 5 3,-1 3-4,0 0-3,1 2-2,1 2-6,0 1-3,4-1-4,5-5-4,0 3 0,3-2-4,-1 1 1,3-4-1,3-1 1,-1 2-2,3-2-1,1-3-1,3 4 14,1-5-9,3-1 8,2-1-3,-2-1 2,8-3 3,-1-3-5,2 2-2,-3-5 4,-1-1 3,1-2-7,-1-3 3,-1-1 2,3-5-4,0-5 18,-4 2-4,-1 8 17,-1-4 19,-4 2-1,-1 4 4,-1 4 6,2-2 10,-3 2-13,-2 0-12,2 5-15,2-2-7,-4 4-6,0 0-5,0 0-3,0 0-1,-8 14 4,3-3-17,-3 2 3,4 1 0,-2 2-4,2-3 1,0 2-5,2-2-20,-1 3-13,3-5 12,0 0-2,3 1 8,2 0 9,-2-3-9,6-1 9,2 1 3,3-4 1,0 1 10,1-5-15,3-1 0,2-4 4,0-1-3,0-4 6,-3-3 4,2-3-5,-2-2 6,-2 0-3,-1-4 0,3 0 13,-4-2-20,-2 1 13,-4 4 17,0 1 2,-3 1 13,0 4 6,-1 4 10,0 1-9,-1 1-5,-1 2-16,0 0-5,-1 1-7,0 3 7,0 0-14,0 0 2,-5 10 4,0 0-9,1 1 6,-3 4-1,0 3-5,3-1 6,-2-1-20,5 1-1,-3 1-4,3 0-14,1 0 0,1 0 4,0-7 6,5 6-1,2-4 9,3 0 5,4-3-4,-1-3-6,5-2-10,2-1 3,-4-4 3,5-5 4,-3-2 3,1-2-5,-2-3 2,1-2-2,-4-3 9,1-6-2,-1 2 8,-4-1 5,3 1-5,-8 5-4,1-1 4,-3 7 15,-1-1 6,0 5 9,-2 0-3,1 0-13,-2 2-5,0 4-4,0 0 0,0 0-2,-13 10-1,6-1 2,-1 3 2,0 3 1,1 0-11,0 2 3,2 2-1,2-2 0,0 0-3,3 0 3,0 0 3,2 0-6,0-2 6,4 1 22,2-4-21,2 1 14,3-1-7,1-5 12,3 0-14,4-3 1,0-2 8,-7-1-2,7-2-3,2-4 6,-2-5-7,0-7 3,-1 0-1,1-3 5,-1-6-3,0 0-12,4-13-1,-5 0 7,-4 10 4,1-15-7,-6 11 6,0 0 11,-4 5 8,-2 0 8,0 12 25,-4-1 3,1 6 1,-1 5-7,0-1-17,2 3-9,-5 3 0,3 1-13,-8 7 12,-4 8-14,1 4 2,-3 7-11,-3 6 7,-3 7-3,5-9-2,-2 13 1,5-12-1,1 1-4,3 0 3,2-3-4,-2-1-3,4-1-2,2-9-1,1 0-30,1-1-2,1-5 2,-1 0-9,2-3 7,2 4-13,-3-8-1,5 3-6,0-2-14,2-2-17,-1-3-27,3-1-28,0-1-31,0 0-41,4-7-25,-2-1-41,2-1-23,-1-1-236,-2-2-583,-1 0 259</inkml:trace>
  <inkml:trace contextRef="#ctx0" brushRef="#br0" timeOffset="171069.4892">14044 7840 182,'-6'0'233,"2"-1"-12,4 1-19,0 0-21,0 0-17,0 0-4,0 0-9,0 0-4,28 0-1,-7 0-12,4 0-6,3 0-7,11-3-6,-11 3-9,0 0-3,-1-3 5,-2 1-1,-3 1 3,-6 1 9,-1 0 3,-6 0 8,-2-1-10,-1 1 1,-2 0-13,-4 0-10,9 0-27,-6 1-5,-2 2 5,0 0-12,-2 4-11,0 0 3,-2 3-5,-2 3-7,1 1-10,-1 1-4,0 1 3,3 2-6,-4-3 0,5-4-11,-2-1-10,1 0 5,2 1-4,0-1-2,2-3 0,-1 1 5,3 2 4,3-2 3,3 5 2,0-8-6,1 2 7,2-1 3,-2-4-1,2-1-1,-3-2-1,1-4 0,-1-5-1,0 1 6,-2-7-7,-1-2 8,-2-7-9,-3 6 7,-2-8 2,-1 6-11,-5 1 4,-2 0-6,-2 4-4,-4-2 6,1 6-4,-5-2-3,2 5 1,2 2-5,0 4-16,-1-1-31,-1 5-19,2 2-30,0 3-41,1 1-41,2 2-40,4 2-25,4-1-51,-1 0-247,4 2-588,4 0 261</inkml:trace>
  <inkml:trace contextRef="#ctx0" brushRef="#br0" timeOffset="171662.1423">14602 7949 57,'3'-11'274,"1"2"-5,0-3-5,0 3-16,-1 0-18,3 1-10,-2-1-20,0 4-17,0-2-13,1 5-23,-3-1-10,3 0-18,0 2-14,-5 1-10,7 7-3,-2 0-15,-3 3-7,0 4-3,-1 4-8,-1-2-5,-1 1-1,-2 2 3,-3-2 0,4 0 2,-3-2 3,0-1-8,0-2-5,2-4 2,-1 1-10,2-3 9,-1-2-5,0 0 9,0 2 12,3-3 18,0-1 18,0-2 27,0 0 6,0 0-21,0 0-13,0 0-4,4-22-20,3 4-14,5-4-3,0 0-10,4-2-7,2 0-6,3 5-3,-2 0-2,0 2-3,1 4-10,-6 5 4,-1 0-12,-1 1-9,-5 6 4,1 1-4,2 3-6,-7 0 0,3 3 3,0 2-1,-5 5-9,2 0 7,-2 4 0,-2 1 0,-2-1-4,0 0 6,-1-1 6,1 1 6,-3-2-1,3-4-10,-2-1 8,2-2-4,1-1 7,0-2 4,-1-1-2,3 1 10,0-2 20,-2 0 19,2-3 18,-2 3 3,2-3-12,0 0-10,3-13-7,0 6-11,2-5-3,3-4-14,4-2 0,5-3-12,4-2-6,0 3 5,3 1-11,3 1 0,-4 3-3,1 4 3,-5 2-5,-5 5-2,-7 1-6,3 2 2,0 2-3,-3 2-8,0 1-1,0 5 9,-1-1-3,-3 6-8,1 2 10,-3 2 16,-2 2-7,1 4-1,-4-4 1,-1 4 1,1-5-4,2 0-7,0-4-21,-1-1-29,0-2-29,3-1-30,-4 0-26,4-1-25,-3-3-31,3 3-20,3-5-19,-3 2-24,7-3-26,0 2-13,6-4-234,0 1-586,4-3 259</inkml:trace>
  <inkml:trace contextRef="#ctx0" brushRef="#br0" timeOffset="172355.7181">15441 8097 29,'19'-15'216,"-4"-2"11,-4 5 25,-2-1-1,-2 1 7,-2-2 4,1-1 2,-2 5 0,-4-5-26,0 4-18,0-1-16,-2-1-20,-6-2-20,0 0-19,-2 6 0,-3 0-32,-8 1-13,2 3-14,-7 3-2,5 6-16,-2 4-5,0 4-9,0 2-3,-1 1-3,2 4-5,3 1-13,2-1 3,3 1 7,3 2-18,3-6-1,3-2-8,3 2-2,1-4 4,1 2 1,3 0 7,2-2-1,2-2-5,2-5 8,1 5-11,0-5 12,4-4 6,-1-1 9,2-1 10,1-2 5,-3-4 6,1-3 0,-1-2 0,3-5-2,1-4-3,-6 2-3,5 1 3,-5-7 10,-4 9 3,0 2 1,-1 5 4,-2-2 1,-1 6-8,-1-1-8,0 1-12,-1 3-17,1-1-8,-2 3-1,0 0-9,0 0-6,-8 14 1,3-4 6,1-1-8,-3 4 0,0 2-3,3 0-6,-2 1 5,3 0-5,-1-3-8,2-1 0,2 2 3,0 1-4,0-4 9,5-1 4,-4 2 2,6-2 2,3 2-1,-3-4 6,5-1 2,-1-1 2,4-2-6,-1-4 8,3-1-1,5-6-2,-3-1 0,2-3 7,2-4-7,-5-5 1,3 0 18,-4-3 33,0-3-5,4-11-25,-7 6-8,5-9 7,-7 12 11,-2-1 13,0 5 23,-6 6 23,2 1 0,-1-1-23,0-1-45,-2 2-7,2 0 10,-3 9 11,0-4-9,0 2-10,-1 3-10,-1 2 7,0 1-21,0-1-3,0 5-14,0 0-14,0 0-2,0 0-16,0 0-3,-4 11-6,1-1-22,0 0 10,-2 8 7,-5 7 11,3 3 3,-3 0 3,0-2 0,0 0-28,3-8-54,0 11 5,-1 1 28,-1-1 10,-1-3 12,3-1 2,0 0-11,3-7 7,-2-3 7,4 2 3,-2-5-5,3-3 5,-1 3 1,0-3 7,2-2-4,2-2 25,-1 0-8,3 0-2,0-2-6,3 0 0,2-3-26,2-1-6,-2 1-11,1-2-11,1-2-14,-3 0-12,3-1-11,2-2-11,-6 1-12,2 1-12,-2-3-23,0 1-15,-3-2-14,3 1-17,-4 1-36,-2-2-146,1 0-455,-2 1 202</inkml:trace>
  <inkml:trace contextRef="#ctx0" brushRef="#br0" timeOffset="172662.4264">15658 7964 146,'-4'-4'242,"0"0"10,-1 0 3,4 3-7,1 1-5,-3-5-9,3 5-11,-2-3-19,2 3-21,6-3-18,0-1-10,-2 2-8,6-1-9,1 0-10,4 0-8,-1-1-10,1 1-15,-2 1-7,-5 0-11,1 1-5,-1-4-6,-2 5-14,0-1-4,-1 0-1,2 1-7,4 0 3,3 0-12,-4 1-30,1-1-22,-1 1-37,-3-1-38,-1 0-43,-2 0-41,-1 0-26,1 3-30,-1 1-251,-1-2-526,0 0 233</inkml:trace>
  <inkml:trace contextRef="#ctx0" brushRef="#br0" timeOffset="173233.8033">16076 8095 10,'6'-9'279,"-2"5"-5,3-4-10,-1 0-17,0-1-12,1 1-8,-2 0-10,1-1 1,0 0-13,-1 0 0,-1 1-18,1-4-4,-3 1-11,1 2-15,-3-1-7,0 2-4,0 1-14,-3-4-20,-1 6-13,-1-3-11,-3 1-13,-5 5 6,-2 0-18,1 3-7,-7 0-18,0 2 6,1 6-7,-2-1-4,2 5-5,-1-2-8,3 3 0,6-5-2,1 4 6,4-6-16,0 5-5,3-3 4,-2 3-6,3-2 4,-1 1-1,1 1-1,3-2 8,3 1 6,0-3-12,1 1 7,0-2 9,2-1 3,1-1 0,-3-1 10,5-2 10,-1 0 2,-3 0-2,5-5 9,-1 1-9,5-6 9,-2 1-16,1-1 4,0-4-13,4-8 8,-3 1-2,0-1-1,-4 4 5,-3 2 12,2-3 15,-2 5 8,-2 0 11,0 1 4,-1 4 2,-1 3 1,-2-4-8,2 4-16,-2 1-11,2-1-12,-3 4-13,0 0-13,0 0 1,0 0-14,0 0-6,-3 12-5,-1-3-5,1-1-13,0 3 6,0 2-5,-1 0 2,4 3-6,0 2 6,0 0 1,2 1 6,1-1 0,2-1 1,-1-2 8,2 0 1,3-1 0,-2-1 4,0-2 0,0-3 4,1-1 1,1-1 1,-2 0 1,1-2 0,-1 0 2,0-4 2,3 3-3,1-3 2,-1-1-4,4-4 7,0 1 3,-2-2-6,0 2-6,0-3 2,-2 2 0,-1 0-1,0-3-1,-1 4 7,-1-3-9,0 2-5,-4 3-5,4-4-3,-3 3-9,0-1-1,-1 2-9,0 0-6,-3-2-9,0 4-15,4-5-21,-1 4-19,0-1-24,-3 2-21,2-3-25,-2 3-20,0 0-29,0 0-31,0 0-32,0 0-19,0 0-7,0 0-30,0 0-179,0 0-560,-12 4 248</inkml:trace>
  <inkml:trace contextRef="#ctx0" brushRef="#br0" timeOffset="191178.3025">6246 3752 25,'0'0'120,"0"0"-14,0 0-3,0 0-10,0 0 1,0 0-1,-5 4-7,5-4-8,0 0-4,0 0-3,0 0 2,0 0-17,0 0 7,0 0-5,0 0 2,0 0 4,12-4 8,-6 3-3,2 1-9,3-2 4,4 2-9,0-2 3,2 2-9,3-1-4,1 0-7,0 1-4,1 0-17,1 1 1,-2 0-6,1 3 0,0 0 1,-2-3 3,2 2-6,-6-3 4,7 5-1,0-2-6,-2 1-7,-2-4 0,5 3 3,-2-2 5,-6 1-9,5-2-2,0 0 12,-1 0-8,1 0 3,1 3 3,-2-3-7,-3 1 4,4-1-4,-1 2 5,0 3-1,1-5-3,-7 3 3,3-1 1,1 0-2,2 2 0,-2-3-4,3-1 7,0 6-5,2-5 4,1 3-3,-2-2-2,2-3 0,-1 6 0,1-2 0,-2 1 4,1-3-7,-1 2 8,-2-1-8,-4 0 8,2-3-4,-3 1 0,1 1-3,-1 1 0,-1-4 7,-1 4-3,1-2 0,-4 0-5,3 3 1,-3-3 3,4 0 0,1 0-2,-3 3 0,4-3 3,4 2 1,-5-2-1,5-1-3,-4 2 2,6 0-1,-8 1 3,2-1-4,1-2-1,-2 1 2,1 0-3,-1 0-6,1-2 2,-2 0 9,1 1 2,2-1 0,-1 4-2,1-4-2,-2 2-1,2-1 7,-2-2-6,-1 3-6,1 0 9,-1 0-6,1-2 3,-1 2-3,0-1 1,2 1 3,5-3-4,-3 4 4,4-1 1,-1 0 1,0 2-2,0-5 0,-6 2 4,8 3-1,-1-4-3,1 4 1,0-1-3,-1-1 1,3 1-1,-4 2-7,-1-3 8,-3 3 4,-1-2-5,2 1 1,-4-4 3,4 4 0,-2-1-6,-1 0 7,2-2-2,0 1-3,4 0 5,-5 0-2,6 0 0,1 2-1,-2-3 4,-2 1-4,-1-2-2,4 0 4,-1 2-3,-1-4 1,-2 4-1,-2 0-8,5 0 6,-3-3 0,-2 2 1,-1 0 4,-1 0-3,2 1 3,-1 0-2,-3 0 2,0-1 0,1-1-3,-2 2 3,-1 0-3,2-5-2,-3 5-3,4-3 8,-2 3-3,-4 0 0,4 0 7,-2 0-7,-1 0-3,0 0 2,0-1-2,-3-1 0,0 2 2,0-1 1,5 1 0,-3-2-2,3 1 8,0-2-12,1 1 6,-1 2-1,0 0-1,0-3 5,-2 3-5,1-2 9,-6 2-6,3-1-1,-1 1 2,0-1-4,-5 1 5,7 0-6,-7 0 5,5-3 3,-5 3-1,0 0 1,5 1 4,-5-1-2,0 0 3,0 0-1,4-2 1,-4 2-6,0 0 2,0 0-1,0 0 1,3-1-1,-3 1-3,0 0 3,0 0 1,0 0 2,0 0-5,0 0-1,0 0-3,0 0 3,0 0 3,0 0-9,0 0 5,0 0-5,0 0 5,0 0 1,0 0-5,0 0 5,0 0-4,0 0 3,5 3-2,-5-3-1,0 0 4,0 0-2,0 0-1,0 0 0,0 0 2,0 0-5,0 0 3,0 0-3,0 0 3,0 0 2,0 0-3,0 0 3,0 0-5,0 0-1,0 0-2,0 4 6,0-4-1,0 0-5,0 0 4,0 0-4,0 0 8,0 0-1,0 0-4,0 0 0,0 0 2,0 0 1,0 0-1,0 0 0,0 0-1,0 0-1,0 0 5,0 0 6,0 0-3,0 0 10,0 0 6,0 0-3,0 0 3,0 0 0,0 0-5,0 0 1,0 0-6,0 0 5,0 0-3,0 0-5,0 0 2,0 0-4,0 0-1,0 0 1,0 0-4,0 0 1,0 0 4,0 0-7,0 0 7,0 0-8,0 0 5,0 0 4,0 0-9,0 0 2,-2 5 0,2-5-4,0 0 9,0 0-3,0 0 3,0 0-2,0 0-3,0 0 2,0 0-2,0 0 1,0 0 1,0 0-2,0 0 11,0 0-6,0 0-4,0 0 1,0 0-5,0 0 7,0 0-2,0 0 1,0 0 2,0 0-4,0 0 1,0 0 2,0 0-3,0 0 2,0 0-3,0 0 0,0 0 0,0 0 4,0 0-3,0 0 0,0 0-3,0 0 5,0 0-8,0 0 8,0 0-3,0 0 0,0 0 2,0 0-2,0 0 0,0 0 0,0 0 0,0 0 0,0 0 4,0 0-7,0 0 8,0 0-8,0 0 0,0 0 6,0 0 2,0 0-7,0 0 5,0 0-1,0 0-1,0 0 2,0 0-1,0 0-2,0 0-3,0 0 4,0 0 1,0 0 1,0 0-2,0 0 1,0 0-1,0 0 7,0 0-12,0 0 4,0 0 3,0 0-5,0 0 3,0 0-1,0 0 1,0 0-2,0 0-1,0 0 3,0 0-2,0 0 0,0 0 2,0 0-2,0 0 2,0 0 0,0 0-2,0 0 1,0 0-4,0 0 4,0 0 2,0 0-1,0 0-2,0 0 2,0 0-4,0 0 0,0 0 0,0 0 6,0 0-1,0 0-13,0 0 11,0 0 4,0 0 0,0 0-9,0 0 4,0 0 3,0 0-1,0 0 3,0 0-3,0 0 0,0 0 2,0 0-1,0 0-4,0 0 4,0 0-11,0 0 10,0 0-1,0 0 1,0 0 2,0 0-2,0 0-6,0 0 6,0 0-5,0 0 5,0 0 2,0 0-3,0 0-3,0 0 5,0 0 1,0 0 0,0 0 7,0 0-9,0 0-3,0 0 3,0 0-5,0 0 3,0 0 2,0 0-1,0 0 1,0 0-1,0 0 2,0 0-3,0 0 4,0 0-5,0 0-1,0 0 2,0 0-4,0 0 10,0 0-5,0 0-2,0 0-1,0 0 4,0 0 4,0 0-6,0 0-2,0 0 9,0 0-4,0 0-1,0 0-1,0 0 6,0 0-7,0 0 0,0 0 2,0 0-6,0 0 8,0 0-6,0 0 0,0 0 0,0 0 1,0 0 5,0 0-1,0 0-8,0 0 2,0 0-1,0 0 5,0 0 0,0 0-2,0 0 4,0 0-4,0 0-3,0 0 5,0 0-7,0 0 9,0 0-3,0 0 2,0 0-2,0 0 3,0 0-1,0 0 3,0 0-11,0 0 7,0 0 3,0 0 0,0 0-5,0 0 1,0 0 7,0 0 2,0 0-5,0 0-2,0 0-1,0 0 0,0 0 0,0 0-3,0 0 3,0 0-4,0 0 3,0 0 2,0 0 1,0 0 0,0 0-2,0 0 2,0 0-6,0 0 5,0 0-1,0 0 0,0 0-2,0 0 1,0 0 2,0 0 1,0 0-5,0 0 6,0 0-3,0 0 1,0 0-2,0 0 0,0 0 0,0 0 3,0 0 3,0 0-5,0 0-2,0 0 7,0 0-3,0 0 0,0 0 6,0 0 4,0 0 0,0 0 3,0 0-5,0 0 7,0 0-2,0 0 2,0 0-3,0 0-2,0 0 2,0 0-1,0 0-1,0 0-3,0 0-1,0 0 0,0 0-2,0 0 3,0 0-7,0 0 2,0 0 3,0 0-4,0 0-1,0 0 0,0 0-2,0 0 4,0 0-2,0 0 1,0 0-4,0 0 3,0 0 3,0 0-1,0 0-4,0 0-2,0 0-2,0 0 1,0 0 0,0 0 6,0 0-2,0 0-5,0 0-2,0 0 7,0 0 2,0 0-3,0 0-2,0 0 4,0 0-3,0 0-1,0 0-2,0 0 1,0 0-1,0 0 3,-7 0 2,7 0-6,0 0 4,0 0-5,0 0 9,0 0-3,0 0-3,0 0 6,0 0-1,0 0-3,0 0 4,0 0-7,0 0 4,0 0 2,0 0-1,0 0-5,0 0-3,0 0 7,0 0 5,0 0-3,0 0-1,0 0-1,0 0 1,0 0 2,0 0-1,0 0 1,0 0-2,0 0 0,0 0 4,0 0-7,0 0 4,0 0 0,0 0-3,0 0 2,0 0-1,0 0 4,0 0-3,0 0-4,0 0 7,0 0-4,0 0 1,0 0-3,0 0 2,0 0 0,0 0 0,0 0 0,0 0 1,0 0-2,0 0 4,0 0 0,0 0-4,0 0 2,0 0-3,0 0 2,0 0 1,0 0-6,0 0 10,0 0-3,0 0-5,0 0 6,0 0-1,0 0 0,0 0-5,0 0 0,0 0 4,0 0-2,0 0 3,0 0 0,0 0-2,0 0-1,0 0 2,0 0 0,0 0 3,0 0-6,0 0 1,0 0 4,0 0-7,0 0 6,0 0-1,0 0-3,0 0 2,0 0 0,0 0 3,0 0-9,0 0 6,0 0 1,0 0-3,0 0 4,0 0 0,0 0-5,0 0 3,0 0 0,0 0-1,0 0-1,0 0 4,0 0-3,0 0 2,0 0-1,0 0-4,0 0 3,0 0 3,0 0 0,0 0 0,0 0 2,0 0-6,0 0 2,0 0 1,0 0-4,0 0 4,0 0-2,0 0 2,0 0 0,0 0-3,0 0 2,0 0 3,0 0-3,0 0 4,0 0-5,0 0 3,0 0 1,0 0-5,0 0-1,0 0 3,0 0 1,0 0 1,0 0-2,0 0-1,0 0 0,0 0 2,0 0-1,0 0-2,0 0 2,0 0-3,0 0 4,0 0-3,0 0 1,0 0 4,0 0-5,0 0 3,0 0 2,0 0-3,0 0 2,0 0-6,0 0 6,0 0-5,0 0 4,0 0 0,0 0 0,0 0-3,0 0 2,0 0 1,0 0 0,0 0-4,0 0-2,0 0 2,0 0 3,0 0 2,0 0 1,0 0-4,0 0 1,0 0-5,0 0 3,0 0 2,0 0 0,0 0-1,0 0-4,0 0 2,0 0 6,0 0-4,0 0-1,0 0 6,0 0-4,0 0 1,0 0-2,0 0-3,0 0 7,0 0-2,0 0-1,0 0 0,0 0 5,0 0-4,0 0 3,0 0-1,0 0 8,0 0 6,0 0 0,0 0 10,0 0 5,0 0 2,0 0 0,0 0 1,0 0-5,0 0 2,0 0-8,0 0 4,0 0 0,0 0-5,0 0-1,0 0 1,0 0-1,0 0-7,0 0 1,0 0-3,0 0 0,0 0-7,0 0 3,0 0-2,0 0 2,0 0 5,0 0-9,0 0 0,0 0-1,0 0-3,0 0 4,0 0-3,0 0-4,0 0 7,0 0-5,0 0 2,0 0-4,0 0 2,0 0-1,0 0 2,0 0-1,0 0 3,0 0-1,0 0 3,0 0-4,0 0 1,0 0-7,0 0 5,0 0 3,0 0-6,0 0 6,0 0 3,0 0-4,0 0-1,0 0 2,0 0-5,0 0 6,0 0-3,0 0 2,0 0-7,0 0 4,0 0-5,0 0 3,0 0-4,0 0-8,0 0-13,0 0-14,0 0-5,0 0-21,0 0-22,0 0-29,0 0-23,0 0-32,0 0-29,0 0-8,0 0-151,0 0-389,13 0 172</inkml:trace>
  <inkml:trace contextRef="#ctx0" brushRef="#br0" timeOffset="192054.5945">9556 3587 84,'0'0'118,"0"0"-8,0 0-11,-1-3-11,1 3-2,0 0-8,0 0-1,0 0-6,0 0-1,0 0-8,0 0 0,0 0 0,0 0 5,13 3 5,-5-3-13,6 1 5,-1-1-5,4 1 2,7 2-4,-3-2-9,3 2-3,0 1-3,-2-7-3,1 8 4,-1-3-9,-6-1 1,-1 0-3,-5-1 2,-1 3-3,0-6-8,-2 3 9,-1 3-5,0-3-4,-2 0 1,-4 0-3,7 0 6,-7 0-13,0 0 4,5 0 0,-5 0-5,0 0-7,0 0-11,0 0-11,5 0-9,-5 0-16,0 0-10,0 0-15,0 0-9,0 0-22,0 0-7,0 0-16,0 0-8,0 0-4,-21 0-81,12 1-230,-1 1 101</inkml:trace>
  <inkml:trace contextRef="#ctx0" brushRef="#br0" timeOffset="192784.0586">9537 3626 75,'0'0'114,"0"0"8,0 0-12,0 0-6,0 0-3,0 0-2,0 0 0,0 0 0,0 0-16,18 1 2,-11 2-2,3-2-2,4 0-1,1 1-5,6 3 5,1 0-13,0 0 3,2 1-2,-1-2-3,-1-1-6,1 2-6,-2-5-2,-4 3-1,-2-3-5,1 3-1,-4-2 5,-2 2 0,0-2 5,-3-1 0,-1 1 5,-2-1-3,-4 0 4,9 0 2,-9 0-5,5 0-5,-5 0 0,4 1 2,-4-1-1,0 0-4,7 0-6,-7 0 0,0 0 2,0 0-8,0 0 5,3 1-3,-3-1-2,0 0-3,0 0 0,0 0-2,5-3-5,-5 3 2,0 0-2,0 0-3,0 0 3,0 0 9,0 0-10,0 0-1,0 0-4,0 0-2,0 0 3,0 0-5,0 0 0,0 0-3,0 0 0,0 0 2,0 0 0,0 0-11,0 0-3,0 0 3,0 0 4,0 0-9,0 0 0,0 0 6,0 0-3,0 0 1,0 0-5,0 0 3,0 0 1,0 0-6,0 0 5,0 0-4,0 0-1,0 0 3,0 0-3,0 0 4,0 0 1,0 0-2,0 0 5,0 0 0,0 0-3,0 0-2,0 0-1,0 0-1,0 0-1,0 0 3,0 0 0,0 0 0,0 0-1,0 0-4,0 0 5,0 0-1,0 0-7,0 0 9,0 0-4,0 0 0,0 0 3,0 0 3,0 0-4,0 0-3,0 0 9,0 0-7,0 0-3,0 0 3,0 0 4,0 0-1,0 0-4,0 0 8,0 0-3,0 0-3,0 0 4,0 0-4,0 0 3,0 0-3,0 0 1,0 0 0,0 0-5,0 0-2,0 0 0,0 0-1,0 0-7,0 0 0,0 0-4,0 0-6,0 0 0,0 0 0,0 0-18,0 0-12,0 0-11,0 0-7,0 0-14,0 0-20,0 0-24,0 0-20,0 0-18,0 0-28,0 0-16,0 0-148,0 0-391,0 0 174</inkml:trace>
  <inkml:trace contextRef="#ctx0" brushRef="#br0" timeOffset="217473.5577">14882 5128 125,'0'0'160,"0"0"-28,0 0-13,0 0-16,0 0-9,0 0-2,0 0-9,0 0-5,0 0 2,0 0-3,0 0-3,0 0-2,0 0 1,4 10-3,-4-6 4,0-4-3,0 6-5,0-6-1,-4 6-6,4-3 2,0 2 1,0 0-3,0-2-3,-1 0-5,1-3-4,0 8 1,-2-5-9,2-3-2,0 5-1,0-5-1,-1 7-1,1-7-3,-2 2 2,2-2-2,0 0-1,0 3 3,0-3 2,0 0 2,0 0-1,0 0 10,0 0 1,0 0 6,0 0 10,0 0 2,0 0 8,0 0 6,0 0 2,0 0 0,0 0-1,0 0-13,5-14-5,-4 11-1,-1-4-14,0 0 6,-1 1-7,2-5-1,-1 0-1,-1 0-7,-1 1 10,-1-2 4,3 3-3,-1 0-9,-3 1 2,2-1 0,0 3 6,0-3-9,-1 2-5,0 1-2,-1-1-3,1 0-15,-1 2 11,-2-4-10,3 8 0,-5-7-3,5 3 10,-4 1-18,0 1 4,-2-1-1,0 3 3,-1 0-7,-4 1-2,0 1 3,1 2-8,-1 2 2,2-1 2,3 2-1,-4 1-1,2 5 0,1-4 0,2 3 0,0-1-2,-1 0 2,3 0-7,1 4 18,-1-3-10,3 3 0,2-2-7,1 0 4,-3 0 3,7 2-1,-2-2-3,-1-2 7,3 5 4,-2-3 5,1 0-11,1 0 2,-1 0 5,-1-1-9,1 1 4,0-3-3,1 2 2,-3-4-4,3-1 18,-2 3-7,3-4-5,-4 2-5,0-2 3,2-2-1,1 1 3,-1 3 0,1-4-2,-1 0 9,1 1 4,-1 2-13,4-2 14,-2-1-9,-3 4-9,3-5 12,0 1-2,-1 2-4,2-1 9,-2 0 0,1 2-5,0-1-3,-2-3 16,1 3-19,-1 1-7,1-2 7,0 1 2,-1 0-13,0-1 16,3 4-8,-3-2 1,-1-1 3,1 1 5,0-1-4,-2 1-8,2 1 8,-1-2 2,-1 2-3,2 3-4,-3-5 13,1 6-11,-1-2 10,-1 3 0,-2-3-3,0-1 4,-1 2-3,-2 1 8,2-1-6,-3 0 2,0-1-2,-3-1 2,3-1-5,0 0 5,-3-2-5,0 0 0,1-1-3,-1-1 7,-2-1-7,0-2 7,-1-4 3,0 1 3,-1-4-1,-1 0 2,-3-3-6,5 1-10,0-2 3,-1 0 6,4 0 2,-4-2 18,2 1-2,4-1-7,0-1 9,1 2 3,1 3 1,0-1-5,1 2-2,2 1 0,0 0-6,1 1-2,0 0 2,1 0-6,-1 1 6,2 0-12,-1 1 5,1 0-17,0 4-14,-1-6-18,1 6-35,0-7-30,0 5-33,1-3-42,0 2-39,-1 3-54,7-4-55,-4 1-289,-3 3-662,11-1 293</inkml:trace>
  <inkml:trace contextRef="#ctx0" brushRef="#br0" timeOffset="218804.9719">15121 5356 55,'0'0'132,"-4"-2"3,4 2-14,0 0-4,0 0-7,0 0 0,0 0-1,0 0 1,0 0-1,-4-2-5,4 2-1,0 0-6,0 0 3,0 0-5,0 0-2,-1-3 0,1 3-6,0 0 3,0 0-7,0 0 1,0 0-1,0 0-7,0 0 0,0 0 2,0 0 0,0 0-3,0 0 0,0 0-3,0 0-4,0 0-1,0 0-4,0 0 8,0 0-15,0 0 2,0 0-11,-5-3-1,5 3-2,0 0 1,0 0-10,0 0 18,0 0-21,0 0 4,0 0-1,0 0-5,0 0 4,0 0-3,0 0-8,0 0 5,0 0-3,0 0-5,0 0-1,0 0 2,0 0 3,19 3 7,-11-1 0,2-2 4,1 0 3,2-2 4,8 2-2,2-5 0,3 4 7,-2 1-9,0 1 8,2-4-6,0 2-1,0 5-12,0-5 4,3 1-4,-3 0-2,1-2-3,1 4 2,1-2-5,-3-2 7,1 2-2,-2-1 3,5 2-14,-3-1 7,-3 2-14,-2-6 9,-5 4-9,0 0 14,-1 1-13,-1-2-2,-8 2 7,8-1 3,-5 0 4,0 0 6,1-1-2,2-1 7,-3 5-2,1-4-9,-4 1 4,3-2-11,0 1 4,-3 0-8,3 1 12,0 1-6,0-2 1,-2 1-10,2-1 8,-5 1-6,3 0 3,1 0-3,1 0-9,-3 0 10,-1 0 3,0 0-2,1 1-3,1-1-1,-4 0 5,-4 0-6,8 0 5,-8 0-1,5 0-5,-5 0 3,4 0-1,-4 0 3,0 0-6,0 0 6,6-1 2,-6 1-3,0 0 0,0 0-2,0 0 2,0 0-2,0 0-9,0 0-1,0 0 0,0 0 3,0 0-10,0 0-16,0 0-12,0 0-16,0 0-23,0 0-28,-10-5-22,10 5-27,-7-2-26,1 2-22,6 0-27,-9 0-31,4-2-31,-3-1-248,0 1-584,3-1 259</inkml:trace>
  <inkml:trace contextRef="#ctx0" brushRef="#br0" timeOffset="219447.4725">15815 5160 118,'-3'-2'253,"1"-1"12,-1 0-8,3 3-18,-2-2-10,2 2-24,0 0-14,-2-4-8,2 4-16,0 0-13,0 0-10,0 0-11,0 0-13,0 0-2,0 0-6,0 0-10,0 0-12,0 0-8,0 0-12,0 0-8,0 0-3,0 0-4,0 0 2,4 9-3,-2-5 0,1 4 2,1-3 12,2 7 3,1-6-1,2 6-7,1 0 14,2 2-5,3-2 0,-1-3 2,3 8-8,-4-5-10,-1-2 4,7 4-15,-7-3 5,2-4-4,-1 4-6,1-3-1,-3 1 4,-1-6-16,0 2 18,-3-3-23,0 3 14,-1-2 13,-2 0-2,2-2 6,-2 2 6,-1-2 5,1 0 0,-4 2 4,0-3-6,0 0-3,7 0-6,-7 0-1,0 0-5,3 3-2,-3-3-4,0 0-6,0 0-3,0 0 1,0 0-5,4 1 0,-4-1-1,0 0-3,0 0-5,0 0-2,0 0-1,0 0 1,0 0-7,0 0-5,-11 3-2,11-3-2,-6 1-2,-1 0-7,-3 2-7,-1-1 1,-11 9 0,6-2-2,-2 4 0,-5 3 3,-4-2 0,5 7-12,-3-1 13,1-2 0,2 3-2,3-2 11,0 1-6,3-3-4,0 2 7,6-5-3,0-2-3,3-2 2,0-2 2,3 2 4,-2-3-3,2 3-1,1-5 0,2 0 10,-2-1-8,0-2 3,3 1-4,-3 1 4,2-1 5,1-1 1,0-2 4,0 5 0,0-5 4,0 0 6,0 0 0,0 0-2,-3 3 2,3-3-2,0 0 5,0 0 0,0 0-4,0 0-3,0 0 6,-4 3-7,4-3 0,0 0-5,0 0 3,0 0 0,0 0-4,0 0 1,0 0-4,0 0 0,0 0-23,0 0-32,0 0-27,0 0-50,0 0-53,0 0-44,0 0-48,0 0-54,0 0-66,0 0-295,8-13-744,-2 9 330</inkml:trace>
  <inkml:trace contextRef="#ctx0" brushRef="#br0" timeOffset="231068.7647">16455 5247 62,'0'0'153,"0"0"-11,0 0 2,0 0-6,0 0-3,0 0-3,0 0 4,0 0-4,0 0 3,0 0-3,0 0-1,0 0 3,0 0-5,0 0-6,0 0-6,-2 3-10,2-3-6,0 0-9,0 0-11,0 0-4,0 0-12,0 0-3,0 0-10,0 0-5,0 0-2,0 0-9,0 0-1,-5 2-5,5-2-2,0 0-4,0 0 0,0 0-4,0 0-3,0 0 1,0 0-2,0 0-7,0 0-3,-4 2 7,4-2-4,-3 3 2,3-3-2,-1 2-2,-2 1 1,3-3-3,-3 2-1,3-2 0,-1 6-1,-1-5-1,2-1 4,0 0-3,0 0 0,0 0 1,0 0 1,0 0 8,0 0 6,0 0 6,0 4 10,0-4 1,0 0 6,0 0 3,0 0 0,0 0 6,13-5-3,-6 1 0,3 0 0,3-1 2,1-2-10,1-1-5,3-1-7,2-1 3,1-2 9,-1 2-15,3-1 5,-1 0 20,-1-1 5,1 5-6,-3-3-1,-5 3 14,0 2 0,-1-3 11,-2 2-8,-1 2 14,-3-2 1,0 1-5,-1 3 2,-2-2 2,2 0-4,-3 0-11,1 1 0,-3 2-6,2-2 2,-3 3-10,4-2-3,-1-1-9,-3 3 0,0 0-12,4-1-2,-4 1-15,0 0 5,0 0-5,0 0-2,0 0-11,0 0-11,0 0 6,-4 10-10,1-6 3,-2 4-7,-2 6 9,-2 3 3,-1 5-3,-2 2 6,0-1 3,1 4-4,1 1-2,0 5 10,0-3-5,-1 1 10,1 1 6,3-5-32,-3 2 25,3-6-4,0 0 2,0 0 1,0-5-2,3-1-3,-1-5-3,2-2 4,0 1 0,-1-1 1,2-5-4,1 2-17,1-2 18,-2-1-1,2 0 5,0 0-6,0-4-2,-3 3 10,3-3 0,-1 4-3,1-4 1,0 0 3,-4 3-9,4-3-4,0 0-11,0 0-9,0 0-20,-2 2-18,2-2-3,0 0-17,0 0-48,0 0-32,-8-7-18,2 6-9,-2-2 6,-5 2 9,-1-2 10,1-1 14,-1 2 21,0 1 9,0 2 10,0-2 12,1 1 12,-1-3 22,5 3 20,-1-1 20,1 1 16,2 0 25,3-3 20,-2 3 8,6 0 4,-5-2 8,5 2 2,0 0-5,-6 2 0,6-2-3,0 0 10,0 0 2,0 0 12,18 3 5,-4-3-3,8 1 22,1 0-20,1 2-5,3-1-6,1 0 0,-4 0-3,3 1-7,-2-3 4,-2 1-7,-1 1-7,-5-2 0,-1 0-4,-2 0 9,0 0 5,-3 0-1,-2-2 18,-1 2-25,-2 0 5,-1 0-3,0 0-2,0-1-2,-2 1-13,-3 0 8,7 0-13,-7 0 2,0 0-1,6-2-7,-6 2-4,0 0-16,0 0-20,5-1-14,-5 1-18,0 0-23,0 0-17,0 0-22,0 0-20,0 0-20,3-1-28,-3 1-42,0 0-51,0 0-48,3-6-167,-3 6-533,0-7 236</inkml:trace>
  <inkml:trace contextRef="#ctx0" brushRef="#br0" timeOffset="231766.2598">17168 5220 84,'4'-6'267,"-4"-1"-9,0 3-18,3 0-15,-3 1-18,4-2-19,-4 5-26,0 0-20,0 0-16,0 0-15,0 0-13,-7 13-5,0 3-5,-3 6 1,-1 5 0,0 1-3,-5 2 5,3-1-3,-2 2 1,1-2-5,3-2-4,-2 2 2,-1-2-12,4-3-3,0-6-8,3 0 1,3-3-5,-4-1-1,1 1-4,2-5-4,0-3-6,2 0 11,0-2-1,0-2 9,2 1 20,-2 0 7,2-1 25,1-3 14,-2 3 22,2-3 13,0 0 19,0 0-3,0 0-15,0 0-15,5-17-10,0 2-21,6-2-13,-1-7-12,0-2-10,8-4-9,-8-4-4,10-6-6,-6 10-5,-3 0-10,2 0-7,-1 3 1,-1 2-10,-2 0-3,1 3 2,5-3-4,-6 4-5,5-3-1,-1 4-4,-2 6-4,-4 2 1,5-5-3,0 2-2,-2 3 0,3 1 5,-3 0-4,5 0 0,-1 0 0,0 3-4,0-1-10,0 5 0,-4-1 3,0 0-5,0 3-4,-3-1-1,0 3 2,2 3 1,-1-3-7,-2 2-2,-1 0-4,-2 3 0,3 1 9,5 10 10,-5 1 0,1 0 1,1 7 2,-2 3-4,-1-3-2,-2 1 2,-1 3 0,-1 1 10,-1 0 5,-3 0-5,0 3 2,0-7 3,2-7-10,-3 9 3,0-8 7,-1 1-6,1-2-3,1-1 6,-1 0-1,-1-2 0,0-3-1,3-1 2,-1-1-5,1 1-1,1-2-6,-2-1 2,1-3 8,-2 2-1,3-2 0,0 0-9,-1 0-11,0-1-4,1 1-14,1-1-13,0-4-3,-1 5-12,1-5-10,-3 4-14,3-4-20,0 3-8,0-3-33,0 0-19,0 0-16,-3 3-15,3-3-17,0 0-16,0 0-33,0 0-59,0 0-57,-2-11-194,-1 6-620,1 0 274</inkml:trace>
  <inkml:trace contextRef="#ctx0" brushRef="#br0" timeOffset="232224.9397">17131 5288 205,'-7'-4'198,"0"0"-14,2 2-20,-1-1-8,0 2-8,4-2-7,-3 2-8,1 0-6,0-1-8,0-1-5,4 3-3,0 0 1,0 0 6,0 0 0,-7 0 0,7 0 6,-2 5 3,2-5 12,0 0 1,0 0-2,0 0 8,0 0 22,0 0 5,10 2-5,-3 1 1,0-1-14,6 2 6,2-3-3,10 4-5,-2 0-2,1-1-17,4-1-6,0-3-10,-1 6-15,3-2-9,-2 0-8,-4-3-9,-3 3-9,-5-4-8,-2 0-10,-6 1 0,3-1 0,-5 2-4,1-2-7,-2 2 5,-2 0 9,2-1-3,-5-1-7,0 0 1,8-1 4,-6 3-6,-2-2 0,0 0-3,0 0 0,0 0-10,0 0-6,5-4 1,-5 4-3,0 0-5,0 0-2,3 5-5,-3-5-1,0 0-5,0 0-11,0 0-9,0 0-13,0 0-15,0 0-8,0 0-15,0 0-14,0 0-25,0 0-24,0 0-37,0 0-31,0 0-25,0 0-23,0 0-38,0 0-46,0 0-25,-7 7-26,7-7-202,-7 5-630,1-3 278</inkml:trace>
  <inkml:trace contextRef="#ctx0" brushRef="#br0" timeOffset="235895.8081">18055 4768 134,'5'-12'185,"3"-1"0,-1 1-7,0-2-2,0-1 3,0 1 6,0 5 9,-1-2-1,0 2-4,-1-1-8,0 2-6,0-1 3,-2 2 4,0 3-2,-2 0 4,1 0-10,0 2-8,-2-3-6,0 1-19,3 1-11,-3 3-12,4-4-11,-4 4-26,0 0 1,0-3-9,0 3-15,0 0-14,0 0-2,0 0-16,0 11 7,-4-3-7,1 5-4,1 5 2,-7 8-9,2 6 0,-6 13 2,-1 2-10,-1-1 8,1 1 9,-2-2-8,2 1 0,-3 1-17,3-1-3,4-12 22,0-1 1,-4 12-3,3 2-3,1-1 8,0-2-5,2-9-7,-2 2 0,2-3-2,-1-1 8,-1 0-1,5 0 9,-4 1-5,0-5-1,1-2 8,-3 1-10,5-1 6,-1-4-3,-3 0 2,6-5-12,-1-2 10,-4 0 6,6-4 0,0 0-7,-1-3 3,0 3-9,0-2-1,1-4-2,0 1 6,2 1 5,-1-5 5,2 2-15,0-5-9,-1 6 10,1-6 0,0 5 10,0-5-9,-4 5 1,4-5 3,0 0-2,0 0 1,0 0-11,-2 5-29,2-5-37,0 0-59,0 0-57,0 0-65,0 0-68,6-20-60,-5 11-265,2 2-688,0-5 305</inkml:trace>
  <inkml:trace contextRef="#ctx0" brushRef="#br0" timeOffset="236892.6567">18423 5117 79,'3'-3'228,"-3"3"-20,1-5-5,-1 5-15,1-5-12,-1 5-8,2-5-8,0 2-4,0-1-2,2 3-2,-4 1 0,0-5 3,0 5-4,0-7-3,0 7 0,0-4-7,0 4-11,-2-4-6,2 4-19,-2-5-4,0 2-13,-2-1-11,3 2-1,-3-2-11,1 2-6,0-1-5,-1 1-11,4 2 1,-6-6-10,2 3-1,0 2-8,0 0-5,4 1 1,-10 1-5,0 0 1,3 4-3,-3-1 0,0 1 2,2 1-13,-2-2-3,0 5 1,2-4-3,-1 7 4,-2-3-6,1 4 3,3-4 3,0 1-3,-1 3 0,-1-1-2,2 2 0,2 0 2,0-5-2,0 4 1,-1 2-3,3-5 5,-4 7-3,6-3-1,-2-2 4,0 1-1,3-1 0,-3 2-4,3-2 7,-1 0 1,2 0 8,-1-2-8,0 2-8,3-5 6,-3 4 10,3-2-6,-2 0 6,2-1 2,1 1-2,-1-2 2,1 3 13,2-3 11,-2 1 16,5-1-19,-1 0 13,0 0-2,1-2 8,-2 0-1,2 0-2,-1-1 0,3-1-8,2 0 7,-6-1-2,4-1-8,-1-1 6,0 0-5,0 0 1,-2-1 4,2-1-2,0 1 5,-1-3 6,0 0-7,0 0 5,-1 2 0,-1-3 2,-1 1 9,1-3-2,0 2 0,0-1-3,2-1 0,-4-1-2,3 0-3,-5-1-4,3 0-6,-2 0-2,3-2-1,-4 1-7,3-1-5,-2 2 1,3-4-2,-3 3 0,-1 1 1,1-5 0,1 7-3,-3-4 6,0 0-1,1 0-5,-2 2-5,1-3 1,0 5-3,1-4-2,-3-2 2,1 3-6,1-2 1,-2 4-3,0-5-1,0 4-2,0 0 2,-2-1-4,1-1-2,1 1 1,-1 3 3,-1-1-1,2 1-3,-2 0 4,0 0-10,2 2 5,-1-3-2,1 0-1,-3 3 4,-1-3-7,-1 3 1,1-4-2,-3 2-2,3-1-5,-3 3-5,1-3-7,-4 2-3,3 2-6,-3-1-10,1 0-2,0 1-9,-2-1-11,2 1 3,-2 4-7,3-3-28,-2 1-19,1 1-32,1 0-24,-2 2-20,2 0-44,-1 1-28,-1 1-23,6-2-35,0 4-16,-2-2-258,5 2-646,-1 3 285</inkml:trace>
  <inkml:trace contextRef="#ctx0" brushRef="#br0" timeOffset="237599.153">19262 5155 37,'3'-3'325,"-3"-1"-14,2-1-12,-1 3-15,1-3-18,0 2-5,-2-1-14,0 4-13,0-8-8,0 4 3,0-2-5,0 2-20,0-3-11,-2 2-11,2 1-10,-2-1-12,1-2-11,-1 2-8,0 0-22,-1 0-12,-2 0-15,1-2-7,-1 3-15,-1-4-2,-2 3-8,1 2-6,-1-2-8,0 0-8,2 3-9,-3-1 0,0 3-3,-1-2-5,2 1 2,-5 2-14,0 1 9,-3-1-6,1 1-1,1 5-5,1-2-5,1 0-1,-6 9 5,-2-2 2,3 0-7,0-2 7,6 0-7,-2 4-2,1-2-5,0 3 5,2 1 1,-1-1-3,1 2 2,2-2-1,0-3 6,0 5 1,3-3-6,0 1 3,1-3-2,0-2 4,4 6-4,-4-4-3,2-1 6,2 5-5,0-2 8,0-4 4,3 7 2,0-1 12,4-3 7,0 4 5,3-4-2,0 0 1,1-1-3,6 3 0,-6-5-2,3 2-3,6-2 2,0 0-4,-2-2 4,-2-1 3,6-2 1,-8-3 9,0 1 0,0-2-2,0-1 4,3 3 1,3-6 3,-6 3-4,2-1-3,-1 1-10,-5-1 4,1-2-1,-1 2 2,0-2-2,-4 2-4,2 0 1,-4-2-4,3 3-3,-4 0-4,1-3 4,-4 3-5,6-1-5,-6 1-10,4-1-17,-4 1-14,3-2-17,-2 0-28,-1 2-24,0 0-42,3-3-60,-3 3-62,0-6-52,0 6-56,0 0-49,-3-7-289,3 7-765,0 0 339</inkml:trace>
  <inkml:trace contextRef="#ctx0" brushRef="#br0" timeOffset="246920.9947">19991 4609 2,'1'-5'182,"1"-3"-15,0 3-3,1-1-4,-1 0-5,-1 2-3,3-3-2,-2 4-1,0-4-3,1 1 8,0 4 4,-3-3-2,4 1-2,-4-1-3,2 2 0,2-1-13,-4 4 1,1-5-5,-1 2-3,0 3 0,2-4-4,-2 4-21,0 0-16,0 0-3,0 0-13,0 0-11,0 0-8,0 0-15,0 0-2,0 0-7,0 0-10,0 0 0,0 0-3,1 13-4,-2-1-5,-2 3 1,-1 5 2,-2 7 3,2 3-3,-5 4 3,2 13-5,0-1 6,-1 0 0,2-12 2,-1 10-18,3-9 2,-6 11 1,7-12 4,-9 14 0,7-16 3,-4 16 3,0-6 1,2-5 0,-1 13 8,-1-4 5,-1 2 8,-2-4-1,3 2 6,2-11-9,-1-1 5,-1 1-10,-1-2 10,3-1-1,0 0-3,0-3 20,-3 2-13,3-3 4,0-3 4,3 2-10,-3 1-3,4-10-4,-4 2 1,4-2 8,-1 0 4,-1 1-17,3-2-2,-2-1-3,1 0 1,0-4 2,0-1-8,2 1-10,-1-6 4,1 1 7,0 0 0,-1-3 0,1 2-2,1-6 7,-3 7-11,3-2 1,0-5 11,2 7-12,-2-7 5,0 0-6,-2 5-1,2-5-1,0 0-2,0 0 7,0 0-7,2 5 6,-2-5-2,0 0 1,0 0 5,0 0-5,0 0 5,0 0-1,0 0-2,0 0-2,0 0-1,0 0 0,0 0-1,0 0-2,0 0 4,0 0-3,0 0 3,0 0-1,0 0-18,0 0-11,0 0-42,0 0-27,0 0-38,0 0-47,0 0-64,0 0-87,1-22-69,0 15-255,2-3-701,4-6 310</inkml:trace>
  <inkml:trace contextRef="#ctx0" brushRef="#br0" timeOffset="247807.6994">20282 5113 16,'3'-4'200,"-3"-1"-1,0 0-9,4 1 2,-4 1-7,0-2-27,0 1-3,0 4-8,0-5-1,0 5-10,3-5-3,-3 5-14,0-4-1,0 4-11,0 0-5,0-5-11,0 5-8,0 0-6,0 0-7,0 0-8,0 0-9,0 0-1,0 0-9,-10 2-6,10-2 0,-4 3-7,-3 2 2,0 0-10,1 3 1,-3 0 3,-1 1-7,-1 4-3,-1-2-3,2 2 3,0-1-3,-1 2 5,1 1-2,3-3-9,-3 3 6,3 1-4,0 4-5,0-3-2,0-1 1,4 2-1,-4-1-6,4-1 4,-1 4 0,4-5 5,-3-4-5,2 2 0,1-2-1,0 1-2,1-2 7,-1 2-5,3-2 12,1 1 12,-1-1 16,0 1-2,4-2 6,-1 0-8,-2 0 3,3-1 1,2 0 1,0-2 7,0 2 2,2 0 1,-1-3-4,0-1 2,3 1-2,-3-2 6,1-1 3,3 0-9,1 0 16,-2-3-14,1 0 2,-5-1 12,3 2-2,-2-2 8,-2-1 7,-1 2 12,1 0 8,-1-3 8,1 1 10,-5-1-4,2 3 1,1-3-6,1-4-13,0 1-9,-1 2-10,1-4-5,-3 1-1,7-7-7,-4 1-6,3 1-8,0-3-1,-3 0-2,0 4 5,3-3 1,-3-1-4,-2 2 1,3-1 0,-5 3 3,2 2-3,-1-4-3,-1 1 0,0 2 2,1-1-3,-1 2 1,-3-2-7,2 2 1,-1-2-5,-1 3-5,-1-3-4,-1 0-1,2 4-1,-3-3-5,3 0 4,-4 4-11,1-6 0,-1 2-4,1 2-1,-3-1-2,-2 0-2,1 0 2,0 1-4,3 0 2,-5 1-3,2 0 1,0 2 0,0 0-2,3 1 2,-2 1 1,2 0-10,-1-1 3,0 0-7,-2 4-8,0-4-7,-1 0-8,-1 3-9,2 0-15,-3-1-4,2 3-14,2-2-12,-2 2-22,-1 0-17,0 2-33,-1-2-16,-3 3-24,0 0-23,2 3-36,1-1-37,3 0-42,-3 4-35,2-4-233,1 3-663,1 0 294</inkml:trace>
  <inkml:trace contextRef="#ctx0" brushRef="#br0" timeOffset="326835.3047">14428 6488 76,'6'-14'132,"-2"-3"0,2-1 2,-2 2-9,2-3 6,-2 8-6,3-3 9,-4 2 0,0 4 12,0 2-5,-2-2-3,0 5-11,-1-1-14,2 0-14,-2 4-14,1-5-16,-1 5-11,0 0-3,0 0-8,-4 20 7,0-9-2,-2 6-6,-1 7 0,-3-2-4,0 0 0,0 4 0,2-2-1,-2-2-5,0 0-1,0 2-1,3-9-3,-1 2 1,1 2 2,-1-4 0,0 0-2,1-1 1,0-2-5,3-3 0,-3 0-4,7-1 0,-4-2-5,1-2 1,3 1-3,-4-1 13,2-1 6,1 0 11,1-3 16,0 0 14,-3 3 16,3-3 14,0 0-3,0 0 15,0 0-41,7-16 8,-4 4-6,1-2-16,6-13-9,0-1 13,4-2-24,-4-3-6,3 1-3,3-12 2,-1 13-6,-3 2-9,1 2 16,-2 0-26,-1 2 14,3 3-13,-3-1 0,-2 8-5,2-2 7,-2 3-12,2-1 8,-3 3-3,2-2-6,-1 6-15,-1 2 14,0-4 3,0 5 5,0 0-12,3 0 1,-6 4 2,5 2 3,-1 3-18,-1 2 2,3 2 3,-1 4 0,-1 4 1,2 7 11,-4 3-10,-1-1-1,0 4 1,-3 3 0,-1 1 2,-1-2 2,0 3-2,-1-1 0,1 2 2,-2 0 1,-3-3 3,2 0 12,1-2-12,-3-2-4,1-4 4,1-6-2,3 1-4,-4-6 8,-3 5-5,7-10-1,-3 3-6,2-5-13,-2 0-9,3 1-12,-3-4-8,3 2-18,-1-4-35,1-1-47,0 0-42,-7-8-45,5 3-16,2-3-28,-2-1-202,0-4-526,-1 1 234</inkml:trace>
  <inkml:trace contextRef="#ctx0" brushRef="#br0" timeOffset="327191.6997">14403 6583 145,'-3'0'264,"-1"-1"-9,4 1-24,0 0-25,0 0-18,0 0-10,0 0-10,11-2-10,6 0-7,7 2-14,4 0-12,1 0-15,11-1-10,1-1-10,0 1-35,-5 1-46,-6-1-59,1 1-65,10-2-65,-12 1-192,1-4-401,-2 3 179</inkml:trace>
  <inkml:trace contextRef="#ctx0" brushRef="#br0" timeOffset="327810.4091">15267 6504 109,'-10'-1'272,"1"-4"-10,-1 3-9,3 1-18,3 0-21,-2 0-14,2-1-18,4 2-14,-4-3-8,4 3-8,-6 0-13,6 0-9,0 0-10,0-4-14,0 4-4,0 0-7,13-2 0,-4 2-9,3 0 3,5-1-7,4-1-7,-1 1 15,4 1-23,1 0 4,3 1-11,-1 1-3,0 1-3,-5-3-11,-7 2 2,0-4-13,12 4 13,15-2 32,3 2-8,-3-2-9,2 0 1,-3 3-7,-14-1 3,-2 0-15,-3-2-9,-7 3 3,-1-1-10,-2-2-12,-2 3 4,-3-6-3,0 6-2,-4-3-21,4 0 0,-3 1-4,-4-1-12,0 0-8,9-1-10,-9 1-10,0 0-23,0 0-13,0 0-18,0 0-1,-9-8-9,6 7 2,-5-2 3,1 0 3,1 1-1,-1-2 4,0-1 5,-1 2 0,0-5 4,-2 3 0,-2 0 12,-1-6 9,1 4 9,-3-3 2,3-2 16,1 5 12,-2-5 15,-1 3 14,4 0 12,1 2 29,0 1 14,1-1 2,2 1 11,0 3 11,4-2 0,-3 2-2,2 2-6,1-2-6,0 1-3,2 2-6,0 0-7,-1-5-5,1 5-6,0 0-1,0 0 0,0 0-7,0 0 1,15 5-1,-8 0-3,0-2-5,3 1 7,0 1-9,4 0 2,-3 2 0,2 0-4,3 0 2,-2 2 0,-2-1-4,3 0 1,-4-1-1,2 3 4,-2-3-5,-3-2-3,3 2 1,-4-2-3,3 2 3,-3-2-4,-1 0 1,-2-1 5,0 1-8,-1-2-2,2 0 4,-3-1-1,-2 3-1,3-1-3,-3 2 3,0 0 3,0 1 5,-3 3 8,-4 2 2,2 3-1,-1 0-3,0 0 6,-5 0 1,4-2 2,-3 9 7,0-8-9,1 2 5,-1 0-5,0-2-3,1 1 1,-2-1-5,1 0 3,5-4-5,-4 3 3,3-3-2,1-1-1,-1-1-2,2-1-10,0-1-7,-2 0-15,3-2-11,-1 0-6,1 0-16,0 0-13,3-4-22,-4 3-44,0-3-51,4 0-50,0 0-53,-10-5-173,5 2-498,0-1 220</inkml:trace>
  <inkml:trace contextRef="#ctx0" brushRef="#br0" timeOffset="330554.0748">16372 6374 20,'0'0'69,"3"-2"-3,-3 2 1,0 0 15,0 0 1,4-1 3,-1 0 3,-3 1 5,4-4 0,-1 3 8,-3-4 7,4 2 7,-1-1 12,0 0-2,1-1 9,-2-1 7,2 2 4,-1-2-3,0-1-10,2 0 5,-2 0 0,1-1-6,-1 2 0,0 2-1,-2-4-3,1 4 2,2-1-4,-3 1 4,1 0-12,-1 1 0,1 1-6,-2 2-14,0 0-9,2-4-19,-2 4-14,0 0-2,0 0-14,0 0-9,0 0-6,-2 16 7,0-5-9,-4 7 0,-1 10-3,-1-1 0,2 2 6,-1-3-9,-1 3 5,2-2-10,-1 0-4,0-3 6,-3 2-4,6-8 2,-2 6-3,-1-6-6,2-2 5,0 1 4,1-3-4,-1 1-4,0-5 3,4-1-4,-3 2 2,2-1-2,-2-4 3,3 1-3,-1 0 0,0-1 5,1 0 2,0-3-14,-2 2 11,3-2-12,0-3 6,-1 6 1,1-3 9,0-3 1,-2 3-13,2-3 7,-1 4-3,1-4-8,0 0-9,0 0-5,0 0-13,0 0-10,0 0-18,0 0-13,0 0-24,0 0-33,0 0-44,0 0-53,0 0-51,0 0-262,9-12-585,-4 7 259</inkml:trace>
  <inkml:trace contextRef="#ctx0" brushRef="#br0" timeOffset="332422.0196">16857 6295 103,'1'-5'192,"3"-2"-3,-1 4-10,0-2-7,-2 2-3,2 0-9,-3 0-16,0 3-17,3-2-18,-3 2-13,0 0-8,0 0-12,-3 11-7,-1-3-7,1 4-7,-4 3 3,3 2-9,-2 1-2,-1 4 4,-3 3-5,0-3 0,2 2-2,0-2 2,-1 2 4,2-5-1,-1 2-2,-2 1 3,2-5-4,0 7-4,1-7-3,0 1-5,0-2 2,0-1-5,0-1-5,0 1-1,0-1 2,0-2-7,1-3-2,2-1 2,1-1-3,1-1-6,0-1 0,2 0-1,-3-1 5,2-2 4,-1 1 5,2-3 23,-1 4 14,1-4 22,-3 3 13,3-3-10,0 0-10,0 0-8,3-12-10,-2 5 0,1-1-13,-1-5 6,4 0-9,0-2-10,-1-2 3,2 0-1,1-1-3,-3-2-2,3-5-4,-4 6 6,4-5 3,-1 7 8,-1-2-9,0 2 21,0-2-20,1 0 3,0 2 5,1 1-12,-1 0-11,0 3 5,1-2-1,0 1 8,2-2-6,-1 2-8,2-2 2,-1 2-6,3 3 0,-2-1-1,1-1 1,2 3 9,-2 1-13,2-1-4,-2 3-7,2-1 6,-6 5-16,0-2 13,4 1 9,-4 2-15,3 2 2,-3-3 3,2 3-1,-1 0-3,-1 3-9,3-2 7,-3 5-11,0 1 4,3-2 3,-6 5-4,3 1-10,0 2 10,-1 3 16,-2-2-12,-1-3-7,-2 2-12,1 1 4,-1 0-9,-1 2 8,-1 0-13,-2-4 2,0 0 10,-4 2-4,0-1 4,-3-2 0,0 1 7,-4 1 4,0-1 0,0-2-5,-4 3 4,4-2 0,-2-4 1,2 2 4,0-3 0,-3 1 9,3-2-4,0-1 6,-3-1-10,9 0 5,-1 0-5,1 0 9,-1-1-2,2-1-3,2 0 6,0-1 4,1 1-1,4-1 2,-8 3 2,8-3 8,-3 0 5,3 0 2,0 0 3,0 0 5,0 0 1,-6 0 5,6 0 1,0 0-5,0 0-1,0 0-2,0 0-5,9-10 5,-2 9-14,1-3 2,1 2-2,6-3-5,-1 2 3,-2 0 2,3-1 3,-1 1-5,2 1-3,3-1-1,2-1 1,-4 2 0,5 2 8,-6-3-11,-4 6 6,3-3-8,0 2 5,0-2-4,-3 2-4,-2 0 2,0 1 0,0-1 4,-2 1-8,-1 1-5,3 0 2,-3 2 2,0-1 3,-1 2 1,-2-2 4,-1 1-9,1 1-4,-1-2 0,1 0-7,-3 2 9,0 1 1,-1-1 10,0-1-8,1 4 2,-3 0-4,1-1 7,-1-1 0,-1 1-8,-1-1 6,2-1-2,-4 3 3,2 0 0,-3-3 3,2 4-3,-3-1 5,3-2-11,-3 1 12,2-1-3,-3 0 4,1-1 11,-1-2-12,-2 4 9,3-4-2,-1-1 3,2 3 5,-3-3 0,0-2-1,2 5-4,-5-3 9,-1-3-10,0 1 8,0-4 1,0 1 1,-1-1-4,2 0 0,-1-3 7,-2 3 7,2 0-15,0-4 13,1 1 3,-1 0-5,0 0 3,2-1-4,2 1 4,3 3 6,-2-4 6,1 1-1,2 0 11,-1 3-5,0-3-4,3 1 2,0 2-1,1 1 5,-3-1 5,6 2-1,-4-3 0,1 1 4,0 0 1,3 2 0,0 0 0,-4-3 6,4 3-6,0 0-2,0 0 0,-3-3-12,3 3 3,0 0 6,0 0-12,0 0 2,0 0-5,-3-4 6,3 4-22,0 0 4,0 0 8,0 0-11,0 0-4,0 0-1,0 0-3,0 0-2,0 0-2,0 0-3,0 0-5,0 0 4,0 0-4,0 0 0,0 0 3,0 0 0,0 0-4,0 0 0,0 0-3,0 0 1,0 0 0,0 0 3,0 0-6,0 0-2,0 0 2,0 0-1,0 0-2,0 0 5,0 0-11,0 0 0,0 0 7,0 0-1,0 0 4,0 0-4,0 0 2,0 0-2,0 0 1,0 0 2,0 0-5,0 0 4,0 0 1,0 0 1,0 0-4,0 0 2,0 0-2,0 0 1,0 0-5,0 0 3,0 0-4,0 0 2,0 0 6,0 0-5,0 0 4,0 0-5,0 0 3,0 0 5,0 0-7,0 0 2,0 0 0,0 0 0,0 0-3,0 0 3,0 0-5,0 0 2,0 0 0,0 0 8,0 0-5,0 0-2,0 0-1,0 0-2,0 0 5,0 0-5,0 0 2,0 0-1,0 0 1,0 0-1,0 0 5,0 0-2,0 0 4,0 0 5,0 0-7,0 0 0,0 0-2,0 0 0,0 0-2,0 0 1,0 0 4,0 0-2,0 0-1,0 0 0,0 0-1,0 0 3,0 0-5,0 0 3,0 0-1,0 0 2,0 0-1,0 0 1,-4 9-3,4-9 4,0 0 5,0 0-9,0 0 12,0 0-12,0 0 2,0 0 4,0 0-2,0 0-2,0 0 2,0 0-1,0 0-1,0 0 0,0 0 3,0 0-2,0 0-1,0 0-1,0 0 5,0 0-16,0 0 11,0 0 3,0 0 1,0 0-1,0 0-1,0 0 0,0 0-3,0 0 1,0 0 2,0 0 2,0 0 5,0 0-7,0 0 1,0 0-1,0 0 0,0 0-3,0 0 4,0 0-2,0 0 2,0 0-7,0 0-6,0 0-10,0 0-13,0 0-17,0 0-19,0 0-20,0 0-28,0 0-32,0 0-52,0 0-30,0 0-34,0 0-37,0 0-42,0 0-86,0-10-337,0 10-833,0-5 370</inkml:trace>
  <inkml:trace contextRef="#ctx0" brushRef="#br0" timeOffset="333693.9115">14974 7371 79,'2'-4'195,"1"-3"-4,0 1-5,1 2-5,0-6-8,-1 5-3,2 1-2,-4-3-8,2 4-1,0-1-4,-1 0-12,-1 2-6,1-2-13,-2 4-6,4-2-2,-4 2-20,0 0-7,2-5-12,-2 5-11,0 0-11,0 0-5,0 0-4,-2 13-3,0-3 4,-3 1-13,1 5 3,-1 2 1,-5 5 9,1 3-1,-1-1-4,1 1-5,-1 1 5,1-3-7,2-7-1,0 3 0,1-3-4,1 0 2,-1-1-8,3-4 18,-1-1-15,1-1-4,1-2-1,0-1 2,-1 1 1,3-3 4,-3-1 8,2-1 7,-1 3 7,1-4 19,1-2 10,0 4 15,0-4 12,0 0 11,0 0 9,0 0-6,0 0-7,0 0-17,3-19-9,1 6-6,1-3-9,0-4-9,-1 1-10,4-5-3,-3 5-6,-1 2-4,3-2 0,-4 1-8,4 1-1,-3 3 3,1 4 1,-1-2-1,0 5-2,0-3 1,1 1 1,-1 1-2,0-1-3,0-3-4,-1 3-6,5-5-2,1-1-6,2-6 0,3 1 2,3 0-6,0-3 1,0 4-2,-3 4-2,4 1-2,-5 5-5,0 1-1,1 1 3,-2 2-13,-2 0 4,2 5 0,-4 0-5,1 0-3,-2 5-7,1 0-1,-1 2-1,0 0-7,-3 3-1,3-1-5,2 4-9,-8 1-1,2-4-3,-3 3-4,-3 4 13,0 0-21,-4-2-5,0 0 0,-1 2-3,-2-3 11,-1 1-5,-6-1 5,4-1 3,0-1 9,1-3-6,-1-1 11,0-1 8,-1 0 4,6-4 4,-2 2-5,4-1 13,-1 0-2,0 0 5,0-3-1,3 1 0,-2 1 0,4-2 1,2-1 7,-5 0-1,5 0 6,0 0-3,0 0 9,0 0 1,-4 2-5,4-2 3,0 0 8,0 0-7,0 0-4,21-2 3,-14 0 0,3 3 3,5-2-3,0-1 4,0 4-10,-1 0 7,0 0-6,1 3 5,-3 1-6,-1 2-2,2 0 2,-3 4-4,-3-4 7,4 5 0,-6-2-2,-3 0 1,-2 0 0,3 0 4,-6 1 1,-1 0-2,-3 3 2,-3-1-7,3-3 9,-8-3 3,-1 1-2,4-1 1,-4-4 3,-1 1-1,2-1 0,-2-3 4,-3 0-8,4-1 1,5-1 3,1 1 2,1-3-18,2 1 12,-1-2-32,5 0-37,-1-1-33,0 1-35,4-4-41,4 2-44,3-6-32,6-3-41,1 4-224,3-6-558,1 3 246</inkml:trace>
  <inkml:trace contextRef="#ctx0" brushRef="#br0" timeOffset="334337.6925">15658 7518 166,'-8'-1'270,"-1"-2"-3,2-1-4,3 4-22,0-3-24,4 3-20,-7-1-21,5-1-18,2 2-16,0 0-11,0 0-8,0 0-9,0 0 0,19 6 7,-4-3 2,6-1 2,3 2-6,0 1-12,-3-2-10,-4-1-12,7 4 15,1-2 34,16-2-5,3 3-11,1-2-25,0 1 6,0-1-26,0-1 3,-4 5-8,0-5-1,-12 1-7,1 0-6,-2-1-16,-1 1 9,-3-2-9,-2-1 0,-5 0-12,-3 3 21,-4-6-19,0 6 0,0-3-5,-6-3 3,3 3 1,-7 0-5,7-1 0,-4 1-10,-3 0 4,7-3 2,-5 1-3,-2 2-7,4-1 2,-4 1-32,1-4-9,-1 4-19,0-8-9,0 4-7,0-3 1,-4-2-9,1 0 4,-4 0-1,0-3 4,0-2 4,-3 3 4,0-3 11,1 1-1,-3 1 6,1-1 6,-4 2 1,2 0 9,2 0 3,-2 0 9,4 5 10,0 0-1,0 1 8,2 1-1,0 0 0,3 0 4,-2 4-12,6-3 4,0 3-6,-7 0 8,7 0-5,0 0 7,-3 7 0,6-2 4,0 0 12,1 3-12,0 0 1,2 2 5,1-2 0,3 6 1,0-3-3,0 5 4,2-4-2,2 5 4,-1-5-7,1 5-6,-4-4 5,3-1-3,-3 4 4,-2-4-1,0 1-1,-5-4-6,4 4 5,-5 0-7,-2-3 6,-2 1-2,-2 5 3,0-5 0,-2 0 12,-1 2-13,-3-2-2,0 1-2,-1-2 9,1 1-10,0-3-6,-1 0 3,4-2-22,0-3-9,0 1-17,0 1-30,1 0-24,2-3-35,1 0-28,-2-1-35,5-1-31,0 0-47,0 0-181,0 0-503,0 0 223</inkml:trace>
  <inkml:trace contextRef="#ctx0" brushRef="#br0" timeOffset="334777.4954">16972 7360 221,'0'-8'229,"3"-1"-5,0 0-3,-2-1-6,2 3-4,-3 1-1,4 0-7,-4 1 5,2 1-8,-1-1-7,-1-1-8,2 3-19,-2 3-11,2-3-26,-2 3-11,0 0-13,0 0 2,0 0-22,-2 12-9,0-3-7,-1 7-4,-1 2-4,-2 8-6,0 0-5,-2-1 0,1-1-4,-2 2-7,3-1-1,-1-1-9,4 1-3,-4 0 4,1-6 1,-1-2-7,2 2-2,-1-5 4,2-3-8,1 1-10,-1-1 8,1-2-2,0 1-4,2-3 5,-2-2-5,0 1 3,3-3-16,0 1-14,0 0-16,0-4-20,-3 4-13,3-4-27,0 0-39,0 5-63,0-5-78,0 0-288,10-8-606,-6 7 268</inkml:trace>
  <inkml:trace contextRef="#ctx0" brushRef="#br0" timeOffset="336673.165">17384 7311 92,'2'-5'241,"-2"-1"-14,2 2-10,-1 3-10,-1 1-15,0-8-16,0 8-19,0-4-21,0 4-15,0 0-10,0 0-8,-1 16-5,-1-8-6,-5 7-9,3 3-3,-3 8 0,-3-2-4,3 1 0,-3 5-4,0-7-3,1 4-3,0-1-3,2 1-2,-3-3-5,3-7-1,2 2-7,-1-2-1,0 1-4,-1-4 2,2-2 5,0 4-2,3-6 2,-3 1 2,5-2-8,-4-4 0,1 0-1,2-1-4,-2 3-1,3-3 4,0 2 0,0-6 4,0 3 9,0-3 3,0 0 8,0 5 15,0-5 4,0 0 3,0 0 9,0 0-11,0 0-7,0 0-9,0-15-6,4 5-7,-1-1-10,1-1-3,-1-5-2,1-1-3,2 0-4,1-7-7,2-1-1,-2 2-3,1-1-3,-1 0 2,2 3-10,0 0 0,-4 5 3,2-1 1,1 1-6,-1 0 2,0 0-8,3-4 0,0 4-2,-2 3 13,2-1-14,0 0 1,1 1 0,2 3 0,5-5-1,-5 4-3,7-1-2,-2 2-3,3 1-2,-4 5 7,-1 2-2,-2 1 2,1 0-2,-1 0 1,-1 6-13,-3-2 8,0 4-6,-2-1-4,1 1 0,-2 2 3,-2 2-17,2-3 5,-3 5-5,-1-2 0,0 1-4,-3 0-7,0 2 2,0-1-6,-3-1-4,-1 0-4,-2 4 4,-1-6-4,-4 3 1,2 1 2,-6-1 6,1-4 1,0 1 6,-4 4 0,4-9 3,-2 1 6,5 4-3,0-7 4,-1 4 1,1-4 2,4 0 14,-3 2-9,0-1-2,3-2 8,3 1 0,-1-1 5,0 1 10,2 0-17,3-2 7,-5 0 3,5 0-1,-5 2 4,5-2 2,-2 3 11,2-3-5,0 0-2,0 0 21,0 0-7,0 0-1,0 0-2,0 0-9,0 0 6,0 0 4,0 0 2,0 0-8,17-5 2,-9 5-3,0 0 3,7 0 5,0 0-8,0 0-3,1 0 6,1 2-5,3 1 3,-5-1-2,1 1-4,-1-1 4,1 2-2,-1-3-2,-1 5 2,-4-1-1,1-1-2,-1 1 1,-3-1 0,3 1-1,-4 0-2,1 2-3,-2 1 1,1-2 1,-2 2 0,-1-3 5,1 6-2,1-1 3,0-3-3,-3 4 0,1-2 7,0 6-3,-1-2 13,-1-1 22,4 5-6,-4-2 0,0 1-6,-1-4 9,0 0-11,0 2-2,2-2-12,-2-4 10,-2 5-10,2-3 6,0-3 2,-1 0-2,-2 1-3,2-1-5,-2 2 13,0 0 4,0-1-1,-1-2 2,-1 1 7,0 3-13,-2-3 14,3 1-8,-3-2 5,0 2 2,-3-4-5,0 1 3,0 2-1,3-3-8,-7 2 0,4-2 1,-1 0-5,2-2 6,-2 1-4,2 2-1,-4-3-1,2-2-2,0 1 4,-2 0 0,1 1-5,-2-2 4,0 0 1,7 0 3,-7-2 2,1 1-3,2 0-15,-2 1 14,2-5-2,-3 3-2,4 0-2,-4 1 1,3 0-6,0 1-1,1-1-1,1 0 8,2-2-4,0 3 0,0-1 2,4 1 2,-4 0-6,2-3 4,0 2 1,5 1 4,-7-1 1,7 1 5,-4-5 1,4 5 4,0 0-4,-7 0-2,7 0 4,-3-1 0,3 1-3,0 0 0,0 0-6,0 0-2,0 0-3,0 0 1,0 0-1,0 0-1,0 0-4,0 0-2,0 0 4,-4 0-5,4 0 1,0 0 0,0 0-2,0 0 0,0 0-2,0 0 2,0 0-3,0 0-1,0 0 1,0 0-1,0 0 1,0 0-2,0 0 5,0 0 1,0 0-3,0 0 0,0 0 5,0 0 1,0 0-2,0 0 1,0 0 5,0 0 1,0 0-4,0 0 8,0 0 3,0 0-4,0 0-1,0 0 1,0 0-2,0 0-2,0 0-2,0 0 3,0 0-4,0 0 4,0 0-5,0 0-3,0 0 1,0 0-1,0 0-1,0 0-1,0 0-1,0 0-1,0 0-1,0 0 4,0 0-6,0 0-1,0 0 3,0 0-3,0 0 1,0 0 0,0 0 1,0 0 0,0 0 0,0 0-2,0 0 6,0 0-4,0 0-3,0 0 4,0 0 1,0 0-3,0 0 1,0 0-4,0 0 1,0 0-2,0 0 5,0 0-8,0 0 5,0 0-2,0 0 5,0 0-4,0 0-2,0 0 3,0 0-1,0 0 4,0 0-5,0 0 2,0 0-3,0 0 4,0 0-2,0 0 2,0 0-2,0 0-2,0 0 5,0 0-2,0 0 1,0 0 0,0 0 0,0 0-3,0 0-1,0 0 3,0 0-3,0 0 2,0 0 0,0 0-4,0 0 5,0 0-1,0 0 1,0 0 2,0 0-7,0 0 8,0 0-3,0 0 3,0 0-4,0 0 0,0 0 1,0 0 1,0 0-5,0 0 2,0 0 0,0 0-8,0 0 11,0 0 0,0 0 2,0 0-3,0 0-4,0 0 6,0 0 0,0 0-2,0 0 0,0 0-2,0 0 4,0 0 1,0 0 1,0 0-5,0 0-1,0 0 2,0 0 0,0 0 3,0 0 0,0 0-5,0 0-1,0 0 4,0 0 2,0 0-4,0 0-1,0 0-2,0 0 2,0 0 2,0 0 3,0 0-3,0 0 1,0 0-2,0 0 0,0 0-1,0 0-2,0 0 9,0 0-9,0 0 3,0 0 0,0 0 3,0 0-5,0 0 2,0 0-4,0 0 4,0 0-7,0 0-4,0 0-4,0 0-3,0 0-9,0 0-11,0 0-14,0 0-13,0 0-18,0 0-16,0 0-34,0 0-32,0 0-40,0 0-31,0 0-57,0-4-98,0 4-398,3-10-854,0 6 378</inkml:trace>
  <inkml:trace contextRef="#ctx0" brushRef="#br0" timeOffset="337532.402">18272 6971 10,'3'-9'226,"-2"-4"-5,2 0 0,0 4-4,-3-2-3,0 2-10,4 4-3,-4-2-16,0 2-6,0 0-13,0 0-9,0 2-16,0 3-18,0-6-14,0 6-9,0-4-12,0 4-9,0 0-8,2-6-10,-2 6-5,1-1-8,-1 1-11,0 0-3,0 0 2,0 0-6,0 0-4,0 0-4,0 0-3,0 0-5,-3 15 2,3-8-2,0-1-2,0 4 1,-4 2-4,1 5 3,0 1-5,-1 7 1,-1 1-2,-1 1 3,-1 2-1,1 1-5,-1 3 0,0-2 3,0 1 23,-1 0-2,-1 2 4,2 1-2,-4-1-10,4-2-2,-3 0 1,-3 11 13,5-10-10,2 0 6,-5 12-7,1-1 3,3-8 3,0-2-6,2-1 7,0 1-4,-6 3 3,5-5-4,1-1-1,-1 0 5,-4-2-3,6-1 3,-3 1 10,1-5 3,2-5-4,1-2 4,-1 0-12,1-1 6,-1-3-6,1-2 3,3 0-6,-4-1 7,1 1 0,3-5 0,-1 0-9,-1 0 6,2-2-2,-1 0 19,-2 2-11,3-4 8,0-2 5,-1 5 1,1-5 3,0 3-27,0-3 18,0 0 4,0 4 0,0-4-4,-2 4-5,2-4-3,0 0-3,0 0 0,0 3-4,0-3-1,0 0-8,0 0-2,0 0-11,0 0-13,0 0-12,0 0-32,0 0-20,0 0-24,0 0-29,0 0-39,0 0-76,3-12-62,1 7-60,-1-2-249,0 1-661,3-3 293</inkml:trace>
  <inkml:trace contextRef="#ctx0" brushRef="#br0" timeOffset="338236.0635">18753 7322 188,'1'-5'192,"0"1"1,1-2-1,-1 1-3,2 2-2,-3-1-2,0 0 9,3-1 0,-2 1-4,-1 1-2,3 1-4,-1-3-5,-2 5 3,2-7-4,-2 7 0,-1-3-2,2-2 1,-1 5-10,0-4 0,0 4-7,0 0-11,0-4-13,0 4-13,0 0-10,0 0-14,0 0-13,0 0-13,0 0-10,0 0-5,0 0-9,0 0-8,0 0 7,-4 16-11,1-3-6,-1 3-8,-3 1 1,-1 8-3,1 1-12,-2 3 9,2 0-8,-1 0 3,-1-3-1,-1 1-3,2-1 5,1 2-3,1-5 3,-1-3 6,4-5-14,0 0 5,-1-4-6,0-1 1,4-3 1,-3 4 0,-1-5-1,4 1-1,-3-3-5,3 0 1,0-2 3,0-2-2,0 8 1,-3-4 5,3-4-3,0 3-2,0-3 3,-1 4-15,1-4 17,0 3 0,0-3 1,0 0 5,0 0-6,-3 5 1,3-5-14,0 0 11,0 0 4,0 0 1,0 0-2,0 0-10,0 0-19,0 0-18,0 0-24,0 0-33,0 0-23,0 0-61,0 0-83,7-12-92,-4 9-343,1-4-754,3 1 334</inkml:trace>
  <inkml:trace contextRef="#ctx0" brushRef="#br0" timeOffset="338649.9849">19202 7360 95,'1'-4'271,"0"0"-1,1 1-8,-2-1-4,0 4-4,1-5-4,-1 5 1,2-5-8,-2 5 0,0 0-13,1-2-14,-1 2-17,0 0-17,2-4-11,-2 4-21,0 0-31,0 0 4,0 0-22,0 0-8,0 0-25,-6 11 3,3 0 0,-1-1-11,-3 6-10,0 0-15,-4 8 11,1 1 3,0-1-6,0 0 3,0 3 2,-1-5-9,1 4-3,0 0-9,2-1 10,-3-2 0,4-6 0,0-1-2,0 1-5,1-3 16,0-2-16,1-2-2,0 1-3,2-1-2,-2-3-2,2 1-2,0-2-5,1-2 2,0 0-6,-1-1-23,2 1-31,1-4-11,-3 2-40,3-2-89,0 0-94,-3-15-82,-1 4-316,4-5-730,3-1 323</inkml:trace>
  <inkml:trace contextRef="#ctx0" brushRef="#br0" timeOffset="339218.7794">19099 7275 68,'0'0'255,"-3"-3"-18,3 3-15,0 0-10,0 0-5,0 0 0,0 0-1,0 0-2,3-7 5,-3 7 3,0 0-5,4-2-2,-1 2-10,-3 0 6,7-3-6,0-1-8,-2 4-12,0-3-21,2 0 6,0 2-13,3 0-14,-3-1-20,4 0 1,-1 2-17,-1-3-7,4 3-9,2 3-5,1-3-5,-1 4-1,7 1-5,-2 3-6,1-2-3,-4 6-7,4 0 0,-1-1-6,-2 0-9,-1 4 0,0-3-5,-3-2 0,0 0-6,-4 4-1,3-2 2,-2 2-4,-4-1-6,4 1 2,-4 0-2,0-1-5,-1 5 2,-2-6-5,-1-1-2,1 4-7,-1 2 11,0-1 0,-3 1-1,0 2-6,0-2 6,-3 0 6,2-1-12,1-5 0,-2 2-1,-2-1 0,1 0 0,-2 2 3,-1 1 3,-1-1-17,-1-1 17,-1 3 4,-1-1 2,-4-4-9,4 0 2,-9 2 2,5-5 3,-1 3-3,-4 2 2,-1-5 2,-3 1-4,2-4 1,-3 0-8,3 0 6,-3 0-1,6-1-3,-5-2 6,2-2-1,0 0 0,5 0-2,-2 0 0,4-2 5,0 2-14,2-2 6,-1 0 2,3-1-6,-3-1 8,2 1 0,3 2 1,1 0-1,0-5-4,0 4-5,-1-3-14,3 2-18,-1-1-20,-1 0-43,4 2-35,-1-4-43,-3 0-33,2 2-40,0 0-40,2-3-53,-1 0-54,-3 1-227,1 1-675,2 1 299</inkml:trace>
  <inkml:trace contextRef="#ctx0" brushRef="#br0" timeOffset="346749.4781">14833 8734 131,'1'-10'193,"1"-2"-7,-1 4 2,2 0-7,-1 2-3,-2 1-2,2-2 1,-1 2 1,1-2-9,-1 5-6,-1 2-10,0-5-11,0 5-14,3-3-13,-3 3-13,0 0-13,0 0-13,0 0-14,0 0 2,-6 22 3,3-5-11,0 0-4,-5 11-1,1-3-2,0 3-4,-3 0-12,3 1 19,0 0-13,-2-2-5,1 2 1,-2-3-2,2 0-1,1 1-1,1-2 11,-1-6-18,3-1-2,1-1-2,-1-1 2,-2-1-1,-1-1-3,5-4-2,0-1-6,-1-2 1,1 1-5,2-5-3,-3 1-7,1 0-13,2-4-13,-3 6-16,3-4-22,0-2-70,0 0-66,3-17-51,-1 3-231,1-1-526,-3-4 233</inkml:trace>
  <inkml:trace contextRef="#ctx0" brushRef="#br0" timeOffset="347225.5252">14596 8720 98,'0'0'247,"0"0"-11,-6 1-17,6-1-15,0 0-9,0 0-17,0 0-7,0 0-1,0 0-3,12-11-4,-4 11-1,2-3-7,-3 0-4,7 2-9,0-6-9,0 6-14,2-2-3,6 1-7,-1-1-12,5 1 2,-4 0-14,2 2-9,-1 3-6,-1 1 9,0 1-25,-7-2-5,3 4-9,-3 0-9,-3 5-3,5 4 1,-1 0-1,0 1-6,-6-1-2,2 4 0,-5-1-2,-2-2-5,-1 10 0,-2-8 7,1-1-5,-3 0-5,0 2-1,-1-6-2,-3 6 3,-3-3-2,-2 4 1,-3 1 11,-3-3-12,-2-1 6,1 1-1,-2-2-8,-2-3 8,2-5-8,0 2 9,2-2 4,-4 1-4,-2 0 0,-1-4-6,2 3 1,-3 0-12,4-1-4,-1-2 11,0-1-1,6-2 9,1 2-4,0-3-5,4 0-9,1 1-11,-2-3 0,1 0-2,6 0-7,-2 0-10,-1-3-12,3 2-18,1 0-24,-1-1-28,1-1-35,-2 0-35,5 3-32,-2-9-39,-2 5-242,4-1-543,0-3 240</inkml:trace>
  <inkml:trace contextRef="#ctx0" brushRef="#br0" timeOffset="347994.8587">15308 8952 143,'0'0'203,"-5"-1"-15,5 1-6,0 0-9,-7-2-12,7 2-7,0 0-3,-7 0-10,7 0-8,0 0-5,0 0-8,0 0-4,-3 2-1,3-2-1,0 0 10,0 0-7,0 0-7,0 0-1,0 0-3,0 0-4,0 0-5,0 0 10,0 0-15,0 0-7,0 0-5,0 0-9,-5-2-4,5 2-9,0 0-2,0 0-6,0 0-2,0 0-10,0 0-4,0 0 1,0 0 0,0 0-4,0 0 3,0 0 5,0 0-7,0 0-3,17 2-3,-9-4 12,2 2 0,4 0 3,6 0 2,2 0 6,5-2-6,-2-1-10,3 3 6,13 0 1,-13-1-4,13 0-10,-4-2 5,-7 3 0,-1 0-3,-1 1-8,-4-2 2,-1-1 2,-1 2-3,-1-1-2,1 1-4,-2-1 6,-4 1-8,-3 0-2,0-3 6,-1 3 1,-3 0-4,1 0-5,-1-1 9,1 0-6,0 1-3,-4-2 3,2 2-3,1 0-2,-2-1-3,-2-1-2,1 2 8,-6 0-6,8 0-4,-3-2-4,-5 2 5,7 2-7,-7-2 2,3-2-7,-3 2-3,5-1-21,-5 1-3,0 0-14,0 0 2,0 0-24,0 0-28,0 0-17,0 0-23,0 0-26,0 0-29,0 0-39,0 0-26,0 0-43,0 0-203,0 0-549,-10-7 243</inkml:trace>
  <inkml:trace contextRef="#ctx0" brushRef="#br0" timeOffset="348582.4996">15809 8831 180,'-9'-6'216,"2"0"5,-1 1 8,1 2-6,4-1-3,-2 0-13,0 2-8,2 0-5,-1-3-8,1 4-11,3 1-8,-3-3-9,3 3-3,-4-3-17,4 3-8,-3-2 0,3 2-18,0 0-10,0 0-9,0 0-14,0 0 11,0 0-28,0 0 13,0 0-24,0 0-5,0 0-4,0 0-3,10 8-5,-3-4-8,3 0 8,0 2-1,7 1-4,4 0 0,-1 3-5,0-3-5,3 4 1,0 0-1,1-2-2,-2-1-4,0 4 3,-2-2-3,0-1 6,-7-3-9,1-2-3,-1 1 11,-3-1-14,-2 0 3,-1-3 3,-1 2-3,-2-3-1,0 0 11,1 1-1,-1 2 24,-1-2 4,-3-1-1,5 2 0,-5-2-3,0 0 8,3 1-1,-3-1-11,0 0 11,5 0-1,-5 0 1,0 0 7,0 0 1,0 0 3,0 0 4,0 0-3,0 0 9,0 0-2,0 0-5,0 0-3,0 0-6,0 0-9,0 0-5,0 0-7,0 0-6,-11 4-2,3 0-4,-9 3-4,-5 6-4,-4 3 3,-14 11 0,0 0 1,-1 0-5,1 2-4,1 2 8,2-1-6,2-2-2,11-8 4,0 1-9,3 1 2,0-3 6,4 0-3,3-3-4,3-5 3,2-1-5,4-1 7,-1-1-1,1-2-2,0 1-6,3-2 5,0-3-2,-1 2 1,1-1-2,0 0 8,2-3-3,-3 4 2,3-4 0,-1 3-1,1-3 3,-3 2-2,3-2 0,-1 5 2,1-5 0,0 0-6,0 0 3,0 0 0,0 0-3,0 0 0,0 0-2,0 0 1,0 0-13,0 0-21,0 0-15,0 0-32,0 0-23,0 0-48,0 0-45,0 0-36,0 0-63,0 0-88,5-12-346,-2 7-787,1 1 348</inkml:trace>
  <inkml:trace contextRef="#ctx0" brushRef="#br0" timeOffset="352985.0586">16479 8935 16,'0'0'136,"0"0"-10,0 0-7,0 0-18,0 0 0,0 0-11,0 0-2,0 0 0,-3-3-6,3 3-2,0 0 10,0 0 0,0 0-5,0-4-6,0 4-6,0 0 5,0-6-4,0 6-4,0-4 6,0 0-5,2 0-6,-1 0-2,-1-1-2,0 0-5,0 0-3,-1 0 2,1-2 9,0 2-2,0 2-1,-2-3 0,2 1-3,0 5-2,-1-6-3,-1 2-6,2 0-3,-4 1-5,2 0 0,0 0-9,-2-1-4,1 3-2,3 1 1,-7-1-6,7 1-2,-11 4-3,2-1-1,2 3-3,1 2 1,-3 0 0,2 4 1,-2-5-1,2 6 5,-1 1-11,2-5 4,-1 8-4,0 0 2,2-1 9,0 1-6,1-1-3,1-1-3,-1 2 4,1 0 1,0 1 4,3 2 5,0-2-2,0 0 2,0-1 1,2 2-2,-1-1 3,-1-2-1,3 2-1,4-4 1,-3 1 1,1 0 3,0 0-2,2-5 3,-2-1 3,1 1 8,0-2-5,5-3 9,-5 2-16,2-2 8,2-1 2,-1-1-3,-1-3 8,2 3 5,-1-4 1,0 1 0,3-4-5,-2 2 12,2-1-13,-1 0-6,2-4-1,-2 2 2,-1-3-6,0 1-7,3 0 3,-5 0 4,4-5-8,-2 3 0,-4 1 5,4-5 1,-3 2 0,1-1 15,-3 3 11,-1-3-18,-1 0 15,2 1-8,1-3-7,-2 3 3,-1-5-10,-1 4-1,1 0 2,-1 1-10,-2-1 2,2-1 5,-1 1 2,-2-2-5,1 1-6,0 1 5,-2 0-4,2 0 2,-4 1-8,4 0 1,-1 1-3,-1 0 3,1 1-4,-1-1 9,-2 1-16,0 4 0,1-3 1,-1 2-3,1-2-1,-1 2 1,-3 0-10,-1-2 11,0 3-5,1-2 1,-2 3-1,-1-1 1,1 4 2,-1-5 3,2 3-2,-2 0-2,0 1-1,0-1 0,-1 3-6,1-1-7,0 0-10,3 1-6,-3 0-6,3-2-7,0 2-4,0 2-10,3-2-12,-3 1-21,4-1-22,-2 2-28,2 0-21,0 1-18,0 2-17,0 1-29,2-3-45,2 3-219,1 2-533,0-5 236</inkml:trace>
  <inkml:trace contextRef="#ctx0" brushRef="#br0" timeOffset="354105.7895">17158 8876 33,'0'0'119,"0"0"-4,0 0 2,-6 14-6,6-11 4,3 3-3,-3 1-7,0-3-8,0 1-4,-3 0-4,6 0-3,-3 0-5,0 0 5,0-1-7,0 0 0,0 0 3,0-2-1,0-2-2,0 5 5,0-5 2,0 7 1,0-7 2,0 0 2,0 3 7,0-3 1,0 0 3,0 0 1,0 0 10,0 0-9,0 0-8,0 0-2,0 0-10,0 0-9,0-15 2,2 10-21,-2-2-3,0 1-5,1-5-6,-1 1 0,0 1-5,0-1-1,-1-2-1,-1 5-1,2-5-3,0 4-5,0-1 2,-3 2-1,2-1 5,-1 0-5,1 2 0,-3-1-5,3-1-3,-1 3-2,-1 0-1,-1 1 1,1 0 4,1 0-12,0-1-5,-4 1 1,1 1-4,1 2-1,-2 0 0,0-1 2,-1 5-1,0-3-3,-1 1 1,-1 2 1,1-1 2,1 3-4,-3 0 0,2 0 4,0 1-1,0 0 2,1-1-4,0 2-1,-3-1-4,3 2 5,-1 0-2,0 1 0,2-1-2,-1 1 8,-1-2-3,2 3 3,0 2-3,-1 0-3,1 0-2,1-3 7,0 2-2,0-1 6,0 2-5,1 0-5,0-2 4,1 1-3,1 1 6,-1-1 1,1 2-1,-1-4-5,3 2 0,-1 1-3,-2-5 4,3 4 4,0-1-5,0-2-2,-1 2 2,2-2 1,-1 1 1,0-1-2,3-4-2,-2 3 3,-1 0-1,2-2-3,-2 1-1,1-1-1,1-1 0,-1 1-1,1 0 4,-1-1 7,3 6-2,0-5-1,0 3 6,2 2-6,1-4 4,-2 1-8,1 1 3,0 0-1,3-2 5,-2 1-1,0-1 1,0 1 3,-2-5 5,2 6-3,0-4-7,0 1 1,0-1 3,-1-1-2,1 0 1,0-2-3,1 0 5,0 1 4,0-1 0,-1 0-6,2-2 1,-1 0-5,2-1 2,0-1 4,-2 1 0,2-1-2,0-1-6,-2 2-1,1-1 7,-1-1 0,1 0-1,-2 2-2,1-2 5,2 4-7,-3-4-4,-3 1 3,2 0 6,-2 1 9,0-1-13,-1 3 1,3-5 2,-2 5 1,0-1 5,-1-2-11,-3 3 4,0 0-2,7-2 2,-7 2 0,3-2-1,-3 2 3,0 0 3,4-1-13,-4 1 15,3-3-11,-3 3 6,0 0 2,0 0-4,0 0 2,0 0-6,0 0 0,0 0 1,0 0-2,0 0 6,0 0-8,0 0 4,0 0-2,3-1 3,-3 1 3,0 0-5,0 0-7,0 0-14,0 0-19,0 0-15,0 0-15,0 0-21,0 0-28,0 0-25,0 0-26,0 0-38,0 0-25,0 0-19,0 0-183,0 0-472,0 0 209</inkml:trace>
  <inkml:trace contextRef="#ctx0" brushRef="#br0" timeOffset="357737.1442">17692 8635 3,'0'-17'246,"4"5"-7,-4 2-4,2-1-8,-1 2-15,-1 5-8,0-3-6,4 0-15,-4 4-6,0 0-22,0-3-16,0 6-12,0 0-8,0-6-13,0 6-11,0-3-15,0 3-7,0 0-6,0 0-9,0 0-8,0 0-4,0 0-5,0 0-9,0 0 3,-4 16-7,4-12-8,-3 6 1,-1 0-9,4 10 1,-3-2-2,-4 9 0,3 4 0,-6-1-8,7 1-5,-7 3 7,-1 18 19,-2 2 30,2-1-3,-3-5-5,4 1 5,0-4 4,-1 4-6,3-15 8,1 0-2,1 0-3,0-5-3,1 0 0,-1-2-2,2-8-3,1-1-10,0-1 6,-1-4-7,4-3 4,-3 2-5,0-5-8,3-1 5,0-2-5,0 0 21,-2 0-3,2-4 10,-2 7 13,2-2-2,0-5-4,0 0-1,0 4-1,0-4-4,0 0 1,0 3-15,0-3 9,0 0-4,0 0-4,0 0-3,0 0-12,0 0-12,0 0-24,0 0-21,0 0-35,0 0-55,0 0-33,0-14-40,4 10-51,-4-2-52,3 1-65,3-5-225,-2 3-635,2-3 282</inkml:trace>
  <inkml:trace contextRef="#ctx0" brushRef="#br0" timeOffset="358309.7024">17984 8918 141,'0'-4'230,"0"-1"-12,2 2-11,-2 3-19,0-8-10,-2 4-15,2 4-2,-2-3-14,2 3-7,0 0-11,0-3-13,0 3-12,0 0-9,-7 0-11,7 0-11,-10 1-1,6 1-4,-3 0-9,0 3-1,0 0-10,0 1 8,-3 0-12,4 4 1,-5 1-6,1 2 0,0 2 2,-1-1-11,3 1 4,-2 0 0,1 1-6,-2 1-3,4 2 0,2-2-1,-3 5 0,4-3 1,1 1 1,0-1-4,1-2 4,4-2-6,-4 2 19,4-5-5,1 0 5,2 2 1,2-5 8,-2-1 5,5 0 6,1 4 4,2-5-6,1 2 7,2-4 3,-4-3-11,5 1 5,4-6 2,-5 2-14,-1-2 29,6-2-10,-1 0-5,-3-4 7,-3 1 8,0-1 5,0-1-9,0 0 13,-1 1 3,-2-1 3,-1-2-5,0-2-6,-1-2-5,0 2-5,-3-2-3,-2-1-6,3 0-8,-4 1-7,1-2 1,-4 1-8,0 0-5,0-3-2,0 1-6,-4 2-9,-3 4 0,0-4-2,-3 3-4,2 0-1,-5 3-6,0 0-3,-2 2 5,0 2-2,-4-2-5,4 5-1,-8 4-17,9 0-21,-2 2-18,2 0-17,0 1-32,2 5-33,3-3-22,-1 0-20,3 4-14,0-1-12,0 0-22,3 0-24,-2 1-36,2-1-31,3 2-257,1-3-624,0-2 276</inkml:trace>
  <inkml:trace contextRef="#ctx0" brushRef="#br0" timeOffset="375224.699">12341 9924 175,'1'-5'167,"-1"5"-9,0 0-14,2-3-9,-2 3-10,0 0-9,0 0-6,1-2-9,-1 2-7,0 0-8,0 0-5,0 0-6,0 0-7,0 0 2,0 0-10,0 0-3,0 0-4,0 0-3,0 0-7,0 0 2,0 0-5,0 0-5,2 12 2,-2-9-4,-2 1 7,2 0 0,-1 0 2,1 1-5,0-5-3,-3 4-6,3-4 2,0 4-1,0-4-12,0 0-3,-1 6 8,1-6-2,0 5 7,0-5 3,0 3 9,0-3 1,0 0 3,1 3 1,-1-3 2,0 0 3,0 0-4,0 0-3,0 0-2,0 0 1,0 0-10,0 0 3,0 0-2,0 0-3,0 0-1,0 0-5,0 0-1,0 0 5,0 0-8,0 0-4,0 0 3,0 0 1,0 0-2,0 0-3,0 0-3,0 0 3,0 0-5,0 0 1,0 0-3,0 0 0,0 0-3,0 0 1,0 0 7,0 0-12,0 0-13,0 0-14,0 0-21,0 0-30,0 0-36,-3 6-40,3-6-41,-3 4-66,-1-3-158,4-1-455,-3 5 202</inkml:trace>
  <inkml:trace contextRef="#ctx0" brushRef="#br0" timeOffset="375900.0203">12313 9985 56,'0'0'78,"0"0"-1,4-4 2,-4 4 6,0 0 6,0 0 0,0 0 12,0 0 1,0 0 4,0 0 2,0 0 6,0 0 3,0 0-2,0 0 0,0 0 0,0 0-2,0 0-9,0-4-2,0 4-4,0 0-6,0 0-5,0 0 3,0 0-5,0 0 2,0 0-2,4-4 0,-4 4-10,2-5 4,-2 2-6,1-3-9,-1 0-8,2 1-5,0-4-4,-2-2-5,0 0-4,0 1-2,-2 0 1,0 1-1,1-1 1,-1-3 4,-2 5-13,0-2 4,1 3-10,-4 0-1,-1 1 1,0 4-9,-7-2 2,1 5-1,-2 4 7,-2 3-15,-5 6 1,1 3-3,2 7-4,-11 8 7,12-4-3,-4 11-2,1 0 3,-1-1-4,10-8-3,2 0 10,1 1-12,2-2-1,4-1-1,-1-3 0,5-6 4,0 1-2,5-2 10,-1-3-6,4-2-1,2-1 12,3-1 3,4-5 2,-3 1 0,11-5-9,-2-3 4,-1-3-8,1-4-10,-1-1-25,-2-3-30,-5 6-25,0-2-42,-1 0-47,-2-1-47,-3 2-36,-1 0-203,0 3-498,1-4 220</inkml:trace>
  <inkml:trace contextRef="#ctx0" brushRef="#br0" timeOffset="376583.145">12903 10055 61,'2'-8'212,"-1"4"-19,0 1-26,-1 1-15,0 2-20,0 0-8,0 0-3,0 0-1,0 0-5,-2 19-9,-1-9-13,-4 6-2,2 0-6,-2 0-3,1 1-10,0 7-5,0-6-8,2-2 0,-2-1-5,1-4-4,3 0-11,-4-2-4,5 1-1,-2-2-2,2 3-3,1-6-3,1 0 2,1-2 6,-1 1 2,3-1 14,-1-1 0,6-2-2,-1 0 2,10-4-5,1-2-3,3-3-1,-1-1-1,5-4 8,-2-1 3,-3 0-3,3-2 0,-5-2-5,3 1 2,-7-2 16,-1 7 6,-3 3 2,2-4-5,-5 4-4,-2 0 12,1 3 7,-4 0-1,0 0 0,1 2-10,-4 0-7,1 0-8,-1 1-10,-1-6-4,-2 8-3,2-1-5,0 1-8,1 2-3,-5-5 10,2 3-17,3 2-4,-7 7 1,3-2-4,-2 3-3,2 0 0,2 1 5,0 1-6,-1 2-5,3-1 14,0 4-11,0-1-8,3 3 9,1-1-1,-1 2 1,1-1-3,2 2 1,-2-2 2,2-3-4,0 1 0,-1 2 0,2-3 11,-3-3-16,1 0 7,0-1-6,-1-2 7,1-2-1,-3-1-1,1 1 2,-1-1 0,1-1 4,-3 0 0,2 1 2,-2-2 2,0-3-1,0 5 1,0-5 2,0 4-1,0-4 4,0 0 6,-2 3-11,2-3-5,-10 0 6,1 0-1,-5-3-5,-1 3-6,-1 0-3,-8-5-20,10 2-5,-6 2-16,3-2-13,1-1-13,4 0-14,-2 2-26,0-2-35,4-1-41,2 2-41,-1-2-45,2-2-234,3 2-552,1 1 244</inkml:trace>
  <inkml:trace contextRef="#ctx0" brushRef="#br0" timeOffset="376977.4661">12983 9861 171,'-4'-17'268,"0"6"-6,0 3-9,2-2-22,-1 5-34,2 1-17,1-1-34,0 3-38,0 2-29,0 0-43,0 0-43,11 14-51,1-5-51,-3 4-185,3-1-317,0 2 142</inkml:trace>
  <inkml:trace contextRef="#ctx0" brushRef="#br0" timeOffset="377454.7382">14062 10195 239,'7'-13'273,"3"-1"-21,-3-2-8,0-1-15,0 2-2,3-1-5,-2-1-22,-2 2-6,1-1-10,-2 0-8,-3 7-7,1 1-13,-1 0-12,-1 4-14,-1 0-12,0-1-16,0 5-7,-10 3-14,-4 6-10,-6 3 2,-1 2-20,-1 3-9,-1 4 5,1 0-7,0-2-5,4 0-1,1-2-5,6-3-11,-2 0 0,9-3-3,-2-4-2,2 3-6,1-5-1,0-1-1,-1 1-6,4-2 6,0-3-4,3 5 12,-3-5-5,7 0 7,3-5-6,2-3-1,3 0-5,3-6 4,0-2 4,-3-1-7,0-3 0,0 2 0,-3 7 3,-1-3 1,-3 6 4,0-2-1,-3 1 4,-1 4-8,-1 0 3,0 2-15,-2 2 5,-1 1-3,0 0 0,0 0 0,3 11-1,-6-3 5,2 4-3,1 0-3,-1 0 0,-1 0 2,4 0 2,-2 0-9,1 1-6,3-1 0,-1 2 1,4-2 6,0 0 1,3-2-7,1 2-8,2-2-15,1-2-26,-1 0-25,2-2-23,-1-3-35,3 1-40,-3-1-34,5-2-40,-4-3-235,6-3-535,-7 1 236</inkml:trace>
  <inkml:trace contextRef="#ctx0" brushRef="#br0" timeOffset="378030.8219">14814 10010 146,'3'-11'298,"1"4"-4,-2 0-19,-1 2-31,-1 2-30,2 1-27,-2 2-7,0 0-28,0 0-17,-9 22-8,2-5-9,-1 8-17,-2 2-2,0 2-21,-3 1-5,2-1-7,4-1-7,0 4 0,1-6-11,4-1-4,0-8-6,4-2-2,0 2 1,1-7-3,4-1-6,3 1 1,4-8-2,3-3-3,4-5-3,2-2 4,-1-6-9,1-5 6,-1-1-8,1-6 0,4-6-4,-3-6 14,-8 11-8,4-12 12,-6 17 6,0-2 29,-7 10 6,0-1 2,-1 6 16,-2 2-4,-1 0-8,0 1-10,-2 4-14,-1-2-2,0 4-5,0 0-8,-11 13 2,1 1-9,-2 6-6,-1 2-3,2-1-3,-1 2 2,4-6 0,2 0-10,2 2-1,1 0-7,0 1 4,3-3-3,0 1-5,3-3-4,1-2 11,1-1-3,0-4-6,4 0 5,-1-3 12,5 0-22,2-2 4,-2-3 4,2-3-5,1-4 12,2-3 6,2-2-7,-1-3-4,-1-3-10,0-4 10,0-3-2,-1-3 6,2 1-5,-7 0 2,2-2 12,-2 4-13,-3 2 5,-4 6 5,0 0-3,-3 2 4,-1 6 0,1-1-12,-2 3 10,0 4-3,-2-3-6,2 3-2,0 3-6,0 0-4,0 0 7,0 0-25,-6 19 15,6-7-13,3 8 2,0 5 3,4 0 3,-3 2 9,3-3 6,-1 0-8,-1-5 2,1 6 1,-4-7 1,3 2 4,-2-3-5,1 0-3,-4-2 3,3 0 6,-3-4-7,0-1 10,0-3-1,0 1-1,0-4 6,0 1-5,-2 0 7,1 0-3,-3-2 3,1 1 0,-2-1-3,0-1 6,-3 0-5,-2-2-5,0 0-10,2-2-16,-4 2-24,1-2-23,-3-1-38,4 1-16,1 0-61,0 0-34,1-4-26,1 2-57,0-2-157,2 2-502,5-1 223</inkml:trace>
  <inkml:trace contextRef="#ctx0" brushRef="#br0" timeOffset="379021.3576">15588 10079 43,'0'-5'249,"1"0"-26,-1 5-14,0 0-11,0 0-13,0 0-18,0 0-17,-7 17-9,6-10-18,1 3-12,0 2-6,1-1 1,3 1-9,-1 0-4,1-1-1,1-1-5,2 0-3,-2-3 2,5-1-1,-1-1 0,-2-2 1,1-3-1,2 0-9,2-3 19,1-2-1,-1-3-3,0-4-8,-1-1-3,2-8-6,-6 7 3,3 0 2,-3 0 1,-3 3-4,-2 2-1,-1 2-17,-1-3-2,-3 5-4,-2-2-8,-4 3 4,-1 3-14,-4 1-7,-7 5-1,1 6-3,-1 0-1,2 4-6,0 2-3,2 0 11,3 2-30,3 3 5,4-5-1,1 2 3,4-1 2,0 1-9,5-2 9,-2 0-8,5-3 12,2 0-9,2-4 2,4 1 4,2-2-2,6-4 5,2-2-5,-2-3 14,4-6-13,-2-3 1,2-1 3,10-12-6,-14 2 3,11-12-4,-3-4-2,2-6 6,-2 2-11,-1-8 6,-5 5 3,0-5-6,-7 7 10,0 11-10,-6 4 2,2 0 5,-6 8 3,-1 3 5,-4 3 9,2 3-5,-2 1-8,-2 4 0,1 1-3,-1 3-4,0 0 3,0 0 0,-11 13-3,1 3-1,-4 6-8,4 2 14,-4 3-6,3 4 6,0 0-8,-2 1 5,6 0-3,0-1 2,-2 2 0,4-3 1,-1 0-9,3-4 2,2-8-5,1 2 0,1-5-7,-1 2-2,3-6 0,-1 0 5,0-2-3,4-1 2,1-1 12,1-4 1,8-1-5,1-2 7,1-5 0,4-4-2,-3-2 0,2-4 3,-2-3 8,0 1 2,2-5-8,-4 1-8,0-2 4,3 5 1,-6-2-1,-4 5 5,-2 2 5,-2 2 5,-2 4 0,0-4-4,-1 5 19,-1 2-12,0-2-14,-2 4 4,0 2-8,0 0 7,0 0 1,-18 9-5,10 1-3,-4 4 2,1 0-4,0 7-5,1-7-12,0 8-14,3-3-2,1-1-17,2-2 5,0 3 2,3-2 4,2-1-3,0-5 12,6 6 2,3-4 2,3-4 4,-2 0 5,9 3 8,1-9-6,-4 0-2,4-4 8,2-4 4,-1-4 0,2 1 0,0-6 18,0-3-18,-1 0 6,-1-1 4,-1-3 7,-1-2 3,-6 3 25,0 0-2,-4 5 2,0-1 21,-3-1-22,-3 2 4,0-1-5,-4 6 5,0 0-10,0 4-10,0 0-3,-5 1-3,3 0-6,-2 0 1,-2 4-4,6 1-2,-8 6-3,2 2-5,-1 1 0,3 1 4,1 7 1,1 2-5,0-1 0,6 1 4,-4 5 2,3-3-4,-2-1 7,2-2-3,0-2-1,1 1-5,-1-2-1,-3-2-3,3-2 8,-3-4-3,0 4 4,0-2 0,0-3-3,1 0-3,-1-1 19,0 1-11,0-4-3,0-2 18,-4 4-10,4 0-6,0-4-3,-7 2 2,-3-3 8,0-2-16,1 0-20,-4-2-28,1-1-27,1 1-31,0-3-42,3 1-38,-1 1-45,3-2-72,2 1-208,3 1-560,2-1 248</inkml:trace>
  <inkml:trace contextRef="#ctx0" brushRef="#br0" timeOffset="379451.1325">16902 10164 61,'11'-13'254,"-5"6"2,1-4-11,-3 1-11,-1 2-11,1-1-18,-1 1-8,-2-1-12,0 6-21,-1-5-18,-1 4-10,0-1-15,-2-2-17,-1 2-3,-2 1-14,2 1-7,-4 0-10,0-1-5,1 5-10,0-1-5,2 1-3,-4 3-5,2 2-11,-3-1-3,3 4 1,3 0-5,-3-1-4,0 2-1,1 5 2,2 0-3,-2-1-4,2 3 9,3 2-13,0-2 1,2 2-2,0 2 1,2-3 1,1 1-1,3 7 8,-4-8-9,4-2 3,0-1-7,-4-3 1,1 0 2,-1-3 0,4 2-8,-7-4 9,3-2-5,1 2 0,-4-2-1,0 0 5,0-2 5,0-3 7,0 6 3,0-6 31,0 0-14,-7 2-1,0-2-4,0 0-6,-6-4-1,-1 1-15,0-1-15,2 1-30,-1 0-33,-1-1-36,1 0-29,-1 0-37,1 0-52,5 2-51,2-2-200,-2 0-509,2 1 225</inkml:trace>
  <inkml:trace contextRef="#ctx0" brushRef="#br0" timeOffset="380087.2132">17331 10432 129,'0'0'237,"-7"-2"-7,7 0-23,0 2-10,7-8-11,-1 1-20,8-5-9,3-3-12,1-2-3,5-1-6,-2-3-1,7-13-6,-7 13-5,-1-3 17,-2 2-7,1-2-21,-5 1-10,-4 2 3,-2 4-8,-1 2-5,-4 3 1,-2 1-8,-1-1-13,-1 1-4,-2 2-2,-2 0-13,-4 4-8,1-2-8,-2 4-4,0 3-6,0 5-9,-3 0 5,-1 2-3,4 5 0,3 4-4,-4 1-7,8 2 3,3 5-3,3 3-2,4 2-3,4-1 1,2-2 3,1-1 0,3 1-1,1-3 0,-5-1-7,1-2 7,-3-6-6,-1-2 4,-4-2-2,0-2-1,-2-1-4,-1-2 2,-2 2-2,-1-4 9,-3 1 6,-4 2 0,-1-2-3,-7 1-4,-8 0 2,0-4 1,-1 1-8,0 0-7,2 0-12,-2-2-19,1-2-13,2-1-20,4 3-16,3 0-22,1-1-28,6 1-27,0 0-39,4-3-43,3 3-236,0 0-518,10-5 230</inkml:trace>
  <inkml:trace contextRef="#ctx0" brushRef="#br0" timeOffset="380515.569">17834 10031 10,'10'-27'240,"-3"8"8,0 4 11,-4 3 2,0 0-18,-2 2-7,1 3-28,-1 2-26,-1 3-20,0 2-18,0 0-10,-3 17-13,-1 2-8,-6 10-16,-1 2-6,-2 13-7,-4 0-9,-1 4-7,5-2-3,2-12-13,-2 10-7,5-13 2,-2-1-4,3-3-7,0-2 0,3-5-8,1-2-6,0 0 1,2-5-1,-1-2-2,2-1 0,0-3-4,0 2-1,0-4-3,0 0-2,3 0 9,4-2-6,0-3 0,3 0-4,1-3-12,2 1-22,3-3-21,-1-2-18,0-1-23,0 1-14,0-2-18,-4-1-29,-1 0-14,-1-2-12,-1-1-14,-2 2 10,-4-2-7,0 3 4,-1-7-133,-3 3-340,0-5 151</inkml:trace>
  <inkml:trace contextRef="#ctx0" brushRef="#br0" timeOffset="380541.5906">17841 10262 658,'-14'-21'9,"0"2"5,4 7 28,-2-1-1,0-2 18,1 4 13,0 1 15,4 3 15,0-3 16,1 6 5,3 1 3,-1 1-1,1-1-8,3 3-3,0-3 2,0 3-1,9-3-3,-1 4-7,9-1-8,-1 3-6,6-2-10,2 3-4,1 0-8,-5 1-8,3-2-16,-1 1-25,-6-1-31,-1 0-31,-1 1-42,-4 1-43,1-2-25,-1 2-41,-3-1-172,-1-1-395,-2 1 175</inkml:trace>
  <inkml:trace contextRef="#ctx0" brushRef="#br0" timeOffset="381430.1156">18144 10344 197,'4'-1'202,"2"-4"-5,-2 0 0,3 0-3,-1-2-2,-2 0-3,0-1-8,0-1-12,1 0 3,-2-1-15,1-3-3,-3 1-5,2-1-13,-3 1-11,0 0-7,-1 1-6,-1-1-5,-2 0-13,1 0-6,-3 7-4,-2-3-15,1 4-8,-7 3-7,-3 5-8,-5 5-2,2 1-7,-3 2-1,2 8-5,3 0-8,-2 0 3,6 1-4,-1 0-4,3 0-7,2-4 5,6 0-3,1 0 0,2-1 1,1-1-6,0-3 0,4-1 0,-1-2 3,3 0-3,2-2 2,-1 0 0,7-6-5,0-1 8,-1-1-2,1-6-2,1 0-4,3-4 4,-3 1-4,3-7 4,-6-1-1,3-6-1,1 0-1,-1-2 3,-4 4-4,-1-2 10,-3 12-3,-4-1 14,3 4-1,-2-1 4,0 5-4,-4-2 2,2 4-12,-2 3-5,0 0-1,0 0 3,-9 15-8,2 2 8,-2 5 7,-2 2-13,0-3 1,4 1-8,1-4 1,-1-1-2,5 2 7,-3-2-6,2-2 0,3-1-2,0-3 2,3-2 2,0 0 1,1 1 7,3-3 8,0-2 0,9-1-1,-2-3 23,10-4-12,0-2 3,-2-4 1,2-2 0,-2-5 3,11-7 2,-10 0 8,2-12-14,2 0-2,2-9-1,-6 0-1,1-1-30,-6-1 31,-1 2-11,-4 14 1,-2 1 17,-2 4 3,-2 0 5,-2 8 6,1 2 3,-3 4 10,-2 1-4,2 5-12,-2 0-6,-1 0-12,0 2-3,0 3-4,0 0 2,-8 15-2,-2 0-7,3 2 3,-6 10-12,2 2 2,1 1 6,-4 0-10,4-3 7,-1 5-4,3-1 10,-1-2-9,2 0 0,4-2-4,-2-8-5,2 0-1,1-1-9,0 0 2,0-1 0,2 0 2,-3-2-8,5-4 0,-1 0-13,1-1-2,0-1 10,1-4 1,4 2 0,2-3 4,6-4 3,-1-2 2,2-4-1,3-2 1,3-5-3,0-3 7,-1-1-2,0-1 18,-1-1-11,1-2-3,-5 4 3,-1-3-2,-5 6 5,1 1 6,-2 1-4,-2-2 9,-3 6 5,-1 3 6,-3-2-3,3 1-3,-2 1-3,-1 1-6,0 4 1,-7-2 1,7 2-9,-15 6 2,3 3-3,0 1 1,-1 5 2,0 0-2,-1 4 0,4 4-8,3-5 0,0 3 5,0-1-5,4-1 3,-1-2-2,4 2 2,2-2-2,0 0-13,1-6-1,4 0-1,3 1-14,0-1-12,4-2 0,0-4-18,2-1-9,5-4-14,-5-2 2,6-2 8,-7 0-17,-1-3 3,3-2-6,-4 1-2,-2-2-7,-1 1-20,-3 0-30,-1-1-29,-3 2-40,2-2-25,-3-1-250,-1 0-542,-2 2 240</inkml:trace>
  <inkml:trace contextRef="#ctx0" brushRef="#br0" timeOffset="381854.3366">18472 10026 39,'-5'-5'212,"0"1"-4,4 2-6,-2 1-5,0-2-6,3 3 1,0 0-6,0-6-4,0 6 3,7-3 3,3 2-9,0 1 0,3-1-7,8 0-2,2 2-17,3-1-13,1 0-11,3-3-13,-1 3-20,-5 2 3,4-4-12,-6 2-14,-6 0-5,0 0 1,-3 0-37,-4-3-25,1 3-22,-3 0-32,0 0-28,-1 0-37,-2 0-39,-4 0-28,6 0-60,-5 3-251,-1-3-529,0 3 235</inkml:trace>
  <inkml:trace contextRef="#ctx0" brushRef="#br0" timeOffset="409044.9109">19416 10488 41,'-4'-2'174,"4"2"-1,-6-3 17,4 1 0,2 2 3,-1-5 5,0 1-3,0-1 1,-1 2-4,2-2-8,0 5-6,2-9 3,-2 6-19,0 3-16,1-5-15,0 1-20,-1 4-14,0 0 1,0 0-23,0 0-8,0 0-6,0 0-6,5 18-5,-4-6-3,-1 6-5,0 1-3,-1 8-6,-4 1-17,-2 1-9,0-1-24,-4-2-25,0-2-23,1-1-29,-3-1-30,-1-2-26,6-3-28,-1-5-36,-1 0-45,3-4-138,0-5-430,3-3 191</inkml:trace>
  <inkml:trace contextRef="#ctx0" brushRef="#br0" timeOffset="410008.9027">19867 10178 53,'3'-9'210,"-2"0"7,2-2 4,-2 1 0,1 1-3,-2 4-6,1 1-11,-1 0-18,0 0-19,0 2-17,0 2-20,0 0-11,0 0-10,0 0-12,-6 12-9,4 5-7,-3 9-5,-2 1-7,0-1-7,0 3-5,-3-4-3,3 1 3,0-2-11,-4 2-2,7-8-2,-5 0 1,2 4-1,3-7-8,-3-2 12,0-1-16,4-3 0,-3 1-6,4-4 4,-2 0-6,1-1 1,1 0 3,-1-3 23,2 2-3,1-4 18,0 6 15,0-6 20,0 0 11,0 0 6,0 0-15,0-17-5,0 0-25,4-11 2,-1-6-7,4-13-4,3-8-9,4 3-4,-4 2-8,0-1 4,2 1-13,1 0 1,3 10-8,-1 8 12,2-9-14,1 12-8,-1 3 7,4 0-4,-1 1-4,4 3-3,-3 3-11,-1 4 6,-2 5-3,2-1-5,-5 8-5,0 0 4,-3 1-2,2 2 1,-4 4-14,0 1-19,3 2 10,-5 4-3,-4 1-25,-1 4-3,-4 2-3,-5 7-17,-8 5-13,-1-1-3,-4-2-2,-9 7-1,4-12 0,-8 7 9,9-12 11,-5 0 7,4-1 6,4-3 3,1-1 17,5-2 3,1-5-1,0 2 11,6-5 8,2 0-1,0 1 5,1-1-3,3-1 2,1-1 3,-3 5-1,3-5 4,0 0 11,7 7-1,-3-2 5,2 1 4,2 10 5,2-4 6,0 10 1,1-1-1,-2 3 0,-1 2 4,3-2 2,-6 1 1,0-1-2,-3-5 1,3-2-4,-2 0 0,1 0-3,-4-4 2,3-1-1,0 1-6,-2 0 7,2-5-20,0 1-17,-3-2-22,4-1-20,-1-2-18,4 0-22,0-1-28,3-3-27,3-6-37,1-2-26,1 0-172,2-6-427,1-3 189</inkml:trace>
  <inkml:trace contextRef="#ctx0" brushRef="#br0" timeOffset="410784.6651">20174 10263 171,'1'-7'189,"-1"2"-5,0 0-5,0 3-6,0 2-13,0 0-6,0 0-9,0 0-11,0 0-10,-4 12-3,3-7-3,1-1-11,0 1-8,0 2-13,0-2-2,1 1-9,2-1-6,-2-1 0,2 0 7,2 1 8,0-2-4,2-1 4,-3 1 3,6-6-3,1 3-1,-4-5 1,4 0 6,-3 1-6,-1-3 3,1 0 4,-4-1-1,2-2-5,1 1 0,-3 1 1,-4 1-8,3-2 6,0 3-13,-6-1-9,3 2-10,-3 1-8,-4 4-20,0 0 10,-3 4 7,-8 4-21,-2 5-4,-2 3-9,2 4 0,2-1-7,1 0 1,1 0-12,6-4-7,2 2-10,1-3-15,6 1-4,2 0-6,-1-2-1,8 0-14,5-1-10,-3-3-12,7-1-18,4-3-18,3-2-21,-3-3-12,3-3-8,0-4 3,-6-1 8,2-1 3,0-3 23,-9-1 19,3-3 15,0-6 27,-3 2 26,-1-3 29,-3 5 18,-1-1 33,-3 1 12,0 2 13,-2 1 21,4 6 7,-3 2 6,-2 1-4,1 2-16,2-2-8,-3 2-10,0 4-6,0 0-4,-4 14 1,1-3-9,2 6 8,-3 2-14,-1 5-3,0 3 3,-1-2 3,1-5-3,0-3 2,1 2-5,-2-2-3,2-2 2,1-5 3,1 0 1,0-3 8,1-2 13,-1-1 21,0 1 9,0-2 39,2-3 9,0 0-7,0 0-19,0 0-12,4-17-2,-2 0-12,2 0-9,3-8-4,-3 6-12,6-3-6,-3 3-5,3 4-6,-3-1-5,9-4-5,-4 7-1,-1 0-7,2 6 4,1-1-15,-1 3 0,-1 2-3,-4 3-2,2 1 6,-2 4-2,0 2-3,1 0-3,-5 5 7,2 1 2,-2 4-5,-3-1-5,1 4 6,-4-3 2,-3-3-3,3 2 0,-2-5-1,0 2 0,0-5 2,-1 0 2,1-1-6,1 0-5,2-4 15,-2 2-1,3-1 3,0-4 3,0 0-1,0 0-15,0-12 1,4-3-4,3-2 0,4-6 1,2-4-5,1 1-1,3 4 0,0-2-5,0 2 8,0 5-1,0 2 8,0 3-10,-4 3-4,2 1 4,-8 6-4,4-1 1,-1 3-4,0 4-1,-3 0 7,0 3 5,0 2-5,3 4-2,-6 1 9,-1 3-5,0 2-6,-2-1-18,-5 3-26,4-1-28,-3-1-22,0 0-39,2-1-38,1 0-31,0 0-37,0-2-26,4-5-24,2 0-42,-2-4-187,3-2-571,3-1 252</inkml:trace>
  <inkml:trace contextRef="#ctx0" brushRef="#br0" timeOffset="411258.6631">20967 10323 5,'13'-26'280,"-5"2"-5,-4 7-2,-1 1 9,-2 3 13,-1 3 12,0 3-20,-1 2-32,-2 0-25,1 4-24,2 1-15,-13 11-29,0 1-10,0 5-14,-5 5-18,5 2 3,1-2-25,0 1-16,1 0 0,4-4-14,3 0-13,1-2-6,2 2 0,2-2 5,2-2-12,1-1-7,3-4 2,2-3-5,3 1 6,-2-4 7,4-1 0,2-1 17,-1-7 3,4-2 0,-4-2 11,-1 1 0,-1-3-7,2-7 0,-4 2 7,2-5-6,-3-2-3,-6 6 0,3-8-10,0 0 0,-7 5-10,4 3 4,-5 0-6,1 5-4,-3 1-3,3 0-21,-4 3-27,-3-1-53,1 3-44,-2 2-32,-5 3-21,4 2-21,-4 3-26,-3 4-35,-2 6-34,8-3-43,2 1-36,-2 5-220,4-1-623,2 0 276</inkml:trace>
  <inkml:trace contextRef="#ctx0" brushRef="#br0" timeOffset="411717.8473">21383 10253 8,'-1'-25'394,"-6"-1"-17,3 6 22,-4-1 29,2 9 4,5 2-41,-1 4-44,-1 3-46,3 0-31,0 3-25,0 0-23,0 27-24,0-3-20,3 5-20,-1 0-15,0 2-7,1-1-19,0 1-14,1-2-6,-1-4-11,0 0-8,-2-7-8,-1-1-8,3-5 0,-3-2-11,4-1 6,-4-2 6,0-3 16,0 1 18,1-1 28,1-2 15,-2-2 10,0 0-7,0 0-18,0 0-9,3-19-9,-2 3-15,4-11-10,0-1-7,-2-3-6,1-4-9,3 2-12,-4 6 1,0 1-10,1 2-2,-1 7 2,1 7-12,-1-2-11,-3 4-5,4 4 0,-1 0-11,1 2-8,2 2 4,1 0-2,4 6-4,-1 1-1,4 3 0,3 5 2,-4-3-3,5 5-6,3-2 3,-4 3-7,3-2-5,1-4 6,-3-1-2,-2-5-2,-1-1 2,-1-1 4,-1 0 3,1-6 0,-4 0 3,-2-2 7,2-1 6,0-7-3,0 0 1,-3-2-1,3 0 1,-4-3 7,-1-2-6,-2 5-2,1-3 4,-4 4 1,0 4 1,0-3-5,0 5-5,-4 1-1,1 2-8,-5 4 7,-2 5-2,-10 7-5,3 2 7,-4 7-5,1 2 2,2 3-4,4-1-1,3 2-3,2 1-2,4-4 4,3-4 1,4 6 1,-1-7 0,6-1 2,1-2 1,1 0-13,8 0-18,1-2-33,1-1-33,3-7-38,-1-3-61,2-3-38,1 0-46,0-4-51,1 0-42,3-4-36,-1 2-298,1-2-778,10-3 345</inkml:trace>
  <inkml:trace contextRef="#ctx0" brushRef="#br0" timeOffset="412171.1757">22712 10069 243,'0'-12'278,"4"-1"-2,-4 1-14,0 1-17,0 4-24,3 2-27,-3-4-10,1 3-7,2 0-5,-3 3-3,3-2-4,-3 0 8,1 1-1,-1 1 5,0 3 12,0-6 5,2 2 8,-2 4-10,-2-7-9,-2 5-8,4 2-20,-7-3-15,7 3-15,-11 3-16,-2 2-13,-1 4-4,-5 8-12,-1 0-7,0 3-3,-3 3-6,5-1-4,1 3-5,-1 3-3,5 1-4,1-6-9,2 4-2,0 1-11,4-2 5,4-1-1,0-6-8,-1 3-7,3-5 10,2 0-11,2 2 8,2-4-8,1 1-21,1-3-9,2-3-19,3-1-25,0-2-22,3-4-13,5 1-29,3-6-26,-3-2-18,3-2 5,0-3-35,0 1-30,-3-2-53,3-2-40,-3 0-52,-4-2-200,2 0-621,0-1 275</inkml:trace>
  <inkml:trace contextRef="#ctx0" brushRef="#br0" timeOffset="412642.5797">23443 9864 216,'-1'-20'286,"-2"2"-8,-3-7-11,1 10-8,-1 1-22,-1 7-18,0-1-12,-2 0-20,-2 4-17,1 4-18,-4 4-11,-3 9-11,0 4-7,-4 5 4,0 20 2,1 5 7,1 6-1,0-2 2,1 7-24,-2 19 11,2-21 1,-2 24-11,9-28-10,3 0-1,-4-3-9,0 0-5,5-2-4,-2-3-17,1-10 0,2-3-9,-1-1-5,1 0 7,-1-6-19,-1-2-9,2-7-25,2-4-20,-2-2-40,2-1-36,1-4-42,0-2-60,-4-2-46,7 0-53,-12-11-29,6-1-19,2-4-201,-2 0-584,4-11 259</inkml:trace>
  <inkml:trace contextRef="#ctx0" brushRef="#br0" timeOffset="413105.7125">23043 10345 50,'7'-24'171,"0"0"12,4 2 6,-5 7 17,4-2 9,3-4-2,1 1 3,1 0 2,6 4-3,1 2-2,1 2-5,7 2-11,-3 3 11,1 4-22,0 3-17,-3 3 1,2 5-34,-6 1-24,-8 2 9,1 6-18,3 0-10,-6 5-15,-4 2 2,-3-7-6,-1 2-5,-6-1-12,2-1 9,-2 0-14,-1-1-11,-3-6 9,4 2-8,-5-4 3,1-1-12,1-2-3,0-1 2,0-3 25,1-2 9,5 1 7,-7-7-2,4-2-8,-1-5-1,4-4-8,0-8 0,4 7-5,2-8-6,2-1-1,2 2-5,1 0-8,2-1-4,5 4-14,-5 3 11,-2 7-3,-1 1-6,-1 2-12,0 3-27,1 5-24,0 0-27,-2 2-29,0 2-32,3 2-34,-4 3-40,0 1-41,3 6-48,0-1-33,3 1-277,-3 3-661,1-4 293</inkml:trace>
  <inkml:trace contextRef="#ctx0" brushRef="#br0" timeOffset="413615.8905">23754 10206 13,'7'-9'268,"-1"0"-14,-2-1 19,-1 1 15,2 1 8,-3 1 1,-2 2-10,3 0-22,-3 0-13,-4 1-41,2 2-31,-3 1-11,5 1-14,-17 3-24,8 4-4,-5 0-16,-7 8-7,4-1-13,0 2-19,2 1-8,5-2-2,2 0-4,2 2-9,-3-2-3,4 2-7,3-1-6,-2-4 1,4 1 1,4-1-9,-4-2 2,4 1 3,-1-1-13,2-3 14,0-4 12,3 2-13,-2-4-3,4 0-15,-1-2 15,-1-3 8,3 1-3,-4-3 9,2-4-14,2 0 4,-2-4-2,-1-1-2,-1-2 12,0 0-4,-1 0-2,1 0-6,-3-2 0,3 2 15,-2-1-13,-3 5 6,4-2-12,-1 1 10,2-3-1,-1 3-12,-2 4 6,1 4-5,2-3-13,4 0 3,-3 3-6,2-1 7,4 5-2,0 1-8,-4 2-3,4 4-1,-2 1 5,0 2-8,-2 1 3,-1 2 3,-1 3-2,0 1-31,-3 2 3,-1-1 15,-3 1-12,1-5 2,-2 6 1,-2-2 6,-1-1 4,1-3 7,0 0-8,-1-2 5,1-2 5,1 1 1,-1-6 9,0 2-4,2-1-1,0 0 16,0-4 21,-1 3 6,1-3 19,0 0 7,0 0-4,0 0-7,1-12-18,2 5 0,1-6-4,1-1-4,3-3-2,3-4-6,2 0-3,0 0-5,2 4 0,2-2-7,4 3 4,-1 3 1,-9 3-6,0 3-6,4 3 2,-7 1-3,2 3-9,0 0 3,2 3 0,-6 3 0,1 2 2,1 1-3,-2 4-3,-2 6 8,-1-2 3,0 0-1,-6 4 2,3-2-3,0-1 5,-3-1-4,1-5 7,-3 0 3,5-3 3,-4 1 4,1-3-1,0 1-3,2-4 10,1 0 17,0-2 14,0-2 21,-3 4 9,3-4-6,0 0-5,0 0-3,7-18-19,-1 2-2,0 0-8,6-9-5,2-1-6,6 1-4,-2 4-3,2-1-1,-2 3 4,-1 4-7,-3 5-8,-1 1 1,-6 5-1,3 0-2,-6 4-8,3-1-5,-4 4 7,4 0-1,-1 4-9,-1 3 6,-3 5 9,3 3-2,-5 2 2,2 7 3,-2 2-2,1-2 4,1 2-5,-2-5 1,1 3-7,-1-8 12,-1 0-3,-1-2-2,2 1-3,0-1-2,0-6 1,0-1-14,0-3-15,0-1-23,-1 2-16,1-4-14,0-2-20,0 2-23,1 0-22,-1-4-29,0 0-56,0 0-84,9-6-83,-2-2-57,-2-3-366,3 3-881,0-6 389</inkml:trace>
  <inkml:trace contextRef="#ctx0" brushRef="#br0" timeOffset="414873.5703">11735 11005 9,'5'-19'251,"-3"-2"-4,1 2 3,0 2-8,1 2-11,-3 2-14,2 5-13,0 0-14,-1 3-17,-1 2-22,1-1-18,-2 4-10,0 0 2,2 19-5,-4 6 8,-6 19-8,-1 8 2,-3 2-2,-3-2-13,-3 0-8,-1-1-12,2-4 0,-1 5 11,1-9 2,0 1-18,-1 1-13,4-15-1,1-2-7,0 3-4,2-4-20,-1 0 7,2-2-14,1-3-23,3-5-24,1-6-23,-1-1-23,2 1-19,1-6-11,0 0 5,3-2-2,-1 0-18,1-3-6,4-11-4,2 3 17,1-9 18,1-5-1,2-5 9,0-2 15,1 2 26,1-1 24,-2-2 16,-2 1 18,2 2 14,1-1 13,-3 0 15,2 3 14,0 0-2,0 1 9,-1 2 12,0-4 5,4 4-3,-6 7 11,3-1-15,3 2 0,1-4-12,2 1-1,2 1-23,-3 10 0,5-6 3,-5 9-13,-1 1-12,0 4-2,-1 1-6,1 5-2,-3 2-21,-1 2-30,-3-1-8,0 3-4,-2 4 0,-3 0 16,-3-1-24,-3 4 0,-2-4-7,-4-1 3,-1 4-2,-4-1-1,-2-5 9,-2-1 1,1-1 5,-2-3-2,5-1-2,-5-1-7,6-3-1,0-4-10,4 0-14,2-2-17,0-1-22,2-2-30,3 4-29,1-7-29,5-4-31,3 3-40,1-5-150,6 0-453,2-6 202</inkml:trace>
  <inkml:trace contextRef="#ctx0" brushRef="#br0" timeOffset="415326.7376">11918 11113 222,'5'-6'242,"-2"1"-6,1 0-15,0 4-23,-3-2-20,-1 3 3,6 3-18,1-2-13,0 7-10,0 2-10,3 2-11,-5 3-10,4 1-7,-5 5-9,1-3-8,-1-1-9,-3 0-6,1 0-7,0-1-7,-2-4-7,-2-2-3,0-1-1,-1 1 6,3-5 15,-2 0 16,0-2 13,1 0-7,1-3 13,0 0-10,0 0-10,-5-15-5,5 7-10,3-4-8,0-5-7,3 1-8,5-6-1,1 0 12,4 2-22,-2 2-5,0 0-1,3 4-3,0-3-2,-3 8 3,0 1-23,-1 4-23,-3 1-15,4 1-20,-5 3-25,2 2-36,-1 2-43,2 2-57,-5 0-51,3 5-39,-2-1-176,0 3-524,-1-2 232</inkml:trace>
  <inkml:trace contextRef="#ctx0" brushRef="#br0" timeOffset="415790.576">12464 11169 221,'-2'-16'282,"-1"-1"6,0 3-1,2 2-9,1 3 8,-3 1-39,0 3-28,1 0-21,-3 3-13,5 2-24,-11 9-27,-2-1-11,-3 11-8,2 3-20,-1 0-3,3-1-12,2 1-6,0 0-12,4-5-4,3 0-13,3 0 3,0 0-9,1-5 1,4 3-3,1-6-3,1 0 13,3-4-4,0-2 9,-1 0 11,4-3 10,-2 0 6,1-4-3,0-1 3,1-6 4,-2 2 3,-1-5 4,0 2-14,-3-2 0,0-4 0,-1 1-14,-2 0-5,-3-1-4,2 1-11,-4 2-10,1-1-8,-2 4-26,-3 0-18,2 1-29,-2 2-20,0 0-29,-2 2-32,1 2-34,-4 4-34,3 1-35,0 3-38,0 2-26,0 2-36,2 0-190,0 5-565,3-1 250</inkml:trace>
  <inkml:trace contextRef="#ctx0" brushRef="#br0" timeOffset="416314.1035">12800 11272 241,'2'-9'274,"-1"-1"-14,-1 0-22,4 0-16,-4 0-21,4-1-18,-1 0-17,0 0-14,-1 1-3,3 2-2,-2-1-11,-1 2-2,-1-3-6,0 3-4,-1 4-5,1-2-8,-2-1-13,-1 3-8,-4 3-11,-3 0-12,-3 3-2,-4 4-11,-6 1-2,-2 8-9,0-3-5,3 3 1,-3-1-5,4 2-1,2 0-2,4-5-5,2 2 3,2-2-7,3 0-7,0-3 2,4 1-2,3-2-2,0 2 7,3-2 1,2-2 4,4-5 0,1 2 3,2-3 7,3-4-5,6-3-2,-1-3 0,2-3-5,2-3 4,-1-4-3,-1-2 2,-2 0 6,-2-6 2,-1-1-6,3-13 22,-6 12-13,-3 1 9,0-3 1,-5 3 14,1 2-3,-2 8 22,-3-1 14,0 6 5,-1 2 3,-1 3-5,0 1-13,-1 2-13,-1 2-6,0 2-9,2 2-5,-10 12-8,1 1-8,-2 8 1,0 5-8,-1 3 5,1-1-12,4 4-1,-3-3-2,3-2-1,3 3-13,1-1 8,2 0-2,1-5-2,1-3-2,2-3 1,4 1-3,-1-5 1,2 1 0,2-5-1,3 1-8,-2-3-2,3-8 1,2 0 0,-1-1-7,1-4-1,6-5-4,-4-3 1,1-2 4,0-2 3,-2-4 1,-3-1 1,0 0-1,-2 0 3,-1 1 0,-3 6 3,0 0 9,-4 3 7,0 3 12,-3 0 1,1 1-3,-1 3-2,-1 0-3,0 1-7,0 4-2,0 0 2,0 0-6,-9 14-3,-1 0-1,2 2 3,1 1-7,-1 0 4,-1 6-2,4-6-3,1 0-3,-1-1 4,3 2-2,-1-2 1,3-3 3,-2-4 2,5 3-1,-1-3 2,0 2 0,3-7 3,2-2 1,0-1-2,4-1-3,2-4 1,1-3-4,1-1 3,-4 0 5,-1-4 2,3 1-5,-2-4-14,3-2 0,-5 3-4,-1-1 14,-3 3 13,0 3-1,-2 1 9,-2 2 5,1 2-7,1 0-7,-3 1-5,0 3-1,0 0-3,0 0-2,0 0 5,-6 10-6,3-3-5,0-1-5,1 0 4,-2 4 0,3-3-9,0 0-3,-2-2-27,3 0-21,0 2-15,0-2-12,3 4 14,1-1 8,0 1-22,5-2-56,4 3-49,1-3-50,5 1-53,5-6-71,-3-2-299,3 0-724,-3-5 320</inkml:trace>
  <inkml:trace contextRef="#ctx0" brushRef="#br0" timeOffset="416907.6801">13519 11139 125,'5'-17'288,"-3"5"-22,-1 2-20,-2-1-12,-2 5 1,-1-1 4,-3 2-1,-2 2-11,-5 3-8,1 4-12,-1 4-6,0 2-21,-3 3-8,6 2-28,-6 3-4,6 2-17,3-4-15,0 1-10,4-2-14,3 0-5,1 2-2,0-1-1,5 1-12,3-9 0,0 4-13,4 0 3,-2-7-5,3-1-3,5-3-13,3-2-4,0-3-6,-1-4 12,3-1-7,-3-8-3,-1 2-2,0-4-3,0-2-3,-2-5-7,-1-1 0,-4-1 5,2-3-11,1 4 12,-9-1-4,3 6 8,-5 5 32,0 1-7,-1 7 11,-1-2 1,-1 5-8,-1 1-18,0 1 3,0 4-7,0 0 2,-11 12-7,2 2-5,-5 6 5,0 4-7,-1 3-5,1-1 13,0 3-12,2-2-5,1 2 3,1-5-5,2 1 3,3-8-4,3 1-4,0-1-1,-1-2-26,3-5-8,3 2-13,1 0-11,2-5-29,5 3-29,2-4-26,-2-3-21,6-1-30,-1-2-28,-1-3-25,5-3-10,-2-6-7,2 1 3,-6 1 10,0-4-4,-2 3 9,-3-3 25,1 1 44,-3 3 35,-1-6 28,-3 7 20,-3-4 14,0 3 18,-3 1 12,-3-1 21,-1 3 6,-7-4 23,1 2 9,-1 3 29,-3 0 18,-4 2 13,7 0 15,0 2 11,4 1 5,3-2-4,0 3 2,3 0-14,4 0-9,-6-3-9,6 3 10,0 0 17,0 0 13,16 3-3,-4-3-2,3 0-2,1 0-1,7 0 1,-3 0 14,-3 1 0,-2 1-12,-2 1-8,-5 1-3,2 0-2,0 0 3,-4 4 9,-1-1 0,-1 1 16,-1 2 1,0 2-3,-3-1-1,2-1-14,-2-2-13,-2 3-10,2-3-10,0 2-5,0-3-11,2 0-9,-4-2-36,5 2-35,-2-4-23,-1 1-24,5 1-9,-4 0-7,3-1-16,3 4-44,1-2-29,0-5-60,4 0-36,2-4-35,0 1-202,2-7-558,-2 2 247</inkml:trace>
  <inkml:trace contextRef="#ctx0" brushRef="#br0" timeOffset="417415.1398">14055 11131 181,'2'-12'172,"-1"0"-12,-2 2-6,1 1 4,-3 2 5,1 2-19,-2 1-12,1 1-14,0 1-33,-1-1-38,4 3-44,-8 3-77,8-3-167,-4 5-261,1-1 117</inkml:trace>
  <inkml:trace contextRef="#ctx0" brushRef="#br0" timeOffset="417904.8402">14211 11110 195,'0'0'297,"-5"-5"-22,-1 3-18,2 2-9,-4 2-23,1 0-18,-3 6-17,0-1-13,-1 6-15,-1-2-19,1 4-11,4-1-13,0 2-4,1 0-18,-1-1-16,6 1-3,-1-4-10,1-2-4,2-1-10,1 3 6,-1-4 1,4 1 4,0-3 8,-1-2 14,2 1 1,0-3 2,-1 1-5,2-3-7,-1 0-1,1-4-5,0 0-14,-1-1 13,-1-2-18,2-1-2,-2 3-6,-4-7 4,0 7-18,0-8-9,-1 1-10,-1-2-2,-3 2-3,0 1-2,-2-4 0,3 3 1,-1 1 0,0-1 10,3 0 0,-3 2-2,3-5 2,4 6-5,1-3 15,5-3-22,6-1-3,5 3 2,1 1-3,3 3 2,0 3-1,-1 3-7,-2 2 10,1 3-1,-8 5 2,0 0-7,1 1 21,-3 5 8,-2 0 12,-3 3 9,0 0 7,-4 4 10,-2-2 4,-1 1-3,-1-2 1,-1 1 1,-3-1 8,-1 0 0,2 0-6,-3-5 2,4-3-8,-2-2-6,0 3-1,5-6-8,-4 1 1,1 1 3,2-4 9,0 1 22,1-3 6,0 0-6,0 0-9,0 0-10,-2-16-6,5 6-7,0-5-6,2 0-6,2-4-1,3-3-3,-3 5-5,7-6-6,-1 1-5,1 1-6,2 2 0,2 2-4,-1 3 0,1 2-5,4 5-2,-2 0 3,-3 7-8,-1 0-2,1 1 2,-3 5-2,1-2-1,-8 2-3,6 3 1,-4 3-1,-1 1 6,-2-2-2,-1-1 4,-2 4-4,-2-2 1,1 3 2,-4 1 5,1 1 1,-2-5-2,-1-1 5,0 0 0,0 2-10,-2-4-18,-1 2-28,0-2-38,1 0-45,1-4-54,0 2-58,0 1-47,-1-4-56,6-1-63,-3 0-391,3-3-866,0 0 383</inkml:trace>
  <inkml:trace contextRef="#ctx0" brushRef="#br0" timeOffset="417938.7858">15062 11096 246,'7'-12'304,"3"-1"10,-5 3 27,1-1 23,-1 1-9,-1 0-5,-3 3-16,1 1-28,-2 0-29,-2-2-24,1 4-28,-4-1-16,-3 0-28,-2 2-20,2 3-20,-2 0-11,0 3-17,3-2-14,-1 4-10,1 1-12,1 0-8,2 6-7,2-1-6,2 3-2,0 0-1,5 1-10,0 2-3,1-2-7,0-1-3,-1-2 1,-1-3-3,1 2-7,-3 0 5,1-1-1,-3-4 5,3-1-1,-3 2-1,0-1 3,0-2-1,0 2 0,0-3-3,-3 0 1,0 2 7,-1-1-7,-3 1-3,-1-1 2,-2 0-7,-3 1-4,-1-2-25,-7 1-45,0-4-56,-2 0-59,2-3-61,-3 3-77,2-5-97,-1 0-354,-1 1-819,2-2 363</inkml:trace>
  <inkml:trace contextRef="#ctx0" brushRef="#br0" timeOffset="421258.4901">1474 11841 33,'0'0'165,"0"0"-11,0 0-5,0 0-3,0 0-19,0 0-10,0 0 2,0 0-13,0 0-2,0 0-6,0 0 1,-4 13-1,3-9 1,-1-2-4,-1 3-7,2-2-1,-2 1-3,3 0-10,-1 0-4,-1 0-8,1-1-4,1-3-1,-3 5-7,3-5-4,0 5 3,0-5 0,0 0 3,0 0 15,0 4 8,0-4 4,0 0 9,0 0 12,0 0-2,0 0-5,0 0-13,0-14-2,-1 8-18,-1 0 7,1-1-10,-2-1-4,3-1 1,-3-1 3,2-1-10,-2 3-8,-3 0 4,2 1-3,1 1 0,-4-2-4,3 2-3,-4-1-7,-1 3-1,-1 2-6,0 2 0,-4 1-9,-1 4-3,1 1-2,1 2 1,-5 7-1,5-2-6,-1 4-10,1-4 11,3 0-7,2 4 6,1-1-8,0 0 0,3 0 2,0-2 4,2 1-1,2-3-5,-1 1-1,2-1 7,-1 4 0,4-6 7,1 3-2,1 0-5,0-1 1,1 1 10,0-3-14,0-1 9,3 2-7,0 0 0,-2-3 3,0-1-2,0 3 4,2-1-3,-4 3 8,3-1-7,-4-3-1,0 2 2,-1-1 1,1-2 1,-4 3-6,1 1 1,-2-1 6,-2 1 1,-1-3-5,-1 1 4,-3 0 2,-1-2-2,-5 2-1,0-2 2,0-3-1,1 0 4,-5-3-7,4 2 2,-3-6 5,1 2-5,1-3 0,3-3 5,-4-2-10,3-2 0,2 2 5,-2-4-1,3 2 2,-1-2-5,3 5 4,0 0-11,3 0-4,-2 1-7,2 0-16,1 3-18,3-1-23,-2 1-29,0 0-29,-1 3-47,3 1-29,0 0-30,10-7-18,-7 6-186,4 0-481,3-1 213</inkml:trace>
  <inkml:trace contextRef="#ctx0" brushRef="#br0" timeOffset="421900.0407">1611 12092 154,'-3'-2'265,"-1"-1"-3,4 3-10,-6-2-15,3 0-21,3 2-16,0 0-27,0 0-14,0 0 1,0 0 9,0 0 11,26 8 0,-11-2 7,6-2 0,5 3 2,-1-3 0,5-1-9,-1 5-2,1-5-13,-2 0-10,2 2-11,-3 0-17,-1-1-6,-2-1-9,0 2-12,-9-2-14,1-2-8,-1 2-9,-5-1-8,-1 0-1,-4-1-7,1 0-9,-2 2-3,3-2 4,-4-1-11,-3 0 1,6 3-6,-6-3 2,5 1-4,-5-1-2,0 0-9,0 0-23,0 0 6,6 0-14,-6 0-30,0 0-16,0 0-23,0 0-14,0 0-53,0-10-32,-2 3-15,1 3-4,1-4-4,-3 1 7,1-3 12,-3-1 2,1 0 18,-3-2 17,0-4 11,-1 3 18,-1 0 17,-1 2 25,5 3 19,-4-6 21,2 6 32,1 1 22,-1 1 20,2 0 20,-1 0 15,2 3 5,1-2 9,-1 6 0,1-4-8,0 1 1,3 3-13,-4-2-8,4 2-13,0 0-1,0 0-6,0 0 12,10 9 3,-4-2 17,3 0 4,3 5 13,3 1-10,-2-1 7,5 1-5,0 2-12,-3-5-8,-3 2 2,2-2-12,-1 0-4,-5 0 4,2 0-10,-4-4-1,1 0-4,0 2-3,-7-2 3,5-2-7,-2 0-5,0 2-1,0-2-7,-3 3 16,-1-1-13,-1 6 1,-2-2 9,-3 5-9,1 2 0,-2-3-2,-3 1-3,1 1-2,-6 1 2,5-2-6,-2-1 4,2-1-3,-3 4-3,4-6-43,2 2-35,1-7-47,1 2-51,2-3-64,0 2-76,2-5-61,-2 3-205,3-2-625,1-3 277</inkml:trace>
  <inkml:trace contextRef="#ctx0" brushRef="#br0" timeOffset="422934.7799">2677 11979 68,'0'-6'133,"0"3"-15,2-5-3,-2 4 0,2-1 5,-2-1-2,0 2 1,2 1-6,-1-1 3,-1 0 2,2-2-9,-1 4 1,0-4-3,0 3-3,-1 3-5,0-6 2,0 6-1,1-4 2,-1 4-2,0-4-1,0 4-6,0 0 5,1-7-4,-1 7-2,3-3-4,-3 1 1,3-2-8,-2 0-1,1-1-8,0 1 5,1-1 6,0 0 5,1-2 11,-1 0-4,1 0-7,-1 3 6,0-4-2,-2 5 0,2-2 3,0-2-2,-3 5-2,3-2-8,-2 0-7,-1 4-8,3-3-5,-3 3-18,4-1-11,-4 1-7,0 0 5,0 14-2,-4 1-6,-3 11 4,4-1-4,-6 4 1,1 3-8,-2-2-3,2 2-1,-2-1 1,0-1-1,0-2-4,2 2 3,1-4 1,-3 1 6,4-4-6,-1-5 2,3 1-26,0-4 19,0-3 0,1-2-4,0-1 1,0-2 0,2 1-1,-2-3-15,3-1-21,0-1-26,0-3-23,-1 5-26,-1-3-16,2-2-24,0 0-49,0 0-64,0 0-58,13-7-276,-8 3-642,4-4 284</inkml:trace>
  <inkml:trace contextRef="#ctx0" brushRef="#br0" timeOffset="423469.6154">3032 11976 273,'4'-3'304,"-1"-1"-14,1-1-19,-1 1-27,-1 2-25,-2 2-25,0 0-20,0 0-15,2 8-7,-4 2-10,-3 5 1,1 4-3,-6 3 1,-1 5 4,0-3-6,-2 3-12,2 1 11,-2-3-5,3 1-15,-1-1-17,0-4 4,2-4-4,2-2-4,0 2-13,3-5-10,1-4-3,0 0-7,-1-3-7,4 0 3,-3-1 7,2 0 11,-1-2 19,2-2 2,-1 5 27,1-5 15,0 0 8,0 0 1,0 0-4,0 0-20,4-12-15,-1-5-7,4 0-12,-3-1-1,3-8-17,-1 0-8,5 1-7,-1-6-9,0 4-1,1-2-7,-1 2-7,4 0-3,-3 2-14,2 0-2,0 4 7,2-1-3,-5 8-6,0 1-2,3 1-4,-3-1 0,1 4-1,0 1 1,-4 4-10,2 0-3,0 3-1,0 3 3,5 1-1,-2 6 2,-1-1-6,1 8 6,-1 3-6,-1-2 4,0 5 4,-4 6-1,0-5 4,-2 5 0,-3 1-1,-1-3 1,-1 1 1,-3-1-4,2 0 7,-2-1-5,-2-7 0,2 1 0,-2-1 2,1 0-3,-1-1-1,0-5 5,5-2-2,-4-1-3,3 0-26,-1-3-33,2 1-35,-1-2-25,-2 0-24,3-1-41,1-1-30,0 1-31,0-4-27,0 0-52,0 0-62,0 0-42,0 0-252,0 0-737,0-16 325</inkml:trace>
  <inkml:trace contextRef="#ctx0" brushRef="#br0" timeOffset="423942.6586">3004 12141 116,'-7'-3'338,"4"-1"3,0-1-9,3 5-24,-5-3-24,5 3-31,0 0-6,0 0-17,0 0 10,0 0-3,34 4-29,-11 2-1,4-3-8,0 1-16,1 3-12,0-4-13,-4 2-22,-1-1-11,-8-1-8,6 2-4,-5-3-5,-4-2-7,-3 3-6,-1-3 0,-2 0-1,1 1 0,-3 0-18,1-1-3,-3 2 2,-2-2-9,7 0-5,-7 0-7,3 2-12,-3-2-32,0 0-31,0 0-32,4 3-44,-4-3-54,0 0-46,0 0-42,0 0-53,0 0-52,0 0-55,0 0-234,9-5-685,-9 5 303</inkml:trace>
  <inkml:trace contextRef="#ctx0" brushRef="#br0" timeOffset="424449.1398">3811 11626 273,'1'-8'265,"2"-4"-4,0 3 2,-2-2-14,2 1-6,-1 2-10,-1-2 3,0 4-1,1 1-4,-1 0-12,-1-1-13,0 6-15,0-6-19,0 6-8,0 0-32,2-7-18,-2 7-9,0 0-19,0 0-5,0 0-15,-3 13-1,0 1-20,0 4 9,-2 10-9,-2 0-4,1 7 2,-4 11-6,0 4-3,-1-1 6,1 2 9,0 0 2,-1 3-2,0-1 3,-2-2 1,0 2 6,2 0 6,-2-4-5,0 4-1,0-5 2,1 1 7,-2-2-11,2-3-4,-1 1 2,3-12-4,-1 11-5,1-10-7,0-4 11,0 1 2,3-5-6,-3 1-3,3-4-3,0 1-1,-1-7-1,2-2-1,-1-1-7,4 1-1,-1-6-4,1-1-6,0-2 3,2-2-1,-2 1-1,3-1 0,-1 0-3,1-4 3,-2 4 0,2 0 4,0-4-8,0 3 3,0-3-5,0 0 1,0 0 2,0 0-2,0 0-13,-2 4-17,2-4-32,0 0-30,0 0-50,0 0-65,0 0-60,0 0-58,-2-14-73,4 6-63,-2 1-258,0-4-760,1 3 336</inkml:trace>
  <inkml:trace contextRef="#ctx0" brushRef="#br0" timeOffset="426964.0401">19240 4911 5,'7'-3'121,"-3"-1"15,3 1-5,-2-3 2,0-3-19,-1 3 5,-1-2-3,0 0-16,1-3 3,-1 0-2,-3-1-8,0 0-7,0 1-7,-3-6-4,-1 1-3,1 0-8,-4 0-1,1 1-7,-4-1-8,-1 2-2,-5-3-7,0 0-5,-2 0 0,-3 4-9,-5 1 7,5 2-8,-7 2 0,0 1-5,2 2-3,-2 0-2,3 4 0,-1-5-6,0 2 4,3 2 3,1 2-9,6-1 3,1-4-1,-8 10 1,6-4-3,-4 4 2,0-3-1,-3 2-2,2 2 1,0 0-2,-3 1 9,5 1-7,-4 0-1,3-2 3,0 3-4,6-2 4,1-2-5,-1 3 2,3-1-2,-2 0-3,0 5 3,-2-4 1,2 2-2,-3 0-4,3 0 7,0 0-3,-3 3-3,4-2 5,-1 0 0,3 1 3,-2 0-9,2-2 6,0 2-3,1 0 8,-3-2-6,2 5-7,5-6 5,-3 3-1,0-1 1,3-3 0,-1 4 1,0-2-2,2 1 1,-1-2 2,-1 5-5,0-1 5,0 1 0,1 1-1,-1-1 3,0 2-2,0-1 4,0 1 0,-1 0-1,-2 5 4,1-3 3,2-1-9,0 1 4,0-3 0,0 2-2,0 0 0,0-2-1,1 2 4,2-1-4,0 1 1,-2 1 4,4 0-3,-3 0 4,2 8-6,3-7 1,-4-1 2,4 2 0,0 5-1,4 2 2,-3-1-2,1 2 0,1-1 1,1-1-1,1 3 0,0-3 2,-1 0 2,6 0-5,-3 0 10,-1 0-7,5 0 1,-1-2 1,0 1-3,1-2 1,2 0-2,1-1 3,2 1-4,-1-5 2,-1 2 1,4 1-4,-1-3 4,-4 4-2,5-6-2,-2 1 3,1-2-6,-4-3 4,3 2-3,1 1 8,3-3-2,-2 0 4,3-1 1,-1-3-1,1 2-1,0 2 1,0-5-2,2 3 2,-2-5 0,0 3-1,3-4-2,-3 0 0,-1 2 5,5-2-2,-1-1 11,0-2 0,1 1-8,-2-1 7,1-1-5,0 3 5,0-6 0,-1 0 7,0 2 3,0 1 4,0-5 8,-4 2-6,4-2-4,-7 3 10,7-3 2,-2-1 1,-7 3 2,6-2 3,1-5 5,-7 5 4,3 0 6,-3-2 6,0 0 1,6-3 3,-4 1 0,2-6-12,4 1 5,-4-1 4,1-2-2,2 2-2,-1 1 16,-2-2-2,1 1-4,-1 1-6,-1 0 7,0 0 9,-5 3 5,1 1-2,0-2-6,-2-1 8,2 1 17,-3-2 3,-2-1-4,3 1-11,-1-3-12,0 2-11,-3-6-7,4-2 0,2 1-5,-2-1-6,-1-4-7,-1 3-3,0-3-7,1-1-5,0-2-3,0 1-1,-3-5-5,0 1 4,0-1-5,-4 1-3,1-1 0,-1-1-7,-3-13-1,-1 14-1,-2 0 1,-3-14-10,-1 2 0,-3 12 1,0-11 1,-4 0-6,0 4-1,0 10 5,0 1-3,-1-1-3,-11-11-7,-2 5 3,-3 2 0,-1 0-1,-5 5 0,-2 3-12,-1 3-13,-2 6-22,-3 3-32,1 6-17,4 0-45,1 7-31,13 2-42,-1 5-41,1 2-31,1 6-12,1 3-41,7 1-27,0 2-29,3 4-242,3 1-693,2 2 307</inkml:trace>
  <inkml:trace contextRef="#ctx0" brushRef="#br0" timeOffset="428551.7824">18886 4325 104,'-4'0'221,"4"0"-11,-4-1-3,4 1-9,0 0-2,0 0-1,0 0-2,-6 0 0,6 0-4,0 0 4,0 0-11,0 0 5,0 0-1,0 0-2,6-11-23,-2 4-7,2-3-24,0-6 1,1 2-20,-1-2-19,2-3-1,-3 5-7,-2 2-5,1-1-8,-2 1-1,-1 2-13,1 3-4,-1 0-8,0 0-1,-1 4-14,-1-2-11,1 5-27,1-4-26,-1 4-16,2-5-30,-2 5-3,0 0 1,0 0 10,10 13 6,-5-5 9,6 9 6,2 2 6,1 1 1,-4-5 11,7 5 4,-5 0-2,1 4 6,-4-9 1,-1 0 3,1-1 4,-4 1 2,0 1 0,-3-8-7,2 2-1,-2-2-17,-2-2-1,0 1-9,1-2-14,2 1-11,-3-2-18,2 2-14,-1-5 0,-1-1 0,3 5 6,-3-5-3,0 0-15,15-7-19,-2-2 12,-2 1 17,6-9 10,2 0 6,-3 0 26,1 2 29,-1-3 20,-5 8 16,-4 2 37,3-3 32,-5 3 19,1-1 7,-2 5-4,-1-1-2,0 1-9,-1 2-13,0-1-8,-2 3-5,0 0-9,3-1-11,-3 1-1,0 0-7,0 0-3,5 5-1,-3-2-1,1 1-3,-3 1-1,4 0 9,-1-1-9,1 0-6,3 1 9,-4-1-3,4-3 2,0 2 2,1-2 4,2-1 5,-2-1 7,0-2 5,-1 0 9,0-2 0,2-3 1,-2 0-5,0-4-3,0 2-1,-2-1-7,-2 2 9,0 4-3,0-2-3,-1 1-5,-2 3-11,0-2-11,0 5-13,-10-2-14,2 7 2,0 0-8,-5 6-6,1-3-11,0 4-12,1 0-8,1 1-1,2 1 7,2 0 4,2-2 4,1 0 4,0-2-2,6 1 4,-3-1 4,4 1 5,5-5 5,-1 5-1,6-2-9,3-4-14,-3 0-11,9-3-10,-7-2 4,-1 0 2,0 0 23,0-6-1,-3-2-10,2 1 10,-1-8 1,-2 0 12,2-6 22,-1-1 13,-3 7 20,-2-3 15,-1 3 14,-2 3 16,-2 4 16,1 0 3,-1 2-7,1-1-10,-3 2-13,4 4-13,-3-1-8,-1 2-4,0 0-4,0 0-4,0 0-6,0 18 1,-5-7 1,3 6 0,-2-2-8,1-5 4,0 2 1,-1-1-5,1-3-2,-1-1 1,4 0-3,-1-2 3,-2 0 2,1 1 6,1-2 24,1-3 29,0-1 16,0 0 12,0 0 1,0 0-3,0 0-6,0 0-22,6-11 17,-2 1-24,2 1-4,3-4-29,3 0-4,0 1 2,2 0-3,-4 2-3,4 4-10,-3-2-8,-3 5 0,0 2-3,2 1-1,-3 1-5,1 3 5,-1 3-1,1-2-6,-3 2-1,0 2-5,0-1 10,0-1-4,-3 2-2,1-3-6,-2 0-2,-1-2-3,0 1 1,0-1 11,0 0 3,0-4 0,2 4 1,-2-4 2,0 4 10,0-4 15,0 0 13,0 0 0,0 0 16,0 0-11,8-12-18,-1-1-4,9-5-2,-1 0-8,2-3 2,0 6-6,-2-3 1,-2 8 0,-3 0-13,-3 5 4,2 0-5,-4 2 5,-1 2-13,1 0-1,-5 1 3,8 3-5,-4 1 4,1 2-1,-1 3 5,-2 1 0,0 3-3,-1 4 7,-1 1 1,0-1 1,0-1 1,0 0 3,0-2-4,0 2 1,2-1-4,-1-5-5,2 0 5,1-5 0,2 5 5,2-6 0,2 1 7,1-3-4,5 1 1,-2-6 1,9-2 3,-2-3 4,1-1-1,-1-7 2,-1 2-4,4-2 3,-3-2-2,-1 1-4,-2 2 9,-7 4 3,0 1 1,-2 3 4,-2 1 2,-1-1-7,-2 3-5,0 0 2,-1 0-8,-1 3 2,0-3-17,1 3-12,-3 1-28,2-4-24,-2 4-32,0 0-31,0 0-16,0 0-22,0 0-34,0 0-33,-13 6-45,7-5-192,1 1-519,0-2 230</inkml:trace>
  <inkml:trace contextRef="#ctx0" brushRef="#br0" timeOffset="430882.9559">16991 8448 49,'-13'-9'103,"0"0"-2,0 1-5,-2-1-3,4 1-3,-3 3-2,-2-2-7,2 0 2,0 4-1,-3-2-6,-3 0-7,-1 0-5,0 0 1,0 3 1,-1-1-3,-1 3-3,3-2 4,-4 0-6,2 4 4,-1-1-3,-1 0-1,2 2-5,-1-1 3,2 0-9,-3 1-3,4 3-2,-1-2 3,2 4-4,3-4-7,0 1-2,-5 7-1,3-2-3,-3 0 3,3 2-13,-1 2 0,1-2-4,4-2 4,-3 4-3,-1-1 1,1 3 1,0-3 1,0 2-5,0 1-2,4-4 3,-3 5 0,3-5-8,-3 3 7,5-1-1,0-1-1,-2 0-7,3 3 6,-1-2-1,4 3-4,-6 3-2,-1 2 2,7-5 2,0 1-2,-5 3 0,4-3-2,0-1 0,5 2-3,-1 0 1,-1 6 0,2-6-3,0 0 4,-1 0 2,3 1-2,4 6 2,-1 0-1,1 2 5,2-1 0,-1-1 4,2 0-2,2 1 1,0 0 0,1 0-1,-3-1 0,5 0 0,-1-1-5,-3-6 2,6 5 0,-2-2-4,0-1 2,-1 1-2,0 1 0,3-4 5,-5-3-2,6 5 0,-1-2 4,-2-3 3,3 2-6,-1-4-1,4 2-2,1 0 5,-2 0-2,2-1-4,-1 0 1,-3-5 0,-1 2 1,-1-1-7,5 4 7,-3-7-3,6 6 0,-6-6 0,0 1 1,4 3-2,-5-6 3,8 5-1,-7-5 1,3-1-1,-3 1 2,9 3-4,-2-4-2,0 0 0,1 2 3,-3-4-1,2 1 0,0 2 4,-4-2 1,4-1-3,-1 1 0,1-1 6,-4-1 0,4 3-3,-1 0 0,-3-3 1,-2-1 0,2-1 0,4 2 2,-5-2-4,0 0 7,-1-3 0,2 3 0,-2-2 0,6-5 1,1 4 2,0-1-3,-4-1 3,6-1 6,-4-1 3,-4 1 7,-1 1 6,6-3 6,-3 0 2,-4 2 7,-1-2-11,1-1 8,-1 1 0,-2-3-1,-1 1 3,3-5-4,-2 5-5,0-2-2,1-4 5,-1 4-6,4-9-2,-1 0-7,3 1 3,-4 1 3,1-2 4,3 0 9,-3-2-1,-3 8-4,-1-1 27,3-4-16,-5 4 9,2 1-1,-3 0 7,0 1-3,-1-1-10,-1-2 18,1 3-4,-2 4 2,1-1 13,-3 1-3,4-5-13,0 0-9,-2 4-2,0-4-6,-1 0-3,4-1-14,-3-3 10,3 1 3,-2 1 0,0 3 12,-2-1 3,0-2-4,-2 0-7,-1 3 0,3 2-5,-3-2-1,0-1-5,-3 1-4,3-3 2,0 0 2,-1-1-4,-2 4-1,-3-2 3,2-1-2,1 0-4,0-1-5,-4 0-2,-1-7-4,2 3-5,-3-1 0,-1 0-12,1-1 7,0 2-2,-4 2-1,0-1-1,-1-1-5,-1 0 3,2 1-1,-3 0-4,-1 0 2,-1 2-2,0-1-2,1 1 1,-3-1-4,0 2 5,2 2-4,-6-1 1,3 2 0,-2-5-3,2 5-2,-4 2 6,1 2 1,-1 1-5,-1-2 1,-2 3-6,1-2-14,-1 7-4,3-1-15,-2 1-14,5 1-7,3 3-15,-2 0-21,1 0-22,4 3-19,-6-1-30,1 2-19,4 1-29,2 0-25,-5 7-27,6-6-18,1 5-24,-5 4-36,1-5-217,7 4-612,-1-1 271</inkml:trace>
  <inkml:trace contextRef="#ctx0" brushRef="#br0" timeOffset="432381.3112">17244 9761 162,'4'3'205,"2"-1"-3,0 1-1,1-3-5,1 0-9,0 0-9,2 0-2,0 0-11,4-4-3,-7 1-9,6-2-4,1 1-10,0-4-10,6-1-1,-7-1-5,1-1-4,-2 2-10,1-3-3,-1 0-2,-6 5 4,3-3-24,-5 1-19,2-3 3,-3 4-8,-1-4-15,-2 4 2,0-1-9,-2-1-9,-1 3-8,1 2-10,-2 1-7,1 1-15,-1 3-5,4 0-3,-10 3-2,8 3 2,-3 2 1,4 2 2,1 4 2,3-2 0,2 5 8,2 0-5,0 0 0,0 0-5,0-1-12,-1 0-10,-2-2 2,-2-2-7,-1-2 7,3 0 3,-4-1 4,0-2 6,-4 1-5,4-3 11,-3 4 0,0-6-7,3 4-10,-1-5-10,-2 3-21,3 0-11,0-5-16,0 5 11,0-5-7,0 0-8,4 2-9,2-3-1,-6 1 16,14-10 9,-7 4 1,7-3 11,-4-1 16,4 0 12,-1-2 10,-2 0 18,0 0 14,-1 2 21,-3 1 19,0 1 20,0 1 20,-4 2 5,1 1-1,0-1-3,-2 2-10,2 1-7,-2 0-14,1 0-3,-3 2-11,2-4-4,-2 4-10,0 0 4,7 8-1,-2-6 2,0 2 6,2 4 3,0 0 0,3 0-3,4 0 2,-1-1-2,1 0-4,-3 1 0,3-3 1,-5-2 17,2-1-7,-1-2 9,3-1 1,-1-3 2,-3 2-5,2-6 6,0-1-5,3-2 12,-8 3-4,1-2-7,-1-1-2,-5 2-2,2 0-9,-2-3-6,-5 3-11,1 1 3,-4-1-7,-1 4-1,-8 1-2,-6 2-3,-1 5-1,1 4-1,-1 0 7,-1 5-16,3 1-2,11 1-1,-4-4-1,4 7 0,3-5-10,0 0-1,4 5 10,6 0 2,0-2-3,3 3 1,6-2 11,4 6-1,5-6 0,-1-4 3,1-2-4,1-2 1,1-4-4,-1 0 1,-6-6 2,5-3 0,-2-4-2,0-1 12,-3-7-2,-2-4-6,0 3 2,-4 1 8,-2 2 9,-1-1 10,0 1 16,-3 3 20,-2 0 6,0 3 11,1 1-5,0 3-12,-3 0-11,0 1-18,0 1-4,0 3 15,0 0-26,0 0-3,-10 11 2,3-5-2,-3 6-12,1 2 1,-1-2-1,2 1 2,0-1-5,-2 0-1,6 0-10,-4-1 11,1-4 6,2 2-9,3-4 4,-1 0-2,0 0 3,0-2 2,1-2 10,2-1-3,-1 3 6,1-3 17,0 0 19,0 0-3,0 0-10,6-7 2,2-3-12,2 0-7,7-6-3,3-1-7,0 2 0,-1 2-3,1-1-1,1 4-8,0 1 1,-5 3-5,-2 1 4,-4 4-6,1-2-9,-4 3-9,0 3 3,-1-3-8,-1 4 8,0 1-3,-3 0 13,1 7-12,-1-3 20,-1 2-12,-1 1-1,0-1 8,-1-2-4,-1 0 5,-1 3 2,1-5-3,0 0 9,-1-2-2,3 1-4,-2-1 5,2-1 8,0-4-3,-3 4 8,3-4 14,0 0 15,0 0-1,0 0-3,0 0-2,5-9-10,0-1-6,2 1-4,2-3-2,11-5-5,0 2-3,0 1-3,2 3 1,-1 1-6,0 2-3,0 4-1,1 2-1,-7 0-8,-1 1 1,2 4-3,-7 0-3,-1 0-3,0 4 0,-1-2-4,-2 1-1,-3 0 3,1 3 7,-3 1-3,0 0 3,-5 6 5,0-1 4,-2 3 6,1-1-6,-2 1-6,-2-2-27,3 0-33,-3-2-41,-1 0-49,1 1-42,0-3-49,0 0-59,2-4-59,-3 2-326,4-6-746,1 0 330</inkml:trace>
  <inkml:trace contextRef="#ctx0" brushRef="#br0" timeOffset="434406.3541">4089 11896 87,'5'-12'219,"-3"0"-5,1-2-7,-1 2 0,2 2-1,-1 0-1,0-2-7,-3 6-7,1-1-6,1-1 1,-2 5-11,0-2-10,0 0-12,0 1-17,0 4 2,0 0-29,-3-3-10,3 3-13,-10 1-9,2 5-12,-2 0-7,-6 8-4,2-4-7,-4 5 23,1 1 1,0 1-11,0 0 5,0 2 3,3 2-2,-1-3-5,5-4 7,-1 1-7,2 3-5,1 0-8,0-1 0,0 0-8,5-1-3,-1 2-5,4-1-4,0 0-1,0 2 8,6-1-6,-2-2-1,3-1-3,3 1 13,0-3 3,1 0 2,7 3 0,-2-4 0,-2-3-3,1-4 10,1 1-7,5-5 11,0-3 12,-4-1-7,0-3-5,3-1 5,-2-4-2,0-1 6,-1-2-8,2-1-4,-4-3-8,-4-5 8,2 1 2,-1-1-5,0-4-5,-4 2 3,2-1-1,-4-2 0,0 2 3,-5-3-6,1 5-4,-2 4-1,-2 1-6,-1 0-1,-1-1-4,-3-3-9,0 7 2,-3 0-6,-4 4-11,0 2-5,-6 2-11,0 1-18,5 7-18,-6 3-21,0 3-21,0 5-34,9-4-51,-2 8-34,0 0-41,4-1-40,0 0-48,6 0-41,0 2-284,1 0-719,4-1 319</inkml:trace>
  <inkml:trace contextRef="#ctx0" brushRef="#br0" timeOffset="435711.8237">1081 12913 115,'0'0'138,"0"0"20,0 0-4,0 0 4,0 0-9,4-10 6,-1 5-3,0 0 4,1-6 4,-1 5-5,1-3 5,-1 4-5,0-1-4,1-3-3,-1 4-11,0-2-4,-2 2-6,1 0-2,-1 1-11,3-2-2,-4 4-5,3-3-8,-3 2-3,0 3-8,3-7-10,-2 5 1,-1 2-12,3-4-5,-3 4 4,0 0-5,0-3-1,0 3 12,0 0-24,0 0 3,0 0-17,0 0-4,0 0 4,0 0-13,0 0-4,0 0-7,0 0 0,-4 15-17,1-5 14,0 2 0,-2 7 1,3 10-1,-5-2 0,-3 4-4,3-3 4,0 2 0,0 0 0,2-4-4,-1 3 2,-1-12-4,1 7 6,2-5-7,0-2 10,0-2-7,2-3-2,-1-2-1,-1-3 3,3-2-3,-1 2 6,0 0 5,0-5-9,1 3 21,-1 0 3,2-5 13,0 6 11,0-6 7,0 1 5,0-1 5,0 0-1,0 5 4,0-5-11,0 0-1,0 0-4,0 0 2,-4 4-10,4-4 1,0 0-15,0 0 1,0 0-8,0 0-2,0 0 2,0 0-7,0 0-5,0 0 8,0 0-13,0 0-5,2 6-4,-2-6 3,0 0-4,0 0 4,0 0 0,0 0 2,0 0-4,-3 2-2,3-2 4,0 0-1,0 0 5,0 0 2,0 0-9,0 0 6,0 0-3,0 0-2,0 0 8,0 0 6,0 0 2,0 0-1,0 0-4,0 0 14,0 0 15,0 0 8,0-17-2,0 12-13,1-7-2,-1 0-4,0-6-1,4-7-6,-1-3 3,1-2-4,1 1-5,-3 0 5,3-1-13,0 4 10,0-1-11,0 3-1,1 0 3,1-2-5,-3 7-2,7-4 2,-1-2 2,0 11 0,-3-2-8,7-4 2,-4 6-2,1-1 0,3 3 5,0 1-10,-1 2 1,1 0-4,0 4-4,0 2 2,-1 4-3,1 1-6,0 4-4,0 3 8,-2 5 3,3 6 4,-2 0 0,-2 6-1,0 3 6,-4-5-1,0 2 2,-2-4-2,0 2 4,-2 3 2,1 0-1,-2-1-3,-1-7 4,-1 1-1,0-3 0,-3-4 2,3 4 4,-1-7-5,-1 1-10,1-1-5,0-1-9,-1-2-17,-1 0-21,3-1-28,-2 1-14,0-1-15,-1-1-26,2-1-17,1 3-19,-1-1-29,-1-2-33,-1 1-40,3-1-19,-2-2-19,0 1-210,2-3-576,-6 4 255</inkml:trace>
  <inkml:trace contextRef="#ctx0" brushRef="#br0" timeOffset="436213.0605">1129 13023 179,'-3'-3'280,"-2"0"-17,3 1-20,2 2-17,-4-1-25,4 1-18,0 0-10,0 0-4,0 0-6,0 0 4,24-3-18,-6 3-16,6-2-7,2 0-16,0 2-9,1-1-8,1 0-16,-1 1-27,-6 1-34,0-3-35,-4 2-50,-3 1-51,0-1-80,-1 0-48,-4 1-160,0 2-442,0-1 196</inkml:trace>
  <inkml:trace contextRef="#ctx0" brushRef="#br0" timeOffset="436724.3433">1863 13213 35,'-16'-8'297,"1"2"-19,0 0-12,-1 2 13,3-2-4,2 2 4,4 3-11,1-1-18,2-1-3,0 2-27,1 0-19,3 1-25,0 0-17,-7-2-20,7 2-12,0 0-14,0 0-5,0 0-8,17 5 8,-7-3 4,4 1 1,11 0 0,-5 2-11,5 1 6,-2-3-10,2 2-12,2-3-2,1 3-5,-1-1-8,-3 1-10,1-2-2,-1-1-8,-5 1 4,-1-1-9,-3-1-3,-2-1 3,-6-1-7,1 1-3,-2-2-2,-2 4-1,1-7-6,-5 5-14,5-2-31,-2-2-26,-1-4-22,-2 0 5,1-2-6,-4-1-29,3-2-11,-3 2 3,-2-6-7,-1 0 8,0 0 12,-1-3 9,-1 7 9,-2-3 0,0 5 20,0-4 2,3 3 8,0 4 26,0-1 15,1 1 17,2 3 9,0 0 7,1 1 9,-1 2-3,1-1-8,3 3-13,-1-2-9,1 2 15,0 0-22,0 0 5,0 0-7,15 12-2,-8-5 7,3 5 4,0 1 2,1 3-2,3 6-5,-2 1 3,-3-2 5,0 3-8,-3 0 0,1 2 11,-6-1-3,1 1 2,-5-1-2,-4-1 5,5-3-12,-5-4-20,0 0-26,-1 0-32,-2-3-37,1 1-50,1-3-57,-2 1-52,0-2-55,3-3-221,1-3-591,2 1 262</inkml:trace>
  <inkml:trace contextRef="#ctx0" brushRef="#br0" timeOffset="437244.8302">2622 12943 56,'2'-9'262,"-1"2"2,0 2-2,2-2-28,-1 3-10,-1 1-18,0-2-22,0 1-22,-1 4-19,0-3-17,0 3-20,0 0-11,0 0-6,-2 16-7,-2-2 5,-2 6 4,-2 6-1,-2-1 4,0 7 2,0 0-6,-4-4-13,7 1 4,-3 0-10,3-5-4,0 1-3,0-8-2,1 4-12,1-4-4,1 0-2,-1-2-4,3-3-6,-1 0 0,1-2-22,-1-1-31,2-2-33,-2 3-41,3-5-42,-1-2-39,1 0-59,0-3-33,4 4-194,-4-4-496,9-5 220</inkml:trace>
  <inkml:trace contextRef="#ctx0" brushRef="#br0" timeOffset="437819.5473">2939 12963 275,'3'-8'294,"-2"3"-8,2-2-23,-3 3-21,3-1-30,-3 3-23,0 2-21,0 0-24,0 0-10,-7 14-11,1-4-12,-1 7-6,0 7-8,-7-2-6,3 5 2,1-2 7,-1 5-5,1-5-7,0-1 1,2 0-2,-1 0-2,1 0 0,2-4-5,-1 2-2,0-6-7,1 1-8,2-2 1,1-3-2,-1-3-11,1 2-7,0-4-3,1 0 3,0 0-2,-1-4-9,2 1 3,0-1 11,-1 1 9,2-4 9,0 4 16,0-4 8,0 1 0,0-1 19,0 0 6,0 0 8,0 0-1,0 0-7,0 0-11,3-12-7,-3 6-11,3-5-8,-2-4-8,3-4-6,1-5-12,0-2-3,1 0-5,1-2-8,-1 1-3,2-2 0,0 1-2,1-1-5,-1 7-4,0-5 0,-3 13-3,2-3 1,-1 2-5,2 0-6,-1-1-2,3 3-3,-3 3-2,4-2-1,2 1 2,5-5-10,-4 8 5,6-1 1,1-1-5,-1 5-1,-2 3-1,-4 1 0,2 2-10,-3 1-19,-5 3-1,6 2-8,-7 2 3,0-1 2,-3 4 0,1-3 4,-4 4-2,0 4 7,-2-4 3,-3 5 4,0 1-1,-1-2 0,-10 1-5,1 1-5,-3-3 3,-1 4-4,2-6-3,3-4 0,2 0 6,-3-1 5,-1 0-7,2-1 5,2-1-2,1-2 7,1-2 2,2 0 6,3-2 3,-2 2 4,2 0-3,1-2 11,-1 0-8,4-1 8,-3 2 2,3-2-3,-4 3 8,4-3 3,0 0-1,0 0 4,0 0-4,0 0 6,0 0 5,0 0 3,16-9-7,-11 6 6,5 0-4,1-2 0,3 3 7,-1-1-16,1-2 1,3 3 2,3 2 0,1 1-5,-4 1-3,-2 0 1,-2-5-3,1 10-3,-3-4 0,1 5 6,-4-1-3,1 0-3,-2-1-8,0 3 12,-2-1 11,-2 3-5,1-1-2,1-1-6,-3 4 2,-2-4 5,2 3 5,-4 0-2,0 0 4,-3 1-5,-1 3 7,-3-3-3,-1 2 2,-4-1 2,3-3 0,-3 2 2,-2-4 4,-1-1-7,-3 1-3,6-2 1,-1-2 2,-1-2 6,4-1-10,-2 1 0,1-3 4,2 0-3,1 0 3,1-3-8,0 1 2,1 1-11,4-1-6,-4-2-24,2 3-31,2-1-37,-5 0-42,2-3-52,0 0-49,2 3-52,-1-1-59,-1 1-308,1 0-720,1 1 319</inkml:trace>
  <inkml:trace contextRef="#ctx0" brushRef="#br0" timeOffset="440793.0218">1055 13830 62,'0'0'120,"0"0"-6,0 0 3,0 0 11,-2-5 0,2 5 4,2-3-4,-2 3 3,0 0-8,0 0 0,0 0-8,0-5-2,0 5-4,0-5-4,1 1-11,-1-1-2,-1-2-7,1 4 7,1-2 1,-2 0 5,1-1 0,-2 1-3,2 5-3,2-6-1,-2 6-9,0-7-13,1 5-9,-1 2-7,0 0-15,0 0-4,0 0-7,0 0 3,-6 19-6,2-1 0,-2 10 7,-1 1-14,0-1 3,-3 2 25,2 1-3,0-5-4,2-1-3,-3 2 4,4-5-9,2-3-8,-4-1 2,1 1-1,2-3-12,1 0-24,-1-4 1,1-2 1,0-2 3,2 2 3,-3-5-2,2 0 6,1 0-2,-2 0 5,3-2 3,-2-1 12,2 2 10,0-4 2,0 0 18,-1 4 13,1-4-1,0 0-2,0 0-4,0 0-3,3-18-10,0 5-6,-2-6-4,5 2-7,-2-7 3,3 2-6,-1-4 2,-2-2-2,2 1 7,-2 3-12,3 6-8,0-6 0,-3 6 10,3 0-11,-2 2 4,3-1 2,-4 2-12,3 0-3,-2 1 10,0-1-3,2 4-6,2-2 2,1 0-4,1 1 6,0 0-8,3-1 7,0 4 5,-1 0-16,0 1 12,2 1-5,-1 5-5,-2-1-10,-1 3 6,1 0-18,-2 3-5,-1-1 5,-1 5 4,-1 1-2,-1 1 3,2 5-2,-5 1 3,-3-3 12,1 5-11,-2-4 12,-2 3-14,-1 0 0,-5 2-8,3-3-5,-3-1 1,1-2-2,-2 1-3,1-1 0,2-5 5,-3-2 2,2 2 2,1-2 5,-3 0-5,6-1 10,-2-1 4,2 1 4,4-4 1,-3 3 1,-1-1 7,4-2 5,0 0 4,-3 6-5,3-6 7,0 0 0,0 0 4,0 0-4,0 0 2,0 0 1,0 0-1,0 0 2,0 0-1,17-2-1,-10 2 1,3 0 0,1 0 3,3 3-2,0 0 0,-1 2-1,3 0-2,-4 2-1,-1 1-4,2 3 4,-3 2 0,-3-1-4,3 2 7,-4-2-8,-1 4 0,-3-2 6,-1 2-1,-1-2-3,-3 0 5,-2 2 1,2-2-2,-3 1-2,-1-5-1,-3 2 7,3-6-2,-3 4-2,-4-3 5,2-1-6,-1-2 3,3-2-4,-1 1-1,2-2 1,-2 0 0,1-1-3,2 1 5,-1-2 1,-2 0-9,1-2-16,2 1-28,0-2-28,0 0-32,-2 0-41,3-1-40,0-3-42,2 4-233,-2-1-500,5-4 222</inkml:trace>
  <inkml:trace contextRef="#ctx0" brushRef="#br0" timeOffset="441617.9181">1650 14071 211,'-7'-2'208,"0"0"-13,-1-1-7,1 3-13,1-2-12,-1-1-7,4 3 20,3 0-7,-7-2-13,7 2-11,-6 0-20,6 0-8,0 0-13,0 0-13,0 0-9,-4 0-6,4 0-12,0 0 4,0 0-9,7 7-7,-4-2 11,4-1-1,0 0 6,3 3 2,4 0-5,6 7 9,2-7-1,1 1-3,1 0 3,1 1 3,4-2-5,0 0-9,-1 1-17,1 1 7,0-4-2,-1 0-4,-4 1-5,3-2 1,-6 0-3,0-1-11,-7 2 3,2-5-6,-6 2-1,-1-2 5,-2 2-8,1 0-5,-3-2-12,0 1 23,-5-1-7,6-1 1,-6 1-5,6-2-17,-6 2-12,1-3-13,2 2-8,-3-4-15,0 5-8,-1-8-14,-2 1-3,-1 0-6,2-2 4,-2 3 12,0-2 0,-2-1 6,-1 1 7,0-5 3,-3 4 4,-1-1 6,4 3 7,-3-3 6,0 0 15,-1-2 10,1 2 8,3 5 21,-3-4 10,5 4 14,-1-4 8,0 6-4,2 0 25,0-2-10,1 3-1,0 0-9,2-1-9,1 3-14,-3-5-3,3 5-4,0 0-1,0 0-8,0 0 6,0 0-2,18 7-5,-8-4-8,0 2-2,3 0 2,-2 2-9,0 2 8,2-3-6,-1 6-7,0-3 11,-1 1 5,0 4-6,0-1-7,-2 1 5,1 1-2,0 0 2,-2 1 1,-2-1-4,1 0 1,0 1-2,-4-5 12,1 1-18,-2-1 7,-2 1 8,0 0-3,0-2-5,-3 2-17,-3 3 29,-1-1-6,-1-2-2,-4 0-4,1 2 7,0-6-3,-2 3-1,-1-1-28,1-2-17,0-1-22,0-1-34,3 0-36,1-1-37,2-1-40,0-1-50,3 0-62,-2-1-194,4-1-554,2-1 245</inkml:trace>
  <inkml:trace contextRef="#ctx0" brushRef="#br0" timeOffset="442374.2846">2684 14021 56,'0'-5'222,"3"-3"-3,-2 4-4,0-1-9,0 1-5,0-1 3,-1 5-4,1-7-10,1 2-1,-1 2 11,1-1-15,-2-1-3,0 5-2,3-6-11,-1 3 2,-2-1-10,2 2-7,-2 2-12,1-7-4,1 3-5,-2 4-11,1-4-3,-1 1-13,0 3 0,0 0-8,2-6-7,-2 6-7,2-1-3,-2 1-7,0-4-9,0 4-6,3-5 8,-3 5-9,0-3-5,0 3 5,2-5-1,-2 5-1,1-3-1,-1 3-3,1-4-1,-1 4-4,0 0-4,0 0-5,0 0-7,0 0-10,0 0 4,0 0-5,0 0-9,0 0-11,0 0 1,0 0 6,0 0-10,-4 15 1,4-6 0,-3 4 4,-1 5-1,-2 5 0,-2 1-4,1 5-4,-1-5 8,-1 4-3,2-2 4,-1 2-4,-1 1-5,2-4 6,-3 3 2,3-3 4,-3-2-4,6-5 6,-3 2-6,0-4 2,1 2-7,-1-1 4,3-6 7,1 0-6,-1-1 3,1-2-4,-1-1 2,1 3 1,0-5 0,2 2-1,-2-6-1,3 4 1,-3-2 2,3-3 2,-2 4-2,2-4 2,-2 2 0,2 2 2,0-4-8,0 0-20,0 0-2,0 0-24,0 0-20,0 0-27,0 0-43,0 0-40,0 0-41,0 0-79,0 0-109,7-14-270,-3 5-730,2 3 322</inkml:trace>
  <inkml:trace contextRef="#ctx0" brushRef="#br0" timeOffset="443472.4754">3117 14039 237,'2'-5'275,"0"0"1,0 1-9,0 0 1,-2 1-9,3 1-6,-2-2-18,-1 4-13,2-6-25,-2 6-20,0 0-22,0 0-18,0 0-19,0 0-13,0 0-30,0 0 0,2 15-4,-3-7-2,-2 2-7,-1 6 2,2 1-21,-6 9 17,3 1 18,-3-1-10,0 1-1,-2 2 10,-1-3-10,1-1-7,3 1-4,-1-3 8,3-5-15,-2 0 21,0-2-17,0 1 0,2-2-5,0-4 6,1 0-3,1 1-6,0-3 8,1-3-15,-1 1 1,0-2-8,1 0-1,1-3-5,0 2-3,1-4-1,-2 6-1,1-4-2,1-2 4,0 0-8,-3 4 4,3-4-7,0 4 10,0-4 10,0 0 3,0 0-2,0 4 4,0-4 10,0 0 8,0 0 3,0 0 5,0 0 5,0 0 9,0 0 3,0 0 6,0 0-5,0 0-3,4-12-9,-4 7-6,3-4-10,0-2-5,0-1-16,4-3 4,-3-1-1,2-3-5,0-6-1,2 0-13,0 2 6,-1 3 1,-1-2-9,0-1-1,-1 6 1,-2 2-3,4 1-1,-4 1 0,4 1 1,-1-1-2,-2 2 0,-1 2-3,1 0-2,0 3-1,-1-2 1,1 0-11,1-1 6,1 0 0,4-3-2,2 2 0,0-2 3,1 0-3,0 3-7,1 0 3,0 1-1,1 0 6,-3 2-4,4 0-1,-2 4-3,-1-1 2,-3 1-6,-2 2-7,1 0-20,-1 0-16,-3 2-11,-1 1-2,0 2 0,-1 2 3,0 0 9,-2 3 3,-1 1-6,0 5 3,-1 1-3,-4-1-4,1 1-9,-3-4-8,0 3-18,1-1-5,-4 0 14,1-1-2,-1-1-3,-1 0 10,-1-5 3,1 1 6,-2-1 1,-1-4 7,3 2 4,1-4 3,2 1 7,-1 1-1,-1 0 2,2-3 6,4 0 4,-2-1 2,2 1 3,1 1 2,3-2 11,0 0-2,-10 1 5,10-1 3,-4 2 2,4-2 12,0 0-2,-1 1 8,1-1 1,0 0 3,0 0-3,0 0 2,0 0 3,0 0-2,14-1 3,-9-1 12,1 2-6,1 0-5,3 0 2,0 0-1,3-1 9,3 1-12,1-2 3,-1 5-4,2-4 5,6 4-17,-9-1 14,0 1 0,0 1-6,-2-1 9,-3 0-4,-2 4 4,2-2 3,-3 3-8,0 1-1,-3-1-2,-1 3 4,0 0 1,-2 0 33,-2 2-28,-3 2 4,-2 1-4,0-3 0,-3 2-5,-3-3 20,-5 5-20,1-4 5,0-3-2,-1 0 0,-3-2 3,-2-4 1,-1 2-10,2 1 3,6-4 1,-1-3-9,3-2-11,4 1 6,0-3-20,1 1-14,1-3-27,2 2-36,-3-4-45,5 2-46,3-4-70,3 5-292,1-4-604,3 0 267</inkml:trace>
  <inkml:trace contextRef="#ctx0" brushRef="#br0" timeOffset="444024.092">3736 13827 129,'5'-15'235,"0"-1"-1,-3 6-1,-1-2-9,3 4-4,-1-2-3,-2 1-1,1 0-13,-1 1 4,1 1-13,-1 2-5,0 1-5,1-2-3,-2 3-8,0 3-11,3-4-8,-3 4-18,1-4-15,0 1-13,-1 3-12,0 0-15,0 0-15,2-4-17,-2 4 1,0 0-9,0 0-5,0 0-3,0 0-9,-4 19 2,1-3 2,0 2-1,-3 7-9,1 5-7,-1 0 9,2 3-3,-2 3-2,1 1-3,-5 9 1,0 0 2,-4 1-1,4-2-7,-3-1 0,5-9 1,-2-1 1,-3 8-1,-2 1 7,5-9 4,0-4-14,0-2-7,-1 4 4,1-3 7,0-1-6,0 7-6,-1-6 9,1-1-2,2-1 0,-2-1-2,0-2 5,3 0-5,0-9 4,1 0-6,1 1 1,1-4 7,-1-2 10,1 1-16,1-5 1,0-1 1,2 2-8,-2-1-5,2-2 10,-1 0-16,2 2-16,-1-5-17,1-1-12,0 0-25,-1 4-17,1-4-51,0 0-75,7-7-74,-2-3-287,5-2-637,0-2 282</inkml:trace>
  <inkml:trace contextRef="#ctx0" brushRef="#br0" timeOffset="444570.4767">4157 14001 157,'3'-9'216,"2"4"5,-3-2 0,3-1-2,-2 4-5,-1-2-12,1 2 1,-2 1-7,1 0-5,2 1-3,-4 2-9,0-7-15,0 7-5,3-2-23,-3 2-17,0 0-21,0 0-5,0 0-14,0 0-9,0 0-9,0 0-11,-6 17-5,2-2-7,-2 2-1,-3 6-6,1 2-9,0 1 12,1 1 8,-3 2 4,0 0 5,2 0-7,-2-2-2,2 1-1,-1-3-11,1-8 4,0 2-9,0 3 13,1-4 5,-5 3 13,7-4 0,-5 0-10,6-5-12,-2-2 7,4-1 0,-4-1-10,3 0-3,0-4 0,2 2 0,-2-3 4,3 0-4,0-3-5,0 5 2,-3-3 2,3-2-4,0 0 3,0 5 2,0-5 0,0 0-6,0 0-16,0 0-27,0 0-43,0 0-48,0 0-63,9-7-74,-4-3-68,2 2-42,3-3-215,3 1-620,-2-3 274</inkml:trace>
  <inkml:trace contextRef="#ctx0" brushRef="#br0" timeOffset="445099.2582">4443 14086 113,'3'-6'253,"1"1"-8,-2 1-6,2 0-3,-3 1-8,-1 3-8,3-8-18,-3 7-16,0 1-22,3-3-21,-3 3-16,0 0-14,0 0-15,-1 12 1,-1-2-17,-1 0-6,-2 4-5,-1 5-2,1-3 10,-1 9 7,-2 1 6,-1-3 1,-2 1-3,5 2 0,-4-5-3,5-3-11,-4 0 0,5-2-12,-2 1 1,-1-2-11,3-1-4,-3-2 2,2-2-3,3 0-12,1-3-11,-4-2 0,3 0-36,-1 0-36,1 1-27,-1-3-31,2 0-35,0 2-25,1-5-39,-2 3-24,2-3-69,0 0-187,0 0-523,0 0 233</inkml:trace>
  <inkml:trace contextRef="#ctx0" brushRef="#br0" timeOffset="445650.3826">4405 14170 118,'5'-9'260,"-4"-1"-2,3 1-8,-1 0-17,1 1-11,-1 2-12,1-2-6,2 4-14,-3-3-9,2 1-13,-3 2-13,6 0-11,2-2-13,0 1-12,0 3-6,3-2-18,1 3 2,1-1-11,-2 3-3,2 0-13,6 3-3,-9 0-7,3 1-10,-1 4-2,0-1-5,6 4-2,-3 1-7,-6-2 0,-1 1 7,0 1-16,-3-1 19,0 4-18,0-2-1,-1 1-14,-2 0 7,-3-3 6,1 0-8,2 3 12,-4-1-5,0-2 3,-4 3 5,2-3 6,0 3 12,-1-3-14,-3 2-6,3-2-7,-1 0 1,0-3-7,1 2 7,-3 0-9,2-3 3,-3 1 5,1 0 1,-1 3-4,-4 0 4,3-1-6,-3 1 0,2 0 5,-1-7-8,0 5-16,-1 0 20,1-1-5,-3-2 2,0 3-2,1-2-7,-2-1 6,0-2 4,-2 0 0,2-2-9,-1-2 4,-1 2-2,-4-3 2,-2 0-4,1 0 1,4 0-8,-4-1 5,5-1-3,2 2 3,0-2 1,4 0-12,2 2-2,0-2-23,-1 2-7,5-1-21,-1-1-40,0 2-54,-1-3-77,5 0-110,-2 1-283,3 2-676,0 0 300</inkml:trace>
  <inkml:trace contextRef="#ctx0" brushRef="#br0" timeOffset="447408.844">1058 15013 34,'-1'-2'136,"1"-1"4,0 3-2,1-8-8,1 4 6,0 1-6,-1-2 2,0 0-1,2-2 3,-2 3 10,-1-2-9,1 2-10,1-4 3,1-1-1,-3 4 6,0-2-5,2 3-4,-2-1-2,1 1-2,0 0-5,2 1-9,-3 3-6,0-6-10,0 6-11,3-3-11,-3 3-7,1-3-10,-1 3-13,0 0-3,0 0-9,-1 11 0,0 1 6,-1 6-10,-2 2 1,-2 6 2,-1 1-8,0 5-2,-3-8-1,6 5-1,-3-3 2,0 0-5,0 1 2,0-2-6,-1 1 5,1-8 0,2 0 4,1 0 0,1-1-1,-4-3-2,3 2-1,1-4 0,-1-3-5,1 0-3,0-1 11,-1-1-10,4-1 5,-3-2 3,3-2-7,-4 1-16,4-3-14,0 4-29,0-4-31,-3 3-44,3-3-113,-3-10-281,-1 5-565,4-7 250</inkml:trace>
  <inkml:trace contextRef="#ctx0" brushRef="#br0" timeOffset="447978.943">970 14950 16,'-3'-5'230,"3"2"-10,0 3-16,0 0-16,0 0-19,0 0-8,3-6-19,-3 6-11,0 0-8,6 0 1,-2-3-3,-4 3 9,13 3 1,-6-3-1,3 0-2,1 1 8,3 3-10,1-2 3,-1 2-2,3 2-9,-3-2-5,-1 1-10,4 3-12,-4-2-10,-1 3-14,1-1-4,-2 4-9,-1 1-3,1 0-5,-1 2-2,0 1 7,-1 5-6,-1 3-1,-4-6-5,-1 5 8,0-3-12,-2 2 3,1-4-8,-5 2 2,3 0-3,-6-1 15,-1 7-7,-3-6-8,-1 1-1,-2-1 10,1-5-14,-1-2-2,-4 3 13,0-5-16,0-3 4,3 1-6,0-2-5,-1-2-32,2-2-5,-4-1-22,7-1-23,2 0-22,-2-2-26,2 0-24,-2 1-40,3-2-31,2-1-47,-2-1-44,2 0-187,-4-4-531,8 3 235</inkml:trace>
  <inkml:trace contextRef="#ctx0" brushRef="#br0" timeOffset="448871.6446">1522 15175 36,'0'0'245,"-4"-5"-6,4 5-13,0 0-12,0 0-6,-3-2-24,3 2-13,0 0-19,0 0-9,0 0-11,0 0 2,0 0 6,0 0 1,19 7 0,-11-5-8,14 3 3,-2 0-11,4 1-7,4 0 3,0 2-11,10 0-8,-9-2-10,0 1-7,11 1 2,-12-6-12,1 5-7,-2-2-3,1 2 4,-4-2-8,2-4-4,-5 3-3,-7-1 1,1 1-6,-6-3-3,-1 0-2,-1-1 4,-1 0 1,1 3 1,-7-3 12,6 0-16,-6 0-11,5 1 3,-5-1 5,0 0-13,7 0-3,-7 0-5,0 0-11,0 0-26,0 0-18,0 0-13,4-1-56,-4 1-46,0-5-31,0 5-14,0-12-18,-1 7-6,-2-4 5,-3 3-1,5 0 7,-6-6 3,0 4 20,0-1 21,-1-5 18,-2 2 23,1 1 24,-1 0 19,5 2 31,-4 0 27,1 1 14,2 1 26,-2 0 22,2 0 10,2 4 19,0-2 14,-2 1-1,3 1 6,-1 1-8,4 2 3,-3-2-12,3 2-2,0 0-7,0 0-8,0 0-2,0 0-6,0 0 3,0 0-3,0 0-3,0 0-6,0 0-3,10 7 0,-6-3-3,2 1-2,0-1 2,2 2-6,-2 1 0,5 5-2,-4-5-4,4 3 3,2-2 6,-2 4-4,6 0 6,-3-1 0,-3-2 5,2 0 0,0-2 6,2 3 4,-5-5-2,-1 2 1,-1-2-4,-1-1-7,-3 0 3,1-3 19,0 3-7,1-1-5,-6-3 14,5 3 0,-3 0 4,-2-3 1,4 2 1,-4-2 8,0 0-11,9 1 0,-9-1-11,0 0 4,0 0-8,0 0-4,7 0-2,-7 0-10,0 0 0,0 0 13,0 0-14,0 0 2,0 0 0,0 0-13,0 0 4,0 0-6,0 0-15,0 0 10,0 0-13,0 0-21,0 0 5,0 0-1,-17 13 0,4-3-5,-2 6 2,-5 3 10,0 5-2,0-5-4,2 5 0,-2 0 5,3-4-6,-1 0 3,1-1 4,3 0-3,3-5 2,2 3 7,-2-5-6,4 0 3,0-4-2,0-1 10,4 3-7,-1-5 5,1-1-4,-1 0 1,4-1-5,-3 0 8,3-3 0,-3 4 4,3-1 1,-2 1 8,2-4-7,0 0-6,0 0 2,0 0-23,-5 2-16,5-2-29,0 0-25,0 0-24,0 0-33,0 0-44,0 0-55,0 0-53,18-2-273,-12-5-624,4 6 277</inkml:trace>
  <inkml:trace contextRef="#ctx0" brushRef="#br0" timeOffset="449899.2583">2587 15221 155,'0'0'189,"4"-5"-5,-4 5 1,3-3-1,-3 3 0,0 0-5,0 0-3,0-5-3,0 5-5,0 0-5,0 0-9,3-4-17,-3 4-2,0 0-9,0 0-10,0 0-6,0 0-12,-3-7 0,3 7-19,0 0-7,-7-4-6,7 4-7,-3-3-9,3 3-1,0 0-4,-8-3-9,8 3-3,-6 0 5,6 0-16,0 0-5,0 0-1,-10 3-4,6 1 2,-2-1-3,2 1-2,-4 2-2,1-1 0,2 2-2,-3-1-1,2-1-1,2 1-1,0 0-2,-2 2-1,3-3 2,-1-1-4,3 6 6,-3-4 2,-2 3-5,2 2 0,-1 2-2,1-5 10,0 6-12,1 1-3,-2 2 4,3-5 2,-2 6 5,0-1 6,-2-1-3,6 0 4,-3 4 1,-1-5-4,4-4 1,-3 1-8,3-1 1,0-1 2,-3 0 1,2 0-4,-2-5 9,3 3-10,0 1 3,-1-5 2,-1 1-6,2-5 4,2 8 0,-2-3 3,0-1-8,1 1 7,-2-2 2,2 1 4,-1-4 10,3 5 1,1 2 10,-1-4 12,1 4 29,3-2 15,2 0 10,-1 0 6,5 3-11,0-1-6,2 1-10,-4-2-7,2-1-5,-5 0 5,2-3-13,0-2-6,0 2 0,-3 1 3,3 0 6,-2-3 8,1 0-1,-2-3 15,-1 3-8,-1-2 5,2 1 2,-4 0 3,4 0 2,-3-1-4,4-4-9,0 2-6,-1 0-5,1-4-7,2-3-9,3-1-1,-3 1-6,0-4-5,2 4-3,-2-1-1,1-3-5,-1 1-7,0-1 6,0 4-3,-3-3-1,1-1 1,-5 3-1,4-2 1,-3-3-2,1 7 0,-4-2-2,2-1 0,-2 0-1,-2 1-3,2-5-1,-1 0-1,0 0-3,-1 2-4,-2-5 2,0 8-4,-4-2 0,2 0 1,-4 0-11,-2 4-10,1-2-8,-7-2-4,-4 2-8,0 4-8,-2 3-4,-1 1-5,-1 1 5,1 3-3,3 6-9,1-1-8,3 1-13,3-1-11,1 2-41,3 1-27,2 1-21,0 6-26,4-1-39,-1 12-30,7-6-60,2 4-359,0-7-753,3 0 334</inkml:trace>
  <inkml:trace contextRef="#ctx0" brushRef="#br0" timeOffset="451868.4867">6028 11400 95,'8'-16'205,"-3"3"4,0 4 8,0 1 5,-3 4-3,1-2-7,0 2-9,-2-1-10,1 0-12,1 5-13,-2-5-14,-1 5-20,0 0-9,3-2-14,-3 2-19,0 0 6,0 0-22,4 6 1,-4 0-7,0 0-6,0 4-4,-1 6-1,-2 1 11,-4 9-3,1 6-4,-2 0 0,-4 20-1,-1-2 13,1 2-1,-5 3 3,1-1-3,0 2-7,-5 23-1,4-25 3,-6 25-10,8-21 3,-6 26-5,-2-3 5,3 4-6,1-6-4,2 1-6,0 1-5,-1-1 3,-2-2-5,6-21 2,-5 30 12,-2 5 4,3 0 9,-3-1-4,1 1-3,-4 3-6,3-2-4,0-5-8,5 3 8,-9 4-10,0 5 3,1-1 24,-3-4 0,-1 1-9,-2-8-30,2 4 7,-3-1 0,3-3-4,-3 2 3,-2 0 0,0-1-1,-2 2 4,-1 2-5,1-4 3,3 2 2,-3-2-5,4-1-3,1 6-8,-1-2 7,1 0-1,0 3-5,1-2 21,1 0-5,1-4-2,2-2-3,-2 2-7,2 4 3,-1-5-3,4-4-2,5-26-3,-3 31 1,1-12-22,6-18-5,-9 18 1,7-25-2,1 3 0,0 2 7,-1-3 4,-1 2-1,-1-3-4,5 0 8,-1-2-7,-3-5 0,7-15 5,-7 13 2,5-13 7,-2-1-7,6-1-1,-3-3 6,0-4-6,0-5-1,3 1 5,0-6-2,3-1 4,1-5 9,0 0 6,2 0 11,-2-3 6,3-3 2,-4 5 7,4-2-8,0-3-4,0 0 1,0 0-23,0 0-22,0 0-43,0 0-55,0 0-81,0 0-80,5-23-91,-4 14-69,0-8-76,2 5-299,-2-5-862,-2 0 381</inkml:trace>
  <inkml:trace contextRef="#ctx0" brushRef="#br0" timeOffset="453263.5794">1055 16241 165,'2'-4'231,"-1"-1"-21,1 1-28,-2 4-16,0 0-17,-2 17-4,0 2-7,-4 7-12,1 8 26,-1-2-12,-2 16-11,-1 1-9,2-6 2,-1-14-5,-1 1-2,1-1-11,2-5 14,-1 4-5,0-13-12,3 4 6,-2-2-3,3-9-11,-1 1 10,1-2-9,0 1-7,-1-3-10,3 2-2,-1-4 21,2-3-5,-1 6 11,-2-2 10,3-4 8,0 6 12,0-6 2,0 0 9,0 0-5,0 0-11,0 0-12,0 0-14,-2-26-10,1 8-7,1 0-11,0-8-8,3-4-10,0-2-4,-2-2-11,2 0 0,4 0-2,0-2-4,-1 2-9,1 1 0,0 3-9,6-3-2,-3 6-3,0-4 4,2 5-5,-1 3-4,2-2 2,4 4 0,3 0-4,-2 1-4,0 4 3,2 3 0,-2 1 3,-5 3-20,0 1-5,-2 5-17,-3 2-19,-2 0-10,2 1-10,-8 0 0,13 8 7,-7 2-5,-2 9 21,-1 5 9,-5 6 2,1-1-8,-6-2-16,-4 2 0,-2-1-7,-1-2-2,-3 1-8,0-1 3,0-1-13,-5-6 6,3 1 7,0-2 4,-1-3 2,6-5 8,3-1 9,-1-1 5,2-4 0,6-3 12,-3 0 11,2 0 2,5-1 14,-9 0-3,9 0 23,0 0 0,0 0-1,-3-6-4,3 6 0,0 0-6,0 0-1,0 0 2,0 0-4,0 0-6,14 8 5,-11-4 7,4 7 0,-3-1 4,2 2-2,1 3-2,-1 2 0,-2-3-2,2 2-6,-1-1 23,1 0-28,0-6 14,1 2 3,1 0 0,-1-4-1,4 5-4,-1-5 5,0-2 4,4-2 4,0 0-10,0-1 14,3 0 5,3-7-7,1 0 0,0-2-5,-3-3 6,2-1 0,0-2 3,-4-4-5,0 0 8,-3 4 1,-2 2 0,1-12-5,-3 3 9,1 5-3,-5 1-1,0-3-4,-2 4 17,-2 1-1,1-5-5,-2 5-8,-3 3-1,2-3-3,-4 2-11,1 5-1,0 2-3,-5 2 2,1 1-1,2 4 4,-2 3-9,-3 5 0,-1 10-1,1-1-3,1 1-2,3 1-1,0 1 8,0 2-6,4-8-6,3 1 9,0-2-3,0-3 0,3 2-3,1-5 5,2 0-2,2 2 10,5-6-6,-2-1 0,6 0-6,3-6 15,1-2-6,4-3 6,-1-3 2,0-4-11,0 1 11,-4-4-2,1-2 3,-3 3 5,-1-7-6,-3-3 2,-1-2 0,-2 2-8,-1-5-1,0 0 1,-7 3 14,4-5-10,-3 5 1,-2 6 18,0 2 0,1 4 8,-3-2 4,0 5 6,0 5-7,0-2-11,0 8-10,2-3-4,-2 3-1,0 0-3,-5 25 10,0 8-8,-5 13 3,-3 5-6,3 9 1,-1-4 1,-3 0 1,-4 22-7,3-22 4,3-1-1,-5 0 6,3-6-6,-1-1 3,3-4-8,2-9 3,3-4-11,-1-5-22,-1 0-24,2-2-30,5-7-65,-3-5-30,2-2-32,2 0-32,1-3-30,-2-2-20,2-5-249,0 0-588,0 0 261</inkml:trace>
  <inkml:trace contextRef="#ctx0" brushRef="#br0" timeOffset="453812.9837">1519 16781 154,'7'-36'182,"0"5"4,-1 0-2,2 6 2,2 0-4,0 0-22,0 3-7,4 2-11,0 8-9,-1-7-10,7 4 3,-5 7-7,5-1-13,0 1-10,-5 8-3,2 3-14,-4 2-9,2 0-7,-1 5-1,-4 0-13,0 2 0,-3 5-1,-1-1-3,-2-1-3,-3 3-2,-2 0-8,-6-1-12,1 0-7,-4-2-5,-1-1-19,-3-2 2,-4 0-3,1-5-7,4-2 2,-4-1-13,2-5-11,2 2 7,-1-6-18,1-1 2,5 1-6,1 0-5,1 0-11,3-1-23,-1-2-30,4 1-12,4 0-14,5-3-4,-1 3-22,2-4-97,1 2-297,2-4 133</inkml:trace>
  <inkml:trace contextRef="#ctx0" brushRef="#br0" timeOffset="454429.6337">1997 16315 25,'7'-10'282,"-3"0"-21,0 5-30,0 1-14,-1-1-31,-3 5-25,0 0-6,0 0-17,7 14-2,-7 2-3,-4 2-3,0 9 0,-2 2-19,-1 2 3,-1 2-4,-2-3-15,1-1-6,0 0 3,0-2-9,-1-1-14,2-1-7,2-9-3,2 1-3,1-4-15,0-6 0,3 5-2,3 0-9,-3-2 0,3 1-7,1-2-10,6 0-25,0-4-18,4 0-21,7 6-22,0-8-43,3-3-29,3 1-11,-1-4-28,-1 1-6,-3-4 1,2 0 25,-1 1 7,-4-3 18,2-2 22,-5 1 38,-2 1 20,3-6 49,0-1 35,-6 0 28,2-8 19,1 3 13,-7 3 25,1 0 11,2-6 2,-3 6 4,3-4 21,-4 7 6,-3 5-1,0-6-11,-3 6 8,2 1-10,-2-1-16,0 9-19,-5-12-16,5 12-13,-14 2-2,14-2-11,-23 10-5,6 4-3,-5 3-17,2 0-10,0 5 10,0-1-7,6-1-2,0 0-5,3-4 2,5-1-11,-1-1-11,3-2 2,0-3 10,1-1-16,0 2 2,2-4 1,1 0 6,0-6-7,1 10 28,2-7-16,-3-3-5,0 0 6,18-3 4,-18 3-8,20-13 1,-10 8 2,1-6 0,-1-1-5,2-1 5,-3 0 7,-2 5 15,-1-2 11,1 3 7,-3 2-6,-1 0 4,-3 5-2,6-9-17,-6 9-4,5-3-16,-5 3-4,0 0-1,0 0 3,0 0-8,0 0 11,7 17-8,-5-10-5,-1 5 7,-1-4-18,1 1-37,1 3-28,2 0-32,-2-2-32,0 1-36,1-2-54,1-2-38,3 2-39,2-4-234,1-5-585,7 2 259</inkml:trace>
  <inkml:trace contextRef="#ctx0" brushRef="#br0" timeOffset="454991.2748">2707 16461 247,'-3'-8'251,"-4"0"-19,1 4-19,-4 4-10,10 0-13,-26 8-19,5 0 2,2 12-14,-2-1-11,3 2-10,-1-1-8,4 4-9,-1 1-20,5-8-5,0 7-4,8-7-15,-3-3-9,6 3-8,-1 0-8,2-5-7,5-2 6,0 4-4,2-6-1,5 1-3,2-1 10,5-3-11,4-3-3,0-5-6,-1-1 2,0-1-3,1-7 1,-3-1 3,2 1 8,-5-2 0,2 0 12,-4-4-5,-1 1 7,-5 2 4,1 1-3,-3-2 3,0-1 6,-3 3-11,-2 2 24,0 3-27,-2 2-12,-1 7-9,-4-9 2,4 9-7,-14-1-11,14 1-3,-17 6 0,3 5 3,0-1 0,0 1-12,1 3-5,3 0 4,-1 6-3,4-3-9,1-1 6,2 1-4,4-2-5,0-3-9,0 4-5,7-1 2,-3-5-9,6 2-18,0-4-20,3 1-45,1-3-49,1 0-73,2-4-86,0-2-226,4 0-595,-1-2 263</inkml:trace>
  <inkml:trace contextRef="#ctx0" brushRef="#br0" timeOffset="455035.3056">3384 16395 111,'10'-20'301,"-3"3"11,-1 0 2,-2 8 4,0-7-11,0 8-13,-2 0-13,-2 2-35,1 1-24,-1 5-34,0 0-20,0 0-15,-9 11-23,0 10-7,-4 4-9,0 4-7,-3 1-13,-7 13-10,9-12-14,-6 8-22,9-10 13,0-3-2,0-1-12,3-7 0,0 0-11,4-7-6,1 5-1,0-5-4,-1-1 0,4-2-5,0 1-20,0-3 6,1 0-9,5 1-3,1-3-8,7 1 0,0-3-34,0 0-31,3-5-27,4-1-29,0-1-29,-8-3-25,3 2-30,-4-3-36,-2 1-34,-1-2-187,-5 0-513,0 0 227</inkml:trace>
  <inkml:trace contextRef="#ctx0" brushRef="#br0" timeOffset="455640.822">3281 16520 44,'-4'-3'205,"-1"2"-12,5 1-20,0 0-18,0 0 6,0 0-3,0 0-11,26 4 1,-5-4-15,3 0 0,5 3 10,0-4 3,8-1-15,-9 0-11,-3-3-11,-1 3-7,-3-3-16,-7 2 9,-1-4 3,1-1-3,-5 2 4,0-5 4,-1-3-17,-3 5 4,-1-6 9,-1 3-2,0 3 4,-1-1 7,-2 5 2,0-4-12,0 4-18,0 5-13,-2-10 4,2 10-9,-8 0-12,8 0-8,-9 12-15,-1 0 11,-1 10-11,1-5 0,0 4-7,-1 4-9,1-1 3,-3 3 0,-1-4 1,3 2-2,1-3 7,0-3-16,3-4 4,-1 1 5,2-7-7,2 1-5,-2 0 15,2-5-11,4 1 1,-4 0 16,1-3 4,-1-1-6,4-2 2,-4 5 9,4-5 11,0 0 6,0 0-4,0 0-17,0 0 9,15-17-17,-5 4-7,5-5-11,5 3-10,4-2 9,0 3-10,0-1-5,0 4 8,-3 5-1,-4-1-11,4 5 7,-7 4-5,-1 0-2,-2 3 4,-1 0 11,-3 1-14,0 3 10,0 4-1,-4 2-2,2 2 4,-3-3 2,-2 11 3,0-8-4,-3 0-27,2 1-28,-5-4-42,3 6-58,-1-7-66,0-4-78,1 1-309,3 0-665,0-10 294</inkml:trace>
  <inkml:trace contextRef="#ctx0" brushRef="#br0" timeOffset="456180.4958">3945 16572 152,'-2'-10'316,"-2"4"-7,1 4-17,1-3-26,2 5-13,-9-3-25,9 3-26,0 0-13,-8 3-23,8-3-11,-3 5-19,3-5-16,0 6-16,0-6 11,4 9 1,3-5-10,0 2-9,2-4 0,6 1-6,-4-3-5,6-3 5,0 0 4,-3-2 1,0 0-2,-1-1 7,-2 0 7,-1-1 6,0 0 0,-3 0 3,-1 0 9,-3-1-11,-1 4-11,0-1-11,-4-1-13,-2 1-9,-3-1-14,-6 1-6,-8 7-7,-2 3-8,-2 3 5,-3 3-12,-10 4-2,0 6-11,14-6-1,3 2-7,3 0-2,4 3-6,4-6 0,4 5 2,4 0-6,4 1 12,8 4 8,4-1 1,6-4 9,5-3-2,13 1 3,-1-3 0,2-8-13,2-1 6,-13-3-3,3-3-14,-4-1 5,-2-2-27,-1-3-4,-4-2-21,-6 4-4,2-2-26,-4-2-22,1 7-27,-5-5-24,-1 3-22,-1-1-44,-2 2-23,-4 3-42,6-8-39,-7 4-47,1 4-220,0 0-632,-13-5 280</inkml:trace>
  <inkml:trace contextRef="#ctx0" brushRef="#br0" timeOffset="456791.8174">891 17469 101,'0'-5'311,"0"-1"-42,0 6-33,0 0-13,0 0-23,0 0-23,4 16-7,-2 2-2,2 7-9,-3 2-12,2 2-16,0-3-8,1 5-8,-4-8-17,3-3-5,1 4 15,-4-9-11,0-2 1,0-1-17,0 0 6,0-2-8,2-3-8,-2-2-4,0-5 8,1 10 17,-1-10 26,0 9-17,0-9 20,0 0 11,4 2-6,-4-2-17,0 0 1,13-14-10,-2-10-24,5 2 6,-2-4-6,1-3-8,5 2-18,-2 1-9,2 6-18,1-4-22,-4 7-23,-6 8-11,2-4-16,-2 2-11,-4 5-21,-1 4-39,0-2-26,-1-1-24,2 4-22,-7 1-36,12 0-25,-12 0-31,9 5-262,-3-3-591,-6-2 262</inkml:trace>
  <inkml:trace contextRef="#ctx0" brushRef="#br0" timeOffset="457676.0024">1519 17677 225,'0'0'215,"3"-8"-17,-3 8-5,4-8-1,-2 3-8,-2 5-1,5-9-10,-2 0-3,0 2-2,0 2-4,-2-5-3,1-2-16,-1 3-3,0 0-14,-1-4-10,-4-2-2,1 3-20,-1 2-5,-1 1-5,-4-3-22,-1 0-2,-4 6-6,-1 4-8,-7 2-12,0 3-7,-2 5-3,2 5 10,-1 4-8,0 3 3,4-2-17,2 4 5,1-1-3,2 0-3,7-6-21,0 1 5,7 1 6,0 0 14,0-4-9,4-2 5,-1 2-6,4-7 9,7 5-3,1-5 1,0-3 5,6-3-4,4 0 5,-5-9-12,4-3 3,-6 0 0,-2 6 3,2-10-2,-1-1 1,-4 0-2,2 0 3,-6 2 3,-1 3 23,-2 0-13,-1-1 22,0 4 4,-4 4 11,0-3-7,-1 8-3,3-9-10,-3 9-15,0 0-2,0 0-10,0 0-2,-8 19-13,1-2 16,1 6-9,-4 3 7,3-2-10,3-4 2,0-3 6,2 1-14,0 0 2,0-3-8,5-3 2,-2 0 8,2-1-11,4-2 9,-1-3-1,2-1-1,8-3 11,5-1 0,0-9-10,0-1 5,5-3-7,-2 0 1,12-13 14,-14 5-11,9-3 11,-8-3-6,4-9 3,-9 9-3,-1-4 7,6-7-15,-9 4 7,2-8-3,-4 13 8,-5 2-6,0 8 9,-3 3 0,-4-2 7,3 5 1,-6 6-29,3-2 24,0 8-20,-4-8 13,4 8-7,0 0 5,-20 20-6,2 1-8,1 5 14,0 2-5,-1 18-1,0-4-2,8-9 1,-6 10 6,6-12-10,2 1-4,-1-5 8,8-1-3,-2 0-2,4-5-11,1-3 15,2-3-9,-1-3 0,7 4 19,-2-5-14,5-1 7,3-9-1,6-1 2,1-1-13,-1-2 14,5-11-7,-2 5 15,2-8-5,-3 1 9,0 0-13,-3 0-2,0-2 7,-2-1-7,-4 1 17,-1-1-14,-3 4 7,2-4-11,-6 4 5,-3 6 19,2-4-6,-2 4 12,-1 2-3,-3 7 2,3-8-13,-3 8-19,1-5 8,-1 5-4,0 0 6,0 0-9,0 0 1,-14 25 0,6-1 7,1-2-18,1-7 5,-1 4 0,1-2-12,2 1 11,1-8 1,0 1-5,2 1 2,1-2-17,1-1 2,-1 1 12,3-3-2,0 1 12,4-4 6,0-3-2,3 0-20,7-3 22,-3-3 2,0-1 1,6-5-6,-2-3-8,-4 6-8,-1-6 9,2-1-1,-2 0-10,-3 5 24,-6-1 7,6-1-4,-4-2-8,-1 6 5,0 6 20,0-7-3,-5 9 7,3-7-4,-3 7-8,0 0-7,0 0 5,0 0-8,0 0 2,0 0 2,0 0-11,-18 21 1,12-12-10,-1 2 5,4 5-19,-4 0 11,4 0 7,2 1-10,-2-6 7,3-3-10,3 3 1,-3-5 14,1 4-1,5-3-5,-2-3 13,5 1-6,-2-2 3,8-3 1,1-3-8,5-2 1,1-2 5,2-2 1,3-4-13,-6-6 9,3 7 3,-3-7-22,0 3 10,-5 0-3,-3 4 14,-2-3-6,-1-1 2,-5 7-10,-2-2 9,-1-1-19,-1 2 36,-2 1-22,1 9-2,-6-10-9,-4 8 3,10 2-4,-24 6-7,10 2 1,-1-1 20,-4 8-8,2 2-9,3 2 17,0 3-5,4-5 1,3 2 4,4 0-13,3-1 9,2-3-1,2 2 8,3-1 1,0-1 1,3-3-10,1-2 14,3-2 5,3-4-20,4-1-21,2-3-20,-2 0-31,2-5-38,-2-1-29,1-3-33,-2 0-61,1-2-62,0-1-268,0 3-620,0-4 274</inkml:trace>
  <inkml:trace contextRef="#ctx0" brushRef="#br0" timeOffset="458449.691">3101 17691 175,'1'-12'250,"1"2"-8,-2 10-9,0-8-16,0 8-24,0-9-10,0 9-17,-3-7-15,3 7-15,-10-3-12,10 3-7,-14 0-4,14 0-3,-24 8-3,10 3 1,-3 5-1,5-2-4,0 1-13,2-5 0,-1 6-12,3 1 3,-1-2-15,1 0-7,5-3-9,0 0 13,2 0-21,-1-3 3,1-1-1,1 0 9,3 1 3,-2-2 0,3-2 0,-4-5-2,6 7 8,2-2-9,-8-5 1,0 0-2,17-7-3,-8 2-8,-2-2-6,-2-1 0,1-4-2,1-2 3,3-1-11,-6-4 6,2-4-12,-2 4 4,0-1-5,-1-6-1,-2 2-14,2-2-1,-3 7 17,3 1 7,0-6 0,1 3 1,-1 4-1,0-1-4,1 2 6,3 2-24,4 1 18,2 0-12,5 0-1,-4 5 8,8 0-13,-1 6 7,4 3-18,-4 5 5,-5-3-9,-4 4 15,8 6-20,-9-1 3,-2 4 11,3 6 9,-6 3-8,-4 3 14,0 4-14,-10 14 12,2-15 2,-8 13-8,3-10 12,0-1-11,-1 0 24,1-2-10,0 0 8,-2 0-8,3-6 6,-1 4 1,4-12-10,0 9 4,3-11-22,-1-1 27,3 0 4,1-3-19,1-11 4,-4 20 9,4-20-8,0 0 17,10 19-8,-10-19 3,13 14-1,-13-14 5,25 5-2,-9-2-9,-16-3 4,39 2-10,-20-3 10,0-3-8,2-2-3,-4 2 9,-1-1-17,-2-2 18,0 1-12,-3-5 3,2-2-11,-3-3 1,-3-7-24,0 7-6,-3-3-8,-2 3 11,-4-1-7,-1 2-8,-2 4-3,-1-7 2,-2 3-11,-5 0 10,0 2 16,2 1 6,-2-1-2,3 1 15,3 7 22,0-4-14,2 5 14,2 0-23,3 4 15,-4-7-18,4 7 17,0 0-6,8-8 5,1 6-5,5-3-5,-2-2 4,4 7 5,-1-3 1,1 3-6,9-4 7,-5 4-11,-5 0-25,1-1-28,-2 2-8,0-2-24,-5-1-27,1 6-32,-10-4-45,15 0-45,-15 0-51,11 1-356,-11-1-696,0 0 308</inkml:trace>
  <inkml:trace contextRef="#ctx0" brushRef="#br0" timeOffset="459243.5395">3883 17534 145,'1'-7'291,"2"2"7,1-4-2,-1 2-6,1-1 3,-1 3-13,0-2-12,-3 7-33,0 0-20,4-8-30,-4 8-22,0 0-8,0 0-17,0 0-17,-14 30 3,7-14-10,-6 11-2,2-1-9,-3 4-2,1-1 4,-1-4-13,4 3-14,-1-6 16,1 3-15,2-10 0,2 1 11,-1 0-5,0-1-20,3-5-5,1 0 11,-1 2-15,1-8-6,2 2-9,-1 0-3,-1-1-1,3-5-5,0 0 2,-4 7-4,4-7-7,-3 6 14,3-6-5,0 0-2,0 0 5,-5 4 0,5-4 5,0 0 0,0 0 3,0 0-5,0 0-4,0 0-7,11-32-6,-7 18-6,-1-11-14,7-2 5,0-2-14,-2-4 6,4 2-2,-2 1 2,1-3-2,-3 9 2,2-5 4,-4 3-4,3 3 2,-5 6 16,1 2 7,0 1 10,-2 2 12,0 0 6,-1 5 11,0 0 7,1 2-9,-3-1 0,3 0-10,-3 6-11,4-5-10,-4 5-4,0 0-5,7-2-6,-7 2 6,20 4-4,-3 8-4,3-3 0,2 8 9,-1-2-12,-1 3 6,-2 3-2,-1-2-5,0 2 2,-2 2 1,-2 0-1,-3 3 5,0-2-9,-3 0-12,-3 1 16,-1-4 1,-3 2 6,-4 4 2,-2-4 4,2-4-3,-6 5 4,-1-5 3,-5 2 4,2-3 3,0-3-2,-2 4-1,-3-5-6,5-8 6,-4 8-8,-5-4 4,2-3-4,1-3 3,-4-1-14,10 1-18,-7-4-31,6-2-17,-1 2-22,3-2-14,3 3-17,2-2-21,8 1-25,-10-2-6,10 2-12,-8-3-1,8 3-23,-6-2-26,6 2-31,-6-5-44,6 5-55,-5-5-72,5 5-228,-3-7-704,3 7 312</inkml:trace>
  <inkml:trace contextRef="#ctx0" brushRef="#br0" timeOffset="460893.7323">2274 15891 9,'0'0'268,"0"0"-5,0 0-13,0 0-21,0 0-18,0 0-19,0 0-4,10 3-6,0-2-1,1 0-15,6-2-4,4 1-14,0-1-13,3 3-22,-2-3-5,0 1-7,5 1-11,-3-1-8,0 2-9,-3-2-13,4 0-25,-5 1-33,-4-1-35,0-1-35,-2 2-38,-4-1-35,0-1-44,-3 1-35,-1 0-197,-2 0-450,-4 0 200</inkml:trace>
  <inkml:trace contextRef="#ctx0" brushRef="#br0" timeOffset="461485.5641">2326 15993 96,'-10'1'230,"2"0"0,2 2 2,-1-1-9,3-2-12,0 2-8,4-2-21,-4 3-7,4-3-9,-3 2-6,3-2-5,0 0 7,0 0 1,0 0-4,14 5-4,-7-5-15,3 0-1,5 0-10,8 3-9,-2-3-10,1 0-11,1 0 0,-1 1-15,4 2-14,-3-3-3,-1 2-16,1-3 2,-1 2 11,-1-1-22,-4 0-1,-1 1-11,-1-2-4,-3 1-9,0-1 2,-3 1-16,-1 1 5,-1-1-8,-3-1 0,-4 1 2,7-1-9,-4 1 1,-3 0-19,0 0-6,7-2-15,-4 1-27,-3 1-22,0 0-38,0 0-33,8 0-57,-2-4-74,-2 3-239,6-5-580,0-1 257</inkml:trace>
  <inkml:trace contextRef="#ctx0" brushRef="#br0" timeOffset="462370.464">4386 14957 204,'1'-5'210,"-1"5"-3,-1-7-6,1 7-8,0-7-8,0 5-4,0 2-12,0 0-15,0 0-13,0-6-17,0 6-14,0 0-19,0 0-12,0 0-6,0 20 6,-3-5-12,0 2 1,0 4-4,-4 5-1,0-1-4,1 4-2,1 0-1,-3 0-7,3-4 2,0 2-11,0-4-2,1-3 0,0-2-3,-2-2-5,2 1-3,1-6-1,-1 0-3,1 2-1,0-4-7,3-3 3,-1 0-11,0 0-9,-1-3-13,-1 2-15,3-2-10,0-3-17,-3 3-6,3-3-30,0 0-45,0 0-23,-2-12-31,2 3 1,2-3 5,1-6 6,-1 1 2,-1-2 13,3-5 22,-1-2 18,0 0 8,1 1 22,-2-5 25,0 2 18,4 2 24,-3 6 24,1 0 21,-1 3 20,-2 2 17,1 1 7,1 4 19,-1 3 9,-2-1-4,0 4-10,0 0-3,0 4-16,-1-5-1,1 5-2,0 0-5,-16 9 0,8-2-1,-2 3 0,-3 1 3,-5 5-5,4 1 1,-6-2-2,5 2 7,-2 0 6,7-8 4,-4 4 4,7-6 0,-1 0 0,0 0 2,3-1-2,0 0 0,2-3 9,0 0-8,1 0-1,-1-1 2,3-2 2,-1 6 3,1-6-4,0 0-2,0 0-5,0 0 3,12-12-9,-6 9 9,4-5 0,0-1 6,0-1-13,5-2 8,-6 3-5,2-3 5,-1 0-3,5 0 1,-2 3 16,-3-1 8,-3 1 4,3 1 2,-3 3-1,0-1-6,-1-1 3,-1 4-9,-1-1 1,2 2-15,-3-1-17,1 1 5,2 2-12,-2-3 1,3 3-4,0 3-10,3-3 0,4 2 2,0 5-6,6 4-3,-2-2 3,2 7-1,0-3-7,-2-1 6,3 3-7,-3 1 5,2-1-8,-3 3-1,0-6 2,-3-1 8,3 4-16,-6-6-1,-1-1-7,-3-1 8,0-1-5,-3-2 5,2 0 3,-3-1 3,1 0 2,-3-1 2,1 1 4,1 0 2,-3-3 7,0 0-1,4 1 0,-4-1-8,0 0 0,0 0-7,0 0 4,2 3-3,-2-3-23,0 0-20,2 2-38,-2-2-53,0 0-57,0 0-54,0 0-48,0 0-81,0 0-357,0 0-777,0 0 343</inkml:trace>
  <inkml:trace contextRef="#ctx0" brushRef="#br0" timeOffset="463511.1972">6741 12254 49,'4'3'187,"-1"-1"3,-3-2-7,6 0-4,-6 0-2,5 1-12,-5-1-6,3 2-5,-3-2-6,4 2-3,-4-2-1,0 0-2,3 2-1,-3-2 2,0 0-4,0 0-1,0 0-5,0 0-1,6-6-20,-6 6-11,0-5-6,0 1-12,0 4-6,-2-8-10,2 5-8,-3-2-2,2 0-3,-1 0-9,0-2-7,-1 3-3,-2-5-6,-1 5-4,0-3-4,-4 2-3,0 3-1,-5-1-4,-1 0 4,-3 2-6,-3 3-2,1 2 2,0 2 1,-1 0-11,6 1 6,-2 4-9,1 3 2,3-3 1,1-1-3,2 3 3,1 3-6,0 0 4,3-2 1,1 1 2,1-1 1,2-2-4,4 1 7,-1 1 0,2 0 6,3-5 4,3 5 17,1 1 0,1-4 7,0 1 7,3-3-2,1 1 4,0-1-2,1-1 1,1 0-4,-2-1-1,0 2 1,-1-1-8,-2 1-10,0-2-5,2 3-1,-6-4 0,0 2 6,2 0-8,-3 1-6,0-4-2,-4 5-3,-1-4 3,3 3 8,-5 0-7,1 0-5,-3-1 16,-3 1-10,-1-1-2,-1 1-7,-5-1 7,2-1-2,-6-2 3,4 0 0,-1-1-4,-3-1 3,0-1 2,-4-2-2,6 0-10,-1-1-5,1-2 15,0-1-7,3 1 3,-2 0-5,4 0 4,0-2-5,3 1 9,0 1-7,-1-2 4,5 3-20,-2-1-9,0 2-24,2-2-31,-1 0-25,3 1-35,1 2-42,0 0-45,-6-3-53,6 3-24,0 0-27,0 0-181,0 0-552,0 0 244</inkml:trace>
  <inkml:trace contextRef="#ctx0" brushRef="#br0" timeOffset="464155.6967">6908 12545 68,'-7'-7'284,"3"4"0,0 0-2,0 1-12,1-2-17,1 1-12,2 3-23,-4-4-29,4 4-15,0 0-16,0 0-6,0 0 15,0 0 4,16 4 1,-5 0 8,2-1-5,2 3-4,2-2-2,4 3-3,5-2-7,2 3-2,-3-4-11,13 6-20,-10-5-5,10 4-13,-10-4-5,-1 1-15,-2 0 0,2-1-12,-3 3-9,3-4-5,-4-1 2,-1-1-8,-1 1-12,-5-2 0,-1-1-8,-1 0 1,-6 3-2,3-3-4,-3 0-3,2 0 0,-6 0 1,2 0-7,-6 0 1,6-1-3,-6 1 0,8 0 1,-5 1-3,-3-1-7,0 0-17,5-4-19,-3 1-22,-2 1-20,0-3-14,0 0-18,3-1-16,-3 1-15,-3-1-2,3-4 5,-3 0-5,-1-3 0,-2 1-1,0-1 13,-1 0 12,-1 0 4,-3 0 14,1 1 12,-1 0 7,-2-1 2,0 3 16,-1-5 14,-1 6 11,3 0 3,-3-1 21,5 1 16,-1 7 14,4-3 13,-2 2-2,5-3-3,0 5-1,0-1-8,2-1 2,2 3-12,0 0 1,0 0 0,0 0 3,13 15 17,-2-2-1,2-4 9,4 7 5,0-1 21,2 3-11,2-2-2,-4 0-4,1 2-7,1-1-1,-1 0-8,-2-2-2,-5-1-4,-1-2-7,-3-4-2,-2 1-4,0-1-14,-1-2 14,0 3-5,-2-1 10,-2-1-4,-2 3 4,-5 2 5,1 3-8,-2-1-2,-2 0 7,-1-4-7,1 1-1,0 3 0,-1-5 0,-2 2-6,3-1-15,2-2-24,-3 1-46,2-1-39,1-1-42,1-2-43,-2 0-59,5 0-57,-3 0-69,3-1-201,2-3-633,2-1 281</inkml:trace>
  <inkml:trace contextRef="#ctx0" brushRef="#br0" timeOffset="464735.752">7849 12385 163,'3'-10'235,"-1"3"3,2 0-4,0-1-3,-2 3-4,-1 0-7,3 1-4,-3 2-15,-1 2-21,2-5-18,-2 5-23,0 0-12,0 0-12,3 9-13,-3-2-4,0 5 0,-3 6 7,0 1 5,-4 8-3,1 2-6,-1-3 0,2 0-10,-1 4-1,0-3 3,-1 0 8,2 0-24,-1-9-10,1 8-8,3-8-9,-5 1-1,3-2 3,1-2-12,0-3 6,0-2-10,-1 4-28,4-4-34,-3-3-32,3-2-35,-2 2-34,2-3-28,-1 2-45,2-2-30,1-2-55,1 1-248,-3-3-577,11-2 256</inkml:trace>
  <inkml:trace contextRef="#ctx0" brushRef="#br0" timeOffset="465379.3595">8221 12448 191,'4'-9'270,"1"0"6,-1 5-4,-1-1-20,0-1-29,-1 5-24,-2-2-22,0 3-20,0 0-16,0 0-16,-2 15-10,-3-2-2,-2 6 0,-1 4-8,-1 2 2,-2 2-5,-2 0 3,1-1 0,1 3 0,0-5 1,0 2 15,0-5 1,1 4-15,3-10 3,1 0-12,1-1-1,1-3-12,-1-2 2,1 0 14,2-4-22,0 2-3,-1-2-6,0-2-4,2 2 2,-1-4 8,2-1 6,-2 4 10,2-4 9,-2 2 12,2-2 2,0 0-4,0 0-5,0 0-10,0 0-11,3-22-11,1 7-9,4-9-8,-2 1-4,4-5-8,-1 1-4,2-3-6,-1 4-1,0-4-5,0 6-4,3 1-1,-1 2-3,-4 6-1,-1 1-6,2 1 5,-1 3-8,3-3-1,2 3-5,0 3-2,2-2-2,1 6-3,1 0 3,-3 3-7,1 4-5,1 3 2,-4 2-3,1 3-2,0 6 7,-2 4 1,0 1 1,-3 4 0,0 3 3,-4-3 3,0 2-1,-2 0-2,-2-3 8,0 0-7,0 0 4,0-9 5,-3 0-5,-1 0 0,3-5-1,-1-1 6,-2-1-1,2-5-2,-2 4 0,4-1-18,-3-3-26,0 0-35,2 2-30,0-7-34,1 0-39,-3 5-23,3-5-29,-2 1-57,2-1-85,0 0-62,-4-8-254,1 3-742,2-2 328</inkml:trace>
  <inkml:trace contextRef="#ctx0" brushRef="#br0" timeOffset="465420.3917">8215 12697 61,'-7'-4'262,"2"1"17,-2 1 5,5-1 1,2 3-12,-5-2-27,5 2-16,0 0-30,0 0-7,0 0-11,0 0 7,22 1-9,-8 1-3,6 1-6,3 2-6,-1-2-14,2-2 2,-1 1-12,-2 2-17,-4 1-5,-2-3-12,-2-2-6,-2 1-1,-1 1-12,-2-1 0,-1 0-7,-1-1-11,-2 0-4,1 1-12,-1 1-3,-4-2-15,5 0-23,-5 0-31,4 1-37,-4-1-38,0 0-31,8-1-29,-8 1-27,5 1-37,-2 0-41,3-1-47,-6 0-282,11-1-635,-4-2 282</inkml:trace>
  <inkml:trace contextRef="#ctx0" brushRef="#br0" timeOffset="466039.215">8928 12216 56,'3'-8'263,"-1"-2"-1,0 4-11,1 1-18,0 0-8,-2 0-26,1 3-18,-1-1-15,-1 3-20,3-5-12,0 3-9,-3 2-18,0 0-10,3 7-7,-3-2-1,0 7 3,-3-3-2,3 11 0,-3 5 0,-1 8-7,-2 1 8,-2 12 8,-1 2 18,-2 1-8,-1-1 4,-3 1-12,2 0-13,2-4 13,-3-1 5,-3-2-11,4-9-1,-1 0 0,-4 8-9,7-9 5,-2-5-9,2 2 6,-2-4-4,3-3-9,3 3-2,-2-5-1,1 6-6,4-14-8,-2-1-2,4 1-8,-3-3 3,1 3-5,0-3-5,3-1-11,-2-3 10,1 1-9,0 0-14,0-1-41,2-1-33,0-4-52,0 5-47,0-5-43,-4 3-49,4-3-66,0 0-102,0 0-227,0 0-698,0 0 310</inkml:trace>
  <inkml:trace contextRef="#ctx0" brushRef="#br0" timeOffset="467372.0754">9300 12561 14,'3'-6'187,"0"3"-5,-2-1-7,1 0-5,0 0 1,0 1-3,-2 3-5,3-4-1,-3 4-6,1-5-2,1 2 2,-2 3-21,1-6-8,-1 6-11,-4-4-18,2 2-8,2 2-8,-5-5-7,2 2-11,-3 2-5,3-2-5,-5 1-8,1 1-2,-2 0-4,0 1-9,0 0 0,-1 0-5,0 1 1,-1 2-4,0 0-2,-2 1 0,3 1 1,-3 0 2,2 3-2,0 1 0,1 1-4,-1-1 3,0 3-3,0 1 2,2 1-2,-2 1 14,2-1 12,1 3-6,0-1 1,4 4-2,-3 3-3,3-5 3,1 9 13,0-3-8,3-4 1,2-1 13,-1 1-8,2-1 2,3 3 13,1-2 1,0-6 8,1 1-3,2-1 2,0-2 4,1 0 0,1-3 1,0-1 4,1-3 1,0-3 1,2 0-2,-1 0 2,0-6-15,3 3 5,4-3 2,-5-1-2,-2 5-3,5-10 1,-3 2-15,-2-3 5,3-3-5,1-2 1,-5 3-10,-2 1-1,4-6-5,-7 4-4,0-1-3,-1-1 0,2-4-8,-2 3-2,-4-8 1,1 7-6,-2-9 0,-3 8-7,0-1 2,-3 1-1,-3 2-4,4 3-6,-6-2-2,1 3-3,1 3 4,-6 0-3,-2 3-13,-5-1-15,-5 1-10,1 3-39,-2 4-29,4 2-34,-4-1-30,4 5-31,0-3-32,3 4-51,4 2-51,2-3-21,0 3-276,5-3-687,-1 3 305</inkml:trace>
  <inkml:trace contextRef="#ctx0" brushRef="#br0" timeOffset="468570.0615">6196 13329 23,'6'-7'195,"2"-3"-2,-1 3-1,-4-3 6,5 3-2,-5-1-2,2 1-3,0 2-1,-2-2-8,-1 2 1,0 3-6,1-1-14,-1-1-14,0 2-16,-2 2-20,1-3-15,-1 3-5,0 0-14,-5 12-9,-2 2-1,-2 8-6,-2 3-7,0 1-4,-2 0-2,-1 2 25,1-2-8,2 0 5,1-1 4,-1-1 5,4-5-17,1-4 5,-1 1-19,1-6 3,2 2-6,0-3-8,0 1 3,0-3-11,2-1 6,2 0-1,-3-3 12,2 0 2,-1 2 13,2-5 18,-1 5 15,1-5 17,-3 4 6,3-4 8,0 3 11,0-3 1,0 0-9,0 0-9,0 0-17,3-20-6,1 3-15,-1-3-10,3-5-6,2-6-7,-2-1-8,5-1-14,-3 3-3,8-13-5,-5 11-8,3 1-9,-1 1 4,2 4 0,0-1-3,0 0-3,3 6 1,-5 3-5,4 2-3,-6 6 1,1 0-3,0 1-3,1 1 1,-3 1-5,-2 5-3,2 2-4,-2 0-6,1 0-9,-2 5-4,1 2 4,0 7 1,1 3 4,-2 7-1,-4 4 8,-1 7-1,-1 14 7,-1-1-2,-4-13-5,1 0 6,-2 1 1,-1-2 3,0 0 7,2-2-13,-2-3 11,0 0-5,1-3 6,1-8 2,-1 1 1,0-5-2,2-2-7,0 4-17,-1-10-23,0 6-37,2-8-33,1 3-39,-3-3-21,2-2-29,2-2-63,0 0-68,-11-1-44,6-4-292,-1-3-728,0-1 322</inkml:trace>
  <inkml:trace contextRef="#ctx0" brushRef="#br0" timeOffset="469203.0086">6166 13468 36,'-4'-1'231,"2"-2"3,2 3-12,0 0-14,-6-2-18,6 2-16,0 0-14,0 0-6,0 0-9,0 0-3,0 0-11,0 0-4,0 0 4,0 0 7,0 0 9,15 2-3,-5-1-5,7 1-14,4 0-2,0 2-9,3-3-13,-3-1-16,2 2-28,-1-1-44,2 1-38,-4 0-43,1 3-58,-4-3-72,2-4-70,-6 4-197,-2-1-503,-2 1 223</inkml:trace>
  <inkml:trace contextRef="#ctx0" brushRef="#br0" timeOffset="469802.0046">6831 13595 101,'-4'-1'274,"1"-1"-10,-1-1-10,4 3-10,-5-1-10,2 0-5,3 1-14,-4-3-1,4 3 1,0 0-13,0 0 1,0 0 11,0 0-20,0 0-7,-6-1-22,6 1-1,0 0-9,0 0-9,0 0 1,15 4 1,-5-1-3,4 1-7,7-1-9,-6 2-16,9 2 0,3-2-3,1 4-7,12-5-13,1 9-4,1-5-7,3 2-13,1 2-9,-2-4-7,0-2 2,-1 4-4,2-3-7,-5 4-4,-9-7-2,-4 1-6,1-5 2,-4 2-4,-7 0 2,-2 1-2,-5-6-4,0 6 3,-4-2-2,0-1-1,-1 0-3,0-1 3,-5 1-8,6 0-24,-6 0-17,4-7-27,-4 7-22,0-7-33,0 1-13,-1-1-20,-1 3-3,0-3-7,-3 0-2,1-4 1,0 1 7,-2 1 12,-1-1 14,0-2 17,-6 0 5,5 0 8,-2-1 12,5 2 11,-5-1 17,0 2 27,1-1 15,4 0 20,-4 5 10,4-2 16,-2 1 24,2 1 12,1 2 2,0 1 2,3-2-5,-1 3-17,2 2-7,-2-4-3,2 4-13,0 0 2,0 0 1,0 0-12,9 9 6,-2-4-3,0 3 5,6 3-5,-2-1 5,2 4-5,2 3-5,2 4 3,0-1 5,-3-2-13,0 3-11,-2-2 11,-3-2-2,1-1-29,-3 0 31,-1-2-4,-2 0-1,-1-2-4,0 0 2,-6 5 0,0-6 1,-1 4 4,-3-1-9,-6-5 0,-1 6 1,-3-2-10,0 0-14,-4 0-11,7-5-24,-1-2-29,-5 3-23,6-3-33,-2 0-34,1 0-47,1 0-45,5-3-58,0 0-297,0 0-667,5-1 296</inkml:trace>
  <inkml:trace contextRef="#ctx0" brushRef="#br0" timeOffset="470450.2981">8025 13564 106,'3'-10'245,"1"3"6,1-1 3,-1 2-7,-1 0-9,2-1 17,-2 2 2,0 1-13,0 0-16,0 0-9,-3 1-23,2 1-22,-2 2-11,0 0-25,3-4-22,-3 4-14,0 0-3,0 0-20,-5 16-2,3-6-1,-4 4-7,1 3 3,-2 3-16,-2 3 20,-1 4 6,1-2 3,-1 4-2,-2 1 2,0-1-8,2 3 5,-3-5-20,5-3 1,-1 0-3,-2 1-9,4-8 21,0 0-6,2-3-5,0-2-4,1-2-2,-2-2-8,2 0-19,1-2-21,0-1-52,2 1-36,0-3-34,-1 0-21,2 0-28,0-3-33,-3 2-35,3-2-49,0 0-63,0 0-251,0 0-643,0 0 285</inkml:trace>
  <inkml:trace contextRef="#ctx0" brushRef="#br0" timeOffset="471076.191">8283 13660 81,'7'-16'251,"0"1"3,0 2-15,-4 3-9,3 1-15,-2 4-18,0 0-14,-3 1-17,1 0-11,1 1-24,-2-1-12,-1 4-6,0 0-7,0 0 2,-6 17-4,1-4 14,-2 6-2,-3 6 12,0-1 7,-1 5-3,-1-3 16,0 3-12,2 2 4,-3-3-2,3 1-8,-1 0-16,0-3 4,0 0 3,-2-3-11,3 0-15,2-9 3,1 2-17,0-3-5,2-4-4,2-1 2,-1 0-12,0-3-2,1 0-5,-1 0 11,3-2 10,0-1 8,1-2 16,-2 5 9,2-5 8,0 0 6,-3 4 5,3-4-6,0 0-14,0 0-6,3-19-12,-1 9-13,3-6-4,2-10-20,-2-1-5,5-2-9,0-1 2,-1 1-11,1-1-4,2 0-4,-3 1-3,1 7-4,-4 4 3,4 1-5,-2 1-2,0-1 2,-1 3-2,0-1-3,4 1-1,-2 0-9,1 1 2,1 1 4,2 0-3,6-2-1,4 1 4,-2 1-8,4 0 0,0 7-3,1 0 5,-1-2-1,1 5-5,-7 4 1,-2 0-5,-4 2 0,-3 0-9,0-2-12,-2 5-10,-1 1 11,0 3-4,-4 0 1,-3 1-1,0 4 3,-3-1-7,-4 0-11,-3 1-1,-5 5-9,-5-3-9,-3-3-4,0-1-11,-1-5 2,-2 3 4,-2-1-3,4-2 6,0-1 7,0-4 7,6-2 9,-5-1-2,8-1 7,1 0 14,1 3-4,5-4 7,1 1-3,1 1 11,6-1 1,-8 0 3,8 0 2,0 0 0,-7 0-2,7 0 10,0 0-9,0 0 11,0 0 11,0 0-2,0 0 2,22-6 4,-9 2-3,2 4 8,1-2 5,4 1-4,1 1 10,0 3-5,1-5 0,1 1 5,-2 2 3,0 3-2,2 0-3,-9 1 3,3-2-5,1 5 5,-2-2 4,-2-1 4,-2 3-2,0 1-6,-1 1-5,-4-3 2,4 2-6,-7 2 2,2-4 2,0 9-3,-5-5 0,2-2 3,-3 4-3,-3-1 6,0 4 4,0-5-9,-4 3 4,-1 1 5,-3-1-5,-1 0 2,-6 1 3,-2-6-4,-2 3 0,1-4-4,-2-2-1,-4-2 1,6-2-2,0-1-3,-3-3 3,2 0-1,-1-3-6,3 1-2,-1-2-5,8 1-11,-2-3-30,2 4-22,-2-2-22,6 2-33,2-1-56,0 2-41,0 0-43,2 1-49,0-1-62,1 1-66,0-1-256,4 3-745,-7-4 330</inkml:trace>
  <inkml:trace contextRef="#ctx0" brushRef="#br0" timeOffset="473119.0122">5904 14334 54,'4'-8'205,"-2"3"-20,0 0-10,0 1-13,-1 1-12,1 1-12,-2-3-23,0 5-13,0 0-8,0 0-10,0 0-3,-3 16-8,-1-5-2,-2 2-4,2 4-2,-3 0-6,-2 9 8,2-3 4,-1 1 5,-2-3-5,0 2-3,0-2 4,0 4 5,2-9 1,-2 6 10,0-5-9,3 1 2,-1-2-2,-1-2 3,1 1-11,-1 0-3,2-1-7,0-4-3,3 1 1,0-3-6,1 0-7,1-1-4,-2-3 1,4-1 0,-4 1 12,2 0-4,1 0 16,1-4 7,-1 3 2,1-3 11,0 0 11,-1 5 8,1-5 7,0 0 1,0 0-1,0 0-6,0 0-9,0 0-16,5-18-8,-1 12-2,1-9-10,-1 0-3,3-2-11,0-1-4,3-7-1,0 2-11,-1-5-2,1 1 4,-2 0-11,2 1 0,-1 1 0,2 1-6,-2 6 1,-5 2-3,3 1-1,1-1-7,0 2-2,-3-1 14,2 4-2,-2 0-9,3-3 2,-4 4-8,6-4 4,0 2-3,0 2 6,1-2-5,3 0-4,-3 2 0,2 0-1,0 2-1,1-1-4,1 2 1,-2 2 2,0-2 1,2 2-5,-6 3 2,-1-1-3,0 3-1,-2 0-16,1 3-9,-3-3 3,2 2-2,-2 2 7,-1 4-4,1 2 10,-4 1-4,2 1-1,-4 4-3,-2-1 6,2 2-10,-4 0 16,-1 0-25,-5 4-8,1-5 2,0 3 1,-2-4 5,-1 2 4,0-5 2,-3 1-2,4-1-1,-1-4 5,0-1 4,2-1 8,-1-1-5,0 3 17,1-8-15,3 4 5,1-3-4,-1 1 11,2-2-1,4 2 4,-4-2 1,7 0 2,-8 0 9,6 0 5,2 0-3,-4 3 7,4-3 0,0 0 11,0 0-3,0 0 2,0 0-5,0 0 21,0 0-17,0 0 6,0 0-14,9-9-3,-5 6 3,4-1-3,1 0-1,1 2 2,2-1-4,-2 1-3,4-1 6,0 3-6,0 0-3,1 3 4,0-2 0,-1 3-2,3 1-3,-3 2 3,-1 0-3,-1 4-7,0 3-1,0-3 10,0 8 7,-4-4-24,-1 1 17,-3 2 2,-1-1 1,-1-2 2,-5 3 7,0 2-2,-3-2 5,-1-2-15,-7 4 1,-1-3 8,-1-2-9,-2-1 9,3-5 3,0-1 1,-5-1-5,4-1-14,-3 0 7,1-4 1,1-2-2,3-1 3,0 0-5,-2-3 0,7 1 6,-1 0-6,-1-2-14,5 0-15,0 4-6,-2-7-28,4 1-34,-1 2-54,2-3-51,3-1-59,3 1-53,-1 4-45,3-1-191,2 0-594,2 1 263</inkml:trace>
  <inkml:trace contextRef="#ctx0" brushRef="#br0" timeOffset="473748.5564">6556 14629 174,'-8'-5'270,"-1"-1"-7,2 1-6,2-1-8,-2 3-8,4 1-12,0 1-29,3 1-3,-6 0-17,6 0-16,0 0-12,0 0-14,0 0 11,0 0-9,0 0 17,6 8 8,2-4 1,1 2 5,5-1-9,0 1 3,7 5-13,3-1 0,0-2-4,4-1-3,3 2 10,9 0-13,0 0-10,3 0-8,0 3-12,0-1-10,0 1-8,2 1-7,0-4-4,-1 2-35,-2-1-4,-2 1-1,-11-5-6,0 4-4,-3-8-1,-1 4-5,-5-3 1,-5 4 1,-3-6 0,-2 2 1,-2-2 4,-2 1 8,0-1 5,-2-2 3,-1 2-4,-3-1 0,8 0-4,-4 2-5,-4-2-8,0 0 4,0 0 0,7-2-21,-7 2-12,3-1-22,-3 1-27,0 0-31,0 0-54,0-6-65,0 6-58,-1-9-39,1 4-35,-1-2-45,0-3-26,-3 1-315,1-1-777,-2 0 343</inkml:trace>
  <inkml:trace contextRef="#ctx0" brushRef="#br0" timeOffset="474369.8553">7189 14532 186,'-7'-9'227,"0"0"12,1 4 15,3 0-3,-4-2-12,6 5-15,-2-1-17,0 1-30,3 2-16,0 0-22,0 0-10,0 0-12,0 0-11,7 12-2,3-5 14,-1 7-11,9 4-4,-3-1-12,-1 0-5,2 0-10,1 2-8,-2 0-3,2 1-13,0-1 6,-3-1-11,-3-4 0,2-2-6,-6 0 10,6 0-9,-3 0-13,0-3 4,-4-3-4,2 0 19,-1-1-11,-2-1 1,-1 0 3,-1-1 7,-1-1 7,2 0-12,-3 0 6,2 1-1,-3-3-3,3 0-9,-3 0-7,1 5-4,-1-5 12,0 7-23,-2-2-3,-3 1 1,0 5 2,-5 3 5,-6 6-14,1-2 7,-1 2-5,-2 2 9,-2-3-1,-1 1-2,1-2-2,-1-1 0,-1 1-8,2-2-13,0 1-20,3-6-22,-1 3-30,4-5-34,-3-1-38,6-1-58,0 1-70,2-1-58,2-2-222,1-2-607,5 2 269</inkml:trace>
  <inkml:trace contextRef="#ctx0" brushRef="#br0" timeOffset="476226.0338">7938 14619 101,'1'-3'120,"0"-1"-6,-1 4 0,2-5-5,-2 0-7,0 0 2,3 2-8,-3-2-2,3 2 1,-2-2 5,-1-1 2,3 1 0,-3 2 1,3-2-4,-3 0-1,1 0 2,0 0-6,1 1 5,-2 1 4,4-2-5,-4 2 2,2-3-8,-1 3 1,-1 3 0,4-9-6,-2 7 1,1-1-8,-3-1 0,4 0-4,-4 0 3,3 0-3,0 2 2,-2-1-12,0-1-1,2 0-1,-3 4 9,3-6 4,0 2-5,-2 0 8,2 1 17,-2 1-14,-1 2-6,5-7 7,-5 5-3,0 2-2,2-5-3,-2 5-6,2-3-5,-2 3-9,1-3-4,-1 3-7,2-2-4,-2 2-8,0 0 1,0 0-5,2-2-18,-2 2 3,0 0 0,0 0 1,0 0-9,0 0-4,0 0-3,0 0 9,0 0-5,0 0 6,0 0-14,0 0 2,0 0 3,-2 10 3,2-10-6,0 0 4,-3 3-6,3-3 5,0 0-4,0 4-5,0-4 12,0 0-16,-2 5 8,0-1 3,2-1-3,-2 1-11,1 2 15,-2 2-2,-1 1-8,1 3 7,-2-3 3,-1 16 1,-3-2 1,1 2 3,-5 4-4,3 0 9,-2 2-8,2 1 6,-4 11-11,2-14-32,-2 17 7,3-18 13,-2 0 7,3-1-6,-1 0-2,3-5 0,1-5 8,0 1 2,1-3-7,0-5 10,1 1 6,2-3 1,0-1-2,0 0-2,2-4 7,-3 2 1,2 1-12,-1-5 13,3 3 4,0-4 3,-2 5-2,2-5 6,0 4-7,0-4 5,0 0-11,-3 1 7,3-1 2,0 0-1,-3 3 2,3-3 3,0 0-13,0 0-1,0 0-12,0 0-27,0 0-36,0 0-31,-1 3-35,1-3-43,0 0-53,0 0-97,0 0-276,1-11-654,2 6 289</inkml:trace>
  <inkml:trace contextRef="#ctx0" brushRef="#br0" timeOffset="477409.2895">8394 14658 211,'2'-1'234,"-2"-5"-7,0 6-6,5-4-8,-5 4-9,2-2-5,-2 2-25,1-4-13,-1 4-23,2-3-17,-2 3-14,0 0-11,0 0 1,-3 12-19,1-4 0,-2 5-4,0 2-2,-3 10 12,0-3 4,-3 2-9,2 2 2,-2 3-2,-2 0 1,5-1-1,-3 1 1,1-2-2,-1 2 7,-3-7-12,5 5 4,-1-10-17,3 3 9,-2 2 5,1-6 18,0-1-23,1-4 0,2 0-12,-3-1-2,3-1-7,-2 1-4,0-4-7,5 2 4,1-4-8,-1-1-5,-1 2-7,0 0 2,2-3 5,-3 1-4,3-3-13,0 0 12,0 4 1,0-4-7,0 0 6,-2 3 0,2-3 8,0 0-1,0 0 4,0 0 10,0 0 0,0 0-1,0 0 14,0 0 5,0 0 4,0 0 9,0 0 4,0 0-7,0 0-15,0 0-1,5-15-4,-1 5-6,-2-1-7,3-5-2,0-2-7,1-6-9,1 1 0,3 0-13,-4-4 3,2 3-7,-2-2-3,1 3 8,-4 5-6,4 1 3,-1-8-5,2 10 0,-4-3-3,2 1 2,1 2-3,-2-4 8,1 3-3,1-1 2,-1 1-7,2 2 2,0-4-3,1 1 0,2-2-9,3-3 4,-2 8 2,-3 2 0,2-1 1,1 2-3,1 1 3,1 2-1,-3 1-4,2 0 2,-1 2-2,1 0 1,2 2-1,-3 1-6,0 2 4,-2-2 1,4 6-9,-4-3-8,3 4-14,-2 3 3,-1-2-9,0 4 7,-2-2-10,1-2-6,-2 6 1,0 4 1,-1-2 15,-1-3-3,-3 5 3,0 0-3,0 0 4,-4 1 2,1-1 0,-2-1 4,-4 1-2,-1-1 0,1 0-8,-4-1 7,2-3 3,-9 4 0,2 0-11,-4-3 9,2-1 5,-2-1 0,-2-2 0,1-1 3,1-2 2,5-1 7,3-1 2,-3 0 0,6-1 0,-1-2 9,3 1-4,0-1 4,0 1 4,3-1-1,0-2 2,4 2 1,-7 2 6,7-2 5,-6 0 12,6 0-4,0 0 6,0 0-1,0 0 9,0-5 1,0 5 3,0 0-5,4-6 0,-1 3 11,0 2 1,1-3-13,0 2 0,3 0-12,3-3 9,3 3 1,-3 0-3,4 0-5,-1-2-3,-3 4-1,4-1 4,0 1-8,-3 1-3,-5-1-4,6 0 1,-3 2 6,1 1-10,2 0 3,-2-1-1,-1 3-8,-2-3 8,0 2-12,-1 2-11,2 0 16,-3 2 3,1-1 1,1 3 8,0 2-2,-1 1-8,-1 3 9,0-7-4,-3 2 0,1-2-2,-1 2 12,-2 0-20,1-1 11,-2 1 14,1-1-4,-3 0-3,-1-1 8,-1-1-7,0 0-2,-1-1 2,-4-1 1,0-1-1,-4 1 0,4-4-6,-4 1 5,-1 1-11,-1-4 8,2 0 2,-3 0-7,-5-6 1,1 5-7,1-3-12,0 0-3,-2 3 2,2-5 0,5 3-2,2 0-8,-4 2 0,1-2 4,2 2 0,6 0 6,-2-1-3,2 1-4,3 0 4,1 1-10,-1 0 4,0-1-14,5 1-7,-8-2-14,8 2-18,-3 0-22,3 0-37,0 0-44,-6-3-62,6 3-60,1-5-279,-1 5-630,2-6 279</inkml:trace>
  <inkml:trace contextRef="#ctx0" brushRef="#br0" timeOffset="478556.6818">9110 14545 90,'11'-19'140,"-2"1"6,6-2-7,-6 5 4,0-1-7,0 0-4,1 2 4,-2 1 5,0 1 1,-2 3-1,1 2 6,-4-3-23,1 6-6,-1-1-5,0 0-3,-2 1-8,2 0-2,-1 1-12,0-1-4,-2 4-11,3-4 0,-3 4-10,0-2-9,0 2-2,3-3-2,-3 3-13,0 0 0,0 0-6,0 0-3,0 0-4,0 0-7,0 0-1,0 0-7,0 0 0,0 0-2,0 0 7,-5 14-10,2-7 0,-2 6-1,1-3-4,-3 5 3,0 2-3,-2 6 6,-2 4-2,-3 0 4,2 5-1,-4 13 4,-2-4 6,-2 7 4,0-3 1,2 2 0,1-1 0,-1 2 1,-1-1-4,1-4 2,0 0 1,1 1 2,3-14-3,-6 11 5,6-15-3,1 2 6,2-3 5,0 2 0,-2-8 8,1 5-1,0 1-3,0-2-2,2-2 12,0-4-6,0 2-2,-3 2-5,3-4 0,2-2-5,0-1-1,1-4 4,2 1-8,0 0-6,0-2 1,1-3 1,1-1 0,3 0-3,-4 1-4,1-2 2,2-2 0,1 0-3,-3 2 1,2 0-3,0-1-2,1-3-2,0 0-18,0 0-15,-2 4-23,2-4-35,0 0-28,0 0-31,0 0-39,4-18-51,-1 10-44,-2-2-222,4-1-539,2-2 238</inkml:trace>
  <inkml:trace contextRef="#ctx0" brushRef="#br0" timeOffset="479315.916">9555 14686 108,'4'-7'167,"0"-3"-3,2 0 4,-2 2-3,-1 2 5,0 3-4,-2-1-2,1-1-3,2-2-6,-3 2-8,1 2-6,-1-1-7,-1 4-3,3-3-4,1 0-4,-4 2-8,0 1-6,0 0-7,0 0-9,2-3-5,-2 3 2,0 0-1,0 0-11,0 0 0,0 0-5,1-5 4,-1 5-6,0 0 3,0 0-4,0 0-7,0 0 1,0 0-6,0 0 9,0 0-4,0 0 5,3-3-10,-3 3 2,0 0-5,0 0 1,0 0 0,0 0-6,0 0 1,0 0-6,0 0-18,0-5-1,0 5 6,0 0-17,0 0 9,0 0-25,0 0 5,-4 13-1,2-8-5,-1 0 4,0 1-5,1 4-6,-5 7 13,-3 5-4,-1 4 5,-5 1-3,2 2-2,1 0-2,-1 0 7,-7 10 9,7-8-16,-1-1 1,2-2 4,0 0 0,-1 0-6,3-2 3,3-8 1,0-3-11,1 2 11,-3-3 13,5 0-17,-1 1 3,2-2 4,-2-5-2,2 3 0,1-4 2,0 1 8,1-2-13,0-1-1,1 2 2,-3-3 17,4 2-16,-3-3 15,3-3-13,-2 3-3,1-1-4,1-2 5,-3 4-5,3-4 4,-1 3-4,1-3 19,0 0-7,-1 5 3,1-5 0,0 0-3,0 0-8,0 0 2,0 0-24,0 0-19,0 0-37,0 0-27,0 0-22,0 0-24,0 0-40,0 0-65,0 0-77,2-17-228,4 8-606,-2 0 269</inkml:trace>
  <inkml:trace contextRef="#ctx0" brushRef="#br0" timeOffset="481027.478">9922 14771 143,'3'-2'166,"-1"-1"-10,1 1 6,-2-1-6,-1 3 0,3-4-9,-3 4-9,1-3-7,-1 3-4,2-2-5,-2 2-11,0 0-7,1-5-7,-1 5-1,0 0-2,0 0-4,0 0-3,0 0-11,0 0 5,0 0-9,0 0 3,1-3-1,-1 3 1,0 0-8,0 0-4,0 0-1,0 0-6,0 0-2,0-5-9,0 5-3,0 0-2,0 0-10,0 0-1,-5-2-1,2-1-9,3 3 1,-6-2-1,2 1-6,4 1-1,-7-1-5,7 1 5,-7 1-1,7-1-3,-10 1-3,5 0 0,-1 2-5,0-2 3,1 2-5,-4-1 3,2 4 1,0-2-2,0 2-1,-1 0 1,-1 0-2,2 2 2,-1-3-2,1 2 1,0 0 0,0 1-3,0-1 4,0 3-1,1-3-1,-1 3 0,1-3 2,-1 5-4,2-3 4,-1 1-2,0 0 0,1 2 0,0-2-3,3-1-4,-3 1 2,1-1 5,0 4-2,-2-5-2,3 0-2,2 1 7,1-4-5,-3 6-4,2-5 2,0 5 5,0-1 2,-3 1 0,4 0-1,0-2-4,-3 0 1,5-1-1,-4 2 4,2 0 6,2-1-2,-1 1 4,2 1 2,-2-2-2,2-1 3,0 2-4,0-2 6,1 2 3,2-3 5,-1 0-1,-1-1 5,2 0-2,0 0 4,2 0-2,1-3-1,-2 3 9,1-2-12,5 3-1,-4-6-1,2 2 0,-2-1-7,4-1 2,-2-1 5,2 0-2,1-1 5,-5 0-10,2 1 1,-3-4-4,2 3 6,0-5-5,1 4 2,-2-2 2,6-1 4,-6 0-7,-1-2 9,3-2 3,-2 3 3,1-4 1,1 3-7,-4-4 9,0 5 2,2-6-4,-1 0 6,-2 2-5,0 0 5,0 1 0,0-1 5,0-2-3,-2 3-14,0-6 8,3 4-2,-7 0 9,7-4-14,-4 3 6,-1-2 0,2-3 2,-3 0-7,2 5-1,-2 0 3,1 2 1,-4-2-6,1 0-1,-2 0-3,2 0 0,-3 2-6,1 0 4,-2-1 1,-6 0-2,1-1 5,-2 3-12,-1-3-6,-1 4 7,-6-4-2,5 6 0,-5-2-2,0 1-5,5 1 10,-6 2-11,5 1-7,2 1-3,-1 0-18,5 1-25,-5 1-14,6 2-20,0 1-24,-1 0-25,2 2-26,1 2-32,1 1-37,3-1-59,1 4-226,2 0-564,0 0 250</inkml:trace>
  <inkml:trace contextRef="#ctx0" brushRef="#br0" timeOffset="503785.8737">8077 12968 22,'0'0'45,"-4"0"-3,4 0 3,0 0 0,-4 3-2,4-3 3,0 0-13,0 0 0,0 0-7,0 0-3,0 0-4,-3 0-5,3 0-3,0 0 9,0 0-4,6 6 0,-2-5 1,0 1 2,3-2 4,0 3 3,3-2 7,5 2 1,2-2-11,3-1 8,0 1-2,5 0-2,-1 2 4,-1-3-1,2 4-1,1-6 6,0 2-7,0 2 0,-4-2-8,-6 1-3,-1 1 4,-1-2-8,-5 2-2,2 0-2,-3-1-1,-2 0-4,0-1 9,-3-1-7,-3 1 2,6 1-1,-1 0-3,-5-1-5,0 0-6,0 0-4,7 0-14,-7 0-7,0 0-12,0 0-10,0 0-2,3 2-3,-3-2-3,0 0-10,-13 5-38,7-5-120,-1 0 54</inkml:trace>
  <inkml:trace contextRef="#ctx0" brushRef="#br0" timeOffset="504460.2662">8055 13061 32,'0'0'64,"0"0"-4,13 6-5,-8-3 9,4-2-5,-1 0 0,6 3-4,0 0-7,0-1-4,2-2 4,0 2-14,7-1 1,0 0-3,-1 1 10,-2 0-13,-3 0 6,0 1-14,-3-4-3,0 4 0,-1-1-11,-3-1 11,-3 1-4,0-3-7,-2 2 15,0-2-16,0 0-6,-3 3-7,3-2 8,-5-1-5,3 3 4,-3-3-15,4 1 0,-4-1-13,0 0-14,0 0 1,0 0-2,0 0-17,0 0-52,-8 4-122,2-4 54</inkml:trace>
  <inkml:trace contextRef="#ctx0" brushRef="#br0" timeOffset="504505.2396">8003 13104 73,'10'1'104,"4"0"-16,1 2-10,6-2 2,0 5-16,3-4-11,2 2 5,1 2-7,-1 3-13,-2-1-2,4-1-3,-2 2-18,-1-3-9,-1 3-12,-1-4-10,-8-2-16,1 2-14,-1-3-18,-5 0-39,-2 1-110,-1-3 49</inkml:trace>
  <inkml:trace contextRef="#ctx0" brushRef="#br0" timeOffset="505327.0254">8086 13101 11,'8'0'80,"2"0"-12,6 3-4,0-3-3,6 1-3,-1 2-6,0-3-6,-6 1-8,2 0-5,-1 0 3,-1-1-4,-3 0-10,-1 3-7,-4-3-12,0 0 8,-1 0-2,-2 0-9,-4 0 0,7-3 0,-3 1-5,-4 2 1,0 0 6,-4-8-27,-2 7 17,1-3 5,-5 0-5,2-1 5,-1 2-1,-1 1 2,0-2 0,0 4 0,1-3-1,1 0 8,0 1 4,2 0 1,6 2 5,-7-2-1,7 2-3,-5 0-6,5 0 10,0 0-4,0 0 4,0 0 3,0 0 0,0 0-5,24 0 6,-12 0 2,2 1-1,2-1-2,-1 1 0,2-1 4,3-1-10,-3 1-1,-2 0-4,-1 1 7,-4 1 5,0-2-12,-3 1 8,0-1 5,-3 4-12,2-7 7,-3 6-9,-3-3 4,0 0 4,7 0-15,-7 0 9,0 0-2,0 0-5,-17-5 8,6 5-7,-3 1 0,-2-1-9,1 1 8,-6 2 0,4-3 1,-3 0-11,2 1 4,6 2 15,-3-4-13,2 3 3,6-2-4,1 2 4,1-2-1,5 0-3,-7 1-6,3-1 13,4 0-3,0 0-1,0 0 2,0 0-1,16 0 3,-6-1-2,4 1 0,3-2-10,3 0 13,1 0 4,2-2-3,-1 3-4,1-2 10,-1 0-7,-7-1 8,3 3 9,-3-4-2,-8 4-1,3-2-2,-3 3-2,-1-1 11,-3 0-5,-3 1-12,2-3 0,-2 3 7,0 0-6,-19 0-7,3-2 10,-5 4-5,-1 0-3,-4 1 4,2 0-10,2-6 9,-5 5-7,0 0-1,2-2-3,-1 0 5,4-2 0,-2 2-2,10 0 0,0 0 5,8 0-5,-2 0-2,2 1 12,2 0-11,4-1 5,-5 0-10,5 0 9,0 0 2,17-2 4,6 0-12,0 2 11,1-2 3,2 1-5,3 1 8,0 0 0,11-2 0,-12 5-6,1-4 2,-2 3 6,1-1-15,-4-1 12,-1 2-2,-9-1-3,-5 0-5,-1-1 5,-1 0-9,-2 0 5,-5 0-3,5 3 11,-5-3-8,0 0 4,-17 8-5,1-3-5,-5 0 15,-3 1-10,-1-1-15,-1-1 12,0 2 9,-3-2 1,1-1-14,0-2 9,1 2 0,-2-3 1,0 0-10,4 0 10,0 0-5,9 2-20,1-3 28,4 1-9,2 1 2,2-2 7,3 1-5,0 2-1,4-2 0,0 0 6,0 0-9,0 0 12,15-5-7,1 4-12,5-3 14,3 3 3,0-3 15,2 0-7,-2 3-6,2-1-2,-5-3 7,3 5-2,-4 0-5,-5 0 4,1 0 1,-7 0-12,1-1 6,-1 2 8,-4-1-10,0 0-6,-5 0 3,8 0-4,-5 0 8,-3 0-5,0 0-5,0 0 9,0 0-5,0 0-1,-10 12 9,0-8-4,-4 1-3,-1 1-2,2-1-6,-3 0-2,1-1-14,1 3-29,0-1-17,1 3-37,2-1-10,2 2-101,2-1-233,3-1 104</inkml:trace>
  <inkml:trace contextRef="#ctx0" brushRef="#br0" timeOffset="506407.9413">7794 14197 11,'-5'0'18,"-1"0"7,0-2 5,6 2 1,-11 0 0,6 0-1,0-2 2,0 1 3,5 1-3,-6 0 0,6 0 6,-7-3 2,4 2 0,3 1-11,0 0-7,-7 0 7,7 0 0,0 0-10,0 0 11,0 0-11,0 0 0,0 0-4,0 0-2,0 0 8,0 0-3,20 0 3,-6 0 1,0 0 9,6 0-14,4 3-2,0-5 11,2 2-2,1 2-1,11 0-2,2 0 19,-12-2-7,11 0-8,2 5 1,-3-5-8,-10 1-4,2 2 2,-3 0 3,2-1-8,-1 1-1,-3 1 7,0-2-3,-1 1-5,-3 1-1,-4-3 2,-2 2-2,-1-1-9,1 0 0,-2 0 6,-3-2 4,-3 1-5,2-1 10,-2 0-8,-2 0 4,0 0 10,-5 0-8,8 0-12,-4-2 0,-4 2 3,6-1 11,-6 1-11,4-3 4,-4 3-6,3-1-5,-3 1-1,3-3 0,-3 3-3,0 0-18,0 0-10,0 0-12,0 0-2,0 0-1,0 0-9,-10-2 5,10 2-11,-11 2 2,1 1 0,1-3 0,-2 1-1,-2 2-36,-2-2-108,-2 1 48</inkml:trace>
  <inkml:trace contextRef="#ctx0" brushRef="#br0" timeOffset="507048.1983">7766 14246 1,'0'0'66,"0"0"0,0 0-11,0 0-8,0 0 3,0 0-6,0 0-4,0 0 3,14 4-2,-5-4 4,2 0 2,2 2-7,5-2 13,2 1-16,4 0-3,1 0 5,0-1 3,2 2-3,3-2-4,-1 1 2,11 2-12,-3 4 3,2-5-9,-12 1 11,16 2 2,-5-1-9,0 0 0,-8-1 1,-1 0-4,-2 2 3,0-2-11,-4 1-1,-2-1 0,-5-2-1,-3 0 9,-2 1-12,-2-1 8,-1 3-1,-3-4-5,-1 0 0,0 0 11,-4 0-10,7 0-23,-7 0-8,0 0 1,0 0-23,0-4-9,0 4 5,0 0-5,-11-4-8,2 3 9,-3-2-16,-2 1-8,-3 0-2,-3-2-43,-3 2-129,-2-2 57</inkml:trace>
  <inkml:trace contextRef="#ctx0" brushRef="#br0" timeOffset="507722.831">7657 14265 54,'0'0'68,"0"0"-7,0 0 6,-5 4-8,5-4-6,0 0-2,0 0-5,0 0-1,0 0 5,0 0-2,0 0-8,16 0 0,-9 0 10,1 0-2,5 0-6,2 1 7,6-1-7,3 0 10,2 0-9,0 0-7,4 0 3,-3 2 3,12-1-2,-9 1-22,1 1 13,7 1-1,-9-2-2,-2 1-2,3 0 0,-2 1 1,-1-1-2,-2 1-5,2-1 1,-1 0-5,-3-2-6,1 4 2,-3-2 8,0 1-2,-5 0-7,-2-3-7,-4 0 10,1 2-10,-3-2-2,2-1 7,-3 0-12,-3 3 5,1-2-2,0-1 9,-5 0-2,7 0 6,-4 1 0,-3-1-3,4 2 2,-4-2-2,0 0 3,0 0-3,9-2-1,-9 2 1,0 0-2,0 0-7,0 0-14,0 0-10,0 0-35,0 0-7,0 0-18,-16-5-7,9 5-3,-7 0-12,0-2-6,-3 0-59,-6-3-185,0 2 82</inkml:trace>
  <inkml:trace contextRef="#ctx0" brushRef="#br0" timeOffset="507772.8665">7753 14270 12,'0'0'127,"0"0"-11,0 0-8,0 0-12,0 0 1,0 0-13,0 0-7,0 0-3,0 0-17,0 0 12,0 0-12,20-1-3,-11 1 2,5 0-5,-1 1 0,9-2-2,-2 1-8,2 1 1,2-1-3,3 0 9,1 2-10,2 1-8,9-3 4,-1 4 1,0-1 0,-8-1-6,8 0 0,3-1-8,-12 2 1,-1-2-2,2 2-1,-2-1-3,-1-1-2,-2 2-2,-1-1-6,-7-2 2,-1 2-1,-2-2 12,-6 3-8,1-3-4,-3 0 4,-1 0 10,0 0 0,0 0 9,-5 0 1,7 0 3,-7 0 0,4-3-6,-4 3 2,0 0-5,7 3 1,-7-3-8,0 0 0,0 0-3,0 0-4,0 0 0,0 0-13,0 0-7,0 0-15,0 0-17,-16-6-4,7 6-16,-7 0-21,1-1-12,-8 0-12,-2-1-5,-2 1 2,-3 0 0,1-2-6,-9 0 5,-2 1 5,1-1 5,0-2-60,-1 1-173,2 1 77</inkml:trace>
  <inkml:trace contextRef="#ctx0" brushRef="#br0" timeOffset="508392.2897">7893 14253 363,'-28'-2'-18,"1"1"8,3-1 3,3 1 8,6 0-1,5 1 2,1-3 3,1 3 8,3 0-8,5 0-5,-8 1 10,8-1 3,0 0 10,0 0 16,0 0 9,18 6 8,-2-6 1,6 1 1,4 0-3,2 0 7,1-1-6,11 1 12,0-2-10,3 3-2,-2 1-6,-2-1-1,2 1 10,0 2-13,-2-3 3,-1 1 1,-9 1-10,0 1-1,1-3 2,-2 1-7,-1 0-4,-2 1-4,-2 1 4,-1-3-8,-5 1 4,-3-3-4,-4 0-2,0 3 0,-1-3 3,-1 0-2,-3 0 0,-2 0 4,3 0-1,-3 1 3,-3-1-4,8 1 4,-8-1-5,0 0-5,0 0 0,4 0 3,-4 0-5,0 0-9,0 0-23,0 0-28,6-1-20,-6 1-25,0 0-9,0 0-8,0 0-12,-10 12-117,0-9-254,2 4 112</inkml:trace>
  <inkml:trace contextRef="#ctx0" brushRef="#br0" timeOffset="509702.4858">5615 15680 108,'15'-30'128,"-3"7"-3,2 0 3,-7 7 23,0 5 3,-1 1-5,-5 2-14,2 1-20,0 3-10,0 1-19,-3 3-7,0 0-14,-3 13-8,-4 5-4,-6 10-2,-8 17-7,3 0-2,-5-1-6,3 0-1,8-11-10,-2 0-2,1-4 3,0-1-2,1-5-8,2 1 6,1-10-3,2 3-2,0-6-5,3-1 6,1-2-9,-1-3 9,1 0 14,1 2 15,4-4 20,-5-1 19,3-2 10,-2 4 7,2-4 2,-2 3 15,2-3-1,0 0-16,-1-9-9,2 2-16,2-10-2,1-3-17,2-6-3,2-5-9,1-2-6,5-13-9,0 3-8,-3 9-2,8-12-7,-1 3-4,4 2-2,-5 11-4,0 3-2,0 1-1,4 5 4,-1-1-8,1 2 0,0 11-1,0-2-1,-5 4-5,-1 7 2,2 0-2,-2 4 0,-2 2-5,4 11-1,-7-3 1,1 6-8,-6 0-6,-4 6 0,-1 0-10,-4 2-3,-6 2-1,-4-3-9,-6-2 2,-1-2-13,-9 7 4,8-11-9,-2-4-4,-3 2 7,3-5 5,3-3 5,1-4 7,5 0 4,1-3 10,4-2 7,0-2 12,4 2 0,1 0 13,2-2-4,3 2 3,-7-3-2,7 1-7,0 2 6,0 0-1,0 0-4,10-6 3,-10 6 0,0 0-4,14 7 0,-10-3 2,2 2 2,1 2 4,-2 1-3,1-1 0,0 6 1,-1-4 2,3 4-4,-3-5 3,-2 6 3,1-6-3,5 7 4,-4-8-2,1 1 4,-1-1-5,4 1 7,-5-4-5,6 2 12,0-3-3,5 2 13,1-3 4,6-2 0,2-2 0,3 1 6,-2-3-8,2 0 13,-1-4-13,-6 5 2,2-5-3,0-1-3,-9-1 8,0 2 1,-2-1 2,0-1 4,-4 1 0,3-2 1,-3 0-2,-3 2-4,1 0 0,-4-1-3,-1 3-6,0-1 5,3 2-11,-6 0 0,3 1-1,-5 1-3,0 3-7,-2 3-2,-3 2-2,0 2 0,1 2-1,0 1 1,1 0-8,0 4 5,-1-3 0,3 4-7,2-2 1,4-3 6,-2 4-5,4-2 1,2 2-2,2-3 7,-1 3 5,5-3-1,0 0 1,4-3 0,0-2 2,7 0 1,-5-4-7,2 1 10,2-6-3,-3-1 2,5 0 1,-1-8 1,-1 0-4,3-3 2,-5-4-3,2 0-2,-5-5-1,2-2 6,-1-3-4,-1 2 1,-2-3-1,-2-1 2,2 3 4,-5-4-3,2 7 10,-4 1 21,1 9 19,-4 3 12,-1 3 3,1 1-20,-3 1-7,3 2-18,-3 3 3,0 2-15,0 0 1,-6 22-3,2 4-4,-7 18 1,-9 4-1,0 6-4,-1-1 6,-8 24-1,11-27 3,1 4-4,0 2-6,-2-8 5,4 1-1,-3-1-2,2 0 5,3-17-36,-3 11 5,4-13 0,2 0 0,2-1 11,-2-3 5,4-7-16,1 0-10,-2-2-24,5-3-10,-1-3-14,2 0-2,-2-5 3,2 0 14,-2-1 6,3-4 10,0 0-6,0 0-12,0 0 3,10-28 5,-3 10 1,1-6 10,4-5-1,-1-2 8,0-2 2,5-14 4,1 4 5,-1 1 5,0 1 21,-5 7 9,9-6 14,-7 9 7,-1 1 10,4 1 7,1 2-4,0 1 5,2 2 5,0 3-7,-1 4-5,1 1-1,0 2-5,-5 6-5,-1 2-6,1 1-7,-4 4 2,1-1-8,-3 5 4,2-3-5,-4 7 3,0-3-4,-2 7 3,-1-3-1,-3 2 1,-3 7 3,-3-3-2,-1 4-7,-4-4-7,-3 6-8,1-6 3,3-1-7,-11 1-2,7-5-1,1 0-3,2-1 8,1-5-4,-2 1 6,3-4-10,9 0-21,-11-2 6,11 2-10,-8-5-19,8 5-12,-1-9-24,1 9 0,10-12-29,-1 4-13,6-2-11,-3 3-3,10-4-10,2 4-87,-3-3-277,3 0 123</inkml:trace>
  <inkml:trace contextRef="#ctx0" brushRef="#br0" timeOffset="510377.3545">6767 15767 208,'8'-14'234,"-1"-1"-15,-2 8-10,1-2-21,-2 2-22,-1 1-15,-1 5-20,-2 1-21,6-5-12,-6 5-5,0 0-21,0 0-4,0 0-5,-12 31-9,1-7-2,-4 2-5,1 3-3,-3 1-2,2-4-12,1 0 0,0-1-5,5-1-1,-5-2 3,3 3-11,1-8-3,0 4 5,3-2-6,0-2-4,1-1 3,2 0-4,0-1 5,1 0-8,0-4 4,-1 1 0,3 0-3,1-2 5,-2-3-5,2 5-2,2-5 2,-1 1-4,2-2 2,-2-1-4,5 0 4,0-1-8,2-2-12,2 0-15,5-2-26,-2 0-18,4-3-39,3-2-28,-5 0-47,-1 0-127,0-1-344,-1-2 153</inkml:trace>
  <inkml:trace contextRef="#ctx0" brushRef="#br0" timeOffset="511188.7699">6241 15637 172,'0'0'159,"0"0"-16,0 0-15,-21 8-11,2 8-9,-7 4-6,-13 8-13,0 1-8,-20 16 0,15-13-14,-15 8-1,14-13-4,-17 9-2,18-10-10,2-4-4,3 3-1,-4-4-2,5-4-7,9-2 2,2-1-14,5-4 6,-1 3-13,3-2-10,8-3-11,2-4-23,1-1-7,2 1-21,3 0-6,1-4-25,3 0 9,-3 4-19,3-4-20,0 0-87,23-3-219,-8-2 97</inkml:trace>
  <inkml:trace contextRef="#ctx0" brushRef="#br0" timeOffset="511859.1914">6942 15702 45,'-9'10'165,"-10"5"-1,-4 4-12,-10 10-14,-1-5-1,-4 4-9,0-3-4,-3 4-5,0-2-12,-3 2-12,-1-4-8,-15 11-8,16-12-8,-1 2-7,-17 6-2,-1 4-7,19-14-6,-1 5-1,1-4-3,-1 0-8,4-1-7,2-1-3,-2-3-11,14-4-5,-1-2-18,6 1-17,3-7-27,5 4-18,3-3-31,2 0-12,4-3-12,2 2-5,3-1-112,4-2-259,5-1 115</inkml:trace>
  <inkml:trace contextRef="#ctx0" brushRef="#br0" timeOffset="512534.1217">7560 15994 150,'2'-3'219,"1"-2"-15,-2 5-3,3-5-24,-1 1-5,0 1-17,1-2-8,-1 2-10,-2-1-11,2-4-10,0 3-9,1-2-5,1 2-9,-1-4-14,0-1-6,0 0-9,0-5-3,2 5 0,0-6-11,-3 2-5,1 2 14,0 2 1,-1-2-1,-2 4 1,-1-1 0,0 5-3,0-4-4,-1 2-11,-2 2-5,-1 1-8,-6 1-6,-7 2-4,-7 6 0,0 0-7,1 4-4,1 1-2,2-3 2,3 7-5,3-5-2,2 2-1,3 1-8,2 2 6,2 2-2,2 2-1,1 1 4,5 5 1,4-1-1,3 0-1,1-2 3,2 1-3,4-1 8,-3-1-6,0-3 3,-4-3-5,-3-3 2,1-1-1,-3 0 1,-1-4 0,-3-2 6,2 0-1,-3-1 4,0-4-5,-4 9 6,-6-1 1,-4-3-5,-7 7 2,-4-7 3,2-2-5,0 1 3,-1-4-2,1 0-5,1 0-15,0 1-6,1-4-20,2 3-13,5-3-23,3 4-13,1-3-20,4 1-45,4-4-44,2 5-26,11-5-155,0-1-408,8-3 180</inkml:trace>
  <inkml:trace contextRef="#ctx0" brushRef="#br0" timeOffset="513242.6307">7724 16037 161,'7'-11'267,"-3"4"0,-1-1-8,2 2-11,-3 1-23,2 3-26,-2-1-23,-1-1-21,0 1-21,-1 3-19,3-2-13,-3 2-10,0 0-9,-5 14-8,-2 1-11,0 1-5,-2 1-6,2 0-3,-4 5-6,4-5-5,0 1-1,1-4-9,1 4 2,-1-2-3,2-4-6,2 0-2,1-2-2,1-5-5,0 2-2,0-1 4,3-2 1,-3 0 1,7-1 0,1-3-1,-1-3-2,4-2-2,6-9-6,-3 4-3,5-5-1,-1-2 0,0-4 0,1 4-6,-2-2 4,-3 2-2,-4 3 4,1 3-4,-4 0 4,-2 2 7,0 2 1,0 2-8,-3 3-3,-1-1-4,-1 3-1,0 0 2,-13 12-1,0 6-1,-3 3-3,-1 1 5,0 5-2,6-3-2,-2 0-1,5 0 4,2-4-2,3-3 3,0 0-2,3 2 2,2-7 1,3 3 1,0-5 2,6 0 5,-1-6-30,7-2 6,2-4 2,4-2-3,-1-6 2,4-5-11,-2-7 2,-2-2-10,9-8-1,-5-3-9,3-4 4,-3 2 4,-5-4-2,1 3 4,-8 6 9,3 4 1,-7 3 19,0 0 20,-5 9 23,3 1 8,-7 5 5,2 1-11,-2 2-7,-1 1-5,0 6-8,0 0-6,0 0 1,-11 17 2,-2 3-6,1 4 0,-4 4-4,1 1 5,-5 13-3,7-13-3,1-2 1,-1 2 2,2-4-1,-1-2-8,4-1 12,-1-9-6,2 1 5,2-3 1,-1-3-3,5-2 5,-2 0 0,0-3 21,0 0 30,2 1 13,1-4 17,-4 6 4,4-6-16,0 0 0,0 0-14,6-22-7,-1 7-6,3 0-7,2 1-7,7-3-11,1-3-3,2 2 1,3 3-4,1 2-4,-2 7 9,-1-3-16,2 6-8,-8 2 0,-1 4-3,0 1 0,-1 0-7,-3 2-1,-3 1-2,-3 4 4,-1 3-5,-1 2 7,-6 1-9,-1-2 15,-7 6-12,-3-1-8,-4-1-10,0-1-8,-4-2-12,-3-4-19,2 0-5,0-2-15,3 0-11,4-8-23,2 5-17,2-4-17,3-3-25,2 0-37,3-2-21,3-1-161,2 3-431,1-7 190</inkml:trace>
  <inkml:trace contextRef="#ctx0" brushRef="#br0" timeOffset="513295.6673">8504 16058 221,'6'-9'295,"-4"-2"-12,0 7-24,2-1-22,-4-2-20,0 2-22,-4 3-19,2-2-25,-3 3-13,-1-2-22,-2 4-8,-2 1-15,-3 0-12,1 3-6,0 2-12,1 1-9,1 1-4,3 0-7,2 0-6,-1 7 1,2 2-2,2 2-7,2 3-6,3-2 0,-3-1-4,4 4 1,-1-5 2,0 1-8,0-4 1,0 0-3,-2-2-2,2-5-5,-3 1 4,0 0 0,0-4-2,1 0 3,-2-2 1,-3-1 0,-2 4 10,-2-2-2,-2-2-5,-3 2-4,-2-4-6,-1 2-11,1-5-15,-1 0-23,1-1-12,-1-2-40,2 0-35,4-2-15,3 0-36,0-1-45,3 0-167,4-3-427,1 1 190</inkml:trace>
  <inkml:trace contextRef="#ctx0" brushRef="#br0" timeOffset="513970.0747">8690 15963 119,'7'-9'274,"-1"-1"-15,-1 3-13,1 1-24,-2 1-26,-1 2-25,0 0-22,-3 3-17,0 0-26,0 0-7,6 10-9,-9 1-6,-3 4-9,-2 12-1,-4-2-12,0 4-3,-2-3-8,2 3-2,-2-5-13,3 4 4,0-3-5,2-3-8,2-5 1,2 0-6,-1-1-1,0-1-5,4-5-3,-2 3-6,3-4-7,1 1-3,0-5 1,1 2-5,1 0-6,1-2-7,2 0-14,1-3-8,1 0-26,3-4-8,-1 2-30,2-2-9,-1-4-36,0 1-8,-1 0-14,0-1-127,-2-1-323,-4-3 144</inkml:trace>
  <inkml:trace contextRef="#ctx0" brushRef="#br0" timeOffset="514020.6767">8611 16111 26,'10'-7'134,"4"1"-7,10 0-12,3 1-12,0 3 11,2 1-21,-2 1-4,0 6-6,-3-3-13,-2 6 0,-6-2-11,2 10-2,-7-7-12,-2 4 8,-2 1 7,-4 1 10,-3 2 6,-3-1 4,-2 1 3,-3 4-4,4-7 0,-6 2-7,2-3-13,1 0-4,-2-1-2,6-4-9,-1 1-3,1-2-10,2-2 4,0 2-7,-2-2 5,4 1-5,1-2 2,-1 0-8,6 2-1,1-6-30,1 0-15,2-3-39,3-1-20,2-4-34,-1-1-21,2-8-9,3 0-6,-3-1-112,-5-4-285,2 0 127</inkml:trace>
  <inkml:trace contextRef="#ctx0" brushRef="#br0" timeOffset="514068.017">9254 16050 265,'2'-9'346,"0"4"-33,-2 0-35,0 1-33,1 1-36,-1 3-21,0 0-25,0 0-15,0 0-12,-8 17-17,1-2-7,-5 9-11,1 0-13,-2 1-5,2-2-11,1-1-6,-1-1-5,0 2-12,4-6-1,-2-1-3,-2 5 1,3-7-10,5-2-10,-1-4-9,-1 3-12,1 1-9,4-7-6,-2 2-3,2 0-3,0-1 1,3-1 0,3 3-5,-2-5-12,5 2-15,-1-1-24,1-3-20,1 1-18,1 0-10,-1-3-32,-2-3-6,2 2-23,-2 0-11,-2-3-147,-2-2-365,-1 2 161</inkml:trace>
  <inkml:trace contextRef="#ctx0" brushRef="#br0" timeOffset="514854.9827">9127 16165 83,'22'-7'94,"2"6"7,2-3 8,-1 4-7,0-3 3,1 1 2,-2 2 0,1-3-2,-3 3 1,-5-1-2,-1 2-1,0 2-12,-1-3-4,-7 0-8,1 0-2,-1 0-7,-8 0-1,10-3 0,-10 3-15,6 0-1,-6 0-14,5 3-2,-5-3-11,-2 9 7,2-9-8,-7 14-1,1-4-1,-5 4-2,5 2-7,-2-2 0,2 2-2,-1-5 2,4 3-6,-1 1 4,2-5-7,1 4 6,0-4-5,3 4 7,-1-2-4,4-2 5,-1-2-3,8 3 3,0-2 1,1-1-4,1-5 6,0-1 3,2-2 12,-3-2 4,2-3 2,0-4 5,2-2-7,0-3 4,-4 2 8,-1 2 8,0-4 9,-5 1-1,-2 2 5,1 3 7,-2-1 4,2 1-5,-3 2 3,-2 0-11,2 3-18,0 0-2,-3-2-16,0 5-3,1-5-8,-1 5 1,0 0-14,-4 14 5,0-7-2,1 0 0,-3 5-7,3 4 4,1-5-9,-1-1 1,-1 0-1,3-3-5,1 5 7,0-5-2,5 3 3,-2-1 4,-1 0-1,2-1 3,4-1-1,-3-2 4,4-2-1,-1-1 5,1-2-5,5 0 0,-2-4 4,1-3 0,1-2-3,6-7-1,1-2-1,0-3-4,-3-3-12,9-12-4,-4 0-4,-8 8 3,2 2-1,-3-1 2,0-2 1,-2 5 1,-1 2 7,-4 7 31,-3 4 10,0 1 1,-1 2-9,-1 2-8,2 1-12,-4 5-5,4-2-9,-4 2 1,0 0 3,-13 16 0,1 4 6,-2 0-4,-1 8-1,3-1-1,-2 3-4,1 0 2,2 1-6,5-2 3,-2-1 0,3-1 1,1 0-2,3-9-4,-1 1 4,4-2-3,-2-5 8,3-2-1,-1 0 2,1-6 3,0 1 2,1 0 1,3 0 0,2-4 3,2-1 1,2-3 2,2-6-4,1 0 4,1-5-10,0 0 0,-2-1 2,-2 2 10,-3 1-13,-3 3 8,1 1-9,-5 0 1,1-2-3,0 6-4,-4 1 3,2 0-14,-2 3 3,0 0 2,0 0-5,-24 10-2,12 2-4,0 0-5,2 2-10,-1 0 6,4 2-5,1 1 6,2-1 4,2 4 4,1-6 1,4 5 5,0-4 2,1 1 2,1-5 4,0-2-3,-1-1 1,3 1 5,-4-6 12,5 3-10,-1-3-1,2-1-19,1-2-27,1-5-30,4 1-20,-5-3-30,0 1-19,0-6-19,1 1-39,-1 0-8,-3 0-141,-4 0-385,1 0 170</inkml:trace>
  <inkml:trace contextRef="#ctx0" brushRef="#br0" timeOffset="515539.993">9738 16174 191,'0'0'241,"0"0"-7,16-5-6,0 5-18,13 1-19,0-2-12,12 2-15,-1 4-17,-10-3-18,0 0-10,-2-2-14,-2 4-6,-4-5-10,-6 3-11,-1-3-14,1 4-38,-8-3-38,1 1-38,-9-1-57,12 0-67,-10 0-185,-2 0-388,0 0 172</inkml:trace>
  <inkml:trace contextRef="#ctx0" brushRef="#br0" timeOffset="516224.0667">5249 16705 148,'3'-8'198,"0"1"-14,1 2-29,-4 2-21,1 1-10,-1 2-25,3 7-4,-3 3-14,2 2 1,-1 15 1,-2-1-8,-2 3-2,3 0-7,-2 0-8,1-2 5,1-8-2,0-2-1,-3-2-13,6-2 4,-6-7 8,3 4 22,0-4 25,0-2 12,0 0 19,0-4 4,0 0 20,0 0 2,0 0-15,0 0-17,24-24-16,-4 1-10,0 1-10,9-13-8,2 3-17,-10 9-1,1-1-6,1 7-9,-4-1-9,-4 2-13,-4 8-21,-3 1-23,0 0-37,0 4-17,-1 1-11,-4 2-14,7 4-17,-3 1-22,-1 3-24,1 5-22,-2 1-20,0 6-29,-1-2-12,0 11-165,0-2-434,-2-8 192</inkml:trace>
  <inkml:trace contextRef="#ctx0" brushRef="#br0" timeOffset="517224.6702">5720 16933 36,'11'-9'143,"0"-3"13,3 2-13,-4-3-1,-2-3-12,4 6 9,-2-6-14,-2 4 1,-1 2-6,0-3-14,-3 5 6,2-5-6,-2 4-1,-4 4-9,0-2-5,0 2-12,-3 0-16,3 5-9,-12-4-8,-4 6-8,-11 10 1,-9 9 1,-2 1-12,3 7 0,-2 2-9,7-2 2,12-9 5,-2-1-14,9-6 1,0 1-8,5-5 2,-2 4-4,5-4 6,-1-1-6,2-1 10,5-2 0,0 0 5,4-2-3,7-3 3,-1-3-1,9-2 3,-3-2-4,3-3 2,1-5-8,-2 3 4,0-5-2,-3 3 5,-1-7-9,0 0 1,-4-2 1,-2 0-4,-3 9 7,1 1 1,-5-1 6,2 5 1,-5 4 8,3-2-9,-2 3 5,-1 0-14,-1 4-9,0 0 5,0 0-2,0 0-2,-13 26-4,5-10 4,0 10-3,-1-3-4,-2 2 5,4-3-5,0 7 3,5-10-5,0 0 9,2-1-10,2 2 8,0-6 2,2 1 2,-1-3-3,5 0 8,4-3 29,0-1-2,2-4-3,6-1-3,4-5 0,1-2-5,5-5-1,-3-3-4,9-9-7,-12 2 5,10-7 2,-3-3-2,-10 3-6,0 0-10,-1-1 11,3-10-2,-8 7 0,2 3 3,-2 0-4,-7 3 5,-3 7 10,-1 7 15,2-2 0,-5 7-9,1-2-9,-2 2-7,0 5-3,0 0-10,-14 9 7,1 11-3,-4 0-4,0 4 3,2 7-9,-1-2 6,6 3-2,-1-3 0,3 0 0,1 0 5,1-1 0,3-5-9,3-3 7,0-2-7,3-1 9,0-2-8,2-1 5,0-5-3,2-1 4,1 1 9,1-3-7,5-1 4,0-8-10,6 1 9,2-6 5,2-3-3,-1-3-8,-5-4-6,4 1 6,-3-5 2,0 5 1,-2-5 2,-2 2-2,0-1-4,-1 0 0,-6 8 11,-1-1-5,-2 4 9,0 3 3,-2-2-9,0 4 0,1 2-10,-4 0-1,0 3-12,0 0 9,0 0 0,0 0-3,-6 22-10,1-6 15,-2 2-9,0 7 14,1-9-8,2 7 4,-3-6-9,3 1 8,1-2 2,3-3-9,0 4 11,1-7-6,1 1 3,2-3-3,-1-2 3,1-2 9,6 3-1,-2-5 0,9-1-2,4-4 3,3-1-1,-1-4 4,1-4-10,1-2 9,-1-5-12,1 2 11,-1-2-8,-3 1 4,-1-2-3,-3-1 3,-3 9 2,-4 1 8,-3-2 11,0 8 13,-4 0-5,0-1-4,1 3-8,-4 3-6,1-3 7,-1 3-15,0 0 2,-12 15-10,5-1 1,-6 0 5,2 1-9,2 1 1,-1 1-7,1 5 9,2-7-6,2 0 0,1 6 2,3-11-5,-1 6 12,-1-5-6,6 3 5,-1-5-1,5 2 2,1-4 1,-1-2 2,7-1-1,3 2 8,4-5 3,-1-2-10,4-7 4,-4 1 4,1-3-5,1-4 2,-2-1-5,4-2-2,-4 0 2,-3-4-3,0 4 16,-6-5-7,-6 9 1,0-3-3,-1 8 9,-1 1-10,-3-5 8,1 10-1,-1 2-3,-7-8-13,-1 9 12,-3 1-13,-1 8 6,-5-1-9,-4 6-20,3 4 27,2-4-5,2 4-2,1 3 7,3 1-8,5-5-4,-1 1-1,5-4 1,-2 4-1,6-2 8,1 0 4,1 1-11,3-4-19,3-2-9,6 4-30,1 1-27,2-7-30,7-2-35,2-1-39,8-2-73,2-3-42,-2 0-163,4-4-514,1 0 227</inkml:trace>
  <inkml:trace contextRef="#ctx0" brushRef="#br0" timeOffset="518407.2331">7538 17108 236,'0'-10'306,"1"-6"-12,-2 7-15,-2-2-23,-1 4-25,-2 0-29,-1 3-19,-3 1-16,-4 3-20,-2 4-13,-6 3-18,1 3-26,-3 5 4,3 2-8,-1 2-9,3 2-18,2-3 1,5 6-6,2-2-4,3-5-9,1 3-6,3-7 7,2 0-3,2 1-6,4 1-3,4-4 4,0-4-2,6 1-2,4-2-5,2-2-2,1-4 4,-1-4-9,2-2 6,1-5 3,-3-3-22,2-4 1,-5-2-17,0-4 16,-7 1-15,1-2 9,-7 8-6,-2-9 15,-4 1-1,-1 6-6,1 2 5,-9 2 2,0-2-8,-5 2 8,1 3-4,1 3-6,-1 4 1,-1 2-4,0 4-2,3 1 2,2 5-6,1 0 4,2 1-2,2 2-1,0 6 0,3-7 1,3 9 8,2-2-6,5 4 3,6 2 10,6-7-10,4 2 5,4-6 2,-1-3 0,12-1 1,-2-2 3,-6-4-4,-1-4-3,8-4 10,-12 0-16,1-5 10,0-1 5,-6-5 5,1-3-12,-4-5 5,0 0-2,0-3 1,0-13-1,-6 10 1,-2 3 2,-5 3 6,1 6 11,-2 4 13,-1-1 7,-2 7-4,2 3-7,-3 2-11,3 0-16,-3 5 1,0 0 0,0 0-5,0 0 2,-10 32 2,0 0-1,-5 13 0,-2-2 0,-2 4-1,0-2-7,-1 4 7,2 0-4,-1-6-3,1 0 2,5-10-1,2-2-1,-2 2 12,3-4-6,-1-1-4,4 0-8,0-5 11,2-5-5,0-1 2,5 0 2,0-5 2,0 0-4,2-2 8,2-1 1,0-5-3,6 3 9,5-10-12,0 6-5,7-11-19,-1 5-3,-1-10-18,1-2-5,-5 0-15,1-5-21,-2-1 18,-5 4-3,-2-8 13,-2-1-4,-6-1 4,-2 1 9,-2 3 3,-3 5 8,-4-4 2,1 9 6,0-3 6,5 8 19,-2-4 7,1 3 0,3 6-1,0-2-9,1 1 2,2 4-3,1-5 3,-1 5 7,14-5-8,7 6 1,3-4 0,6 2-3,-1 0 7,14-2-12,-3 2 3,3-3-1,2 0-9,-7 3-2,-7-4-2,-2 1-4,-4-1 2,0-3 1,-1 3 6,-3-6-2,-3 1 3,-4-1-2,2-7 7,-5 8 18,-1-5 12,-2 1 4,-3 7 12,0-3 13,0 2 8,-3 1 1,1 2-9,-3 5-1,3-6-13,-3 6-13,0 0-3,0 0-5,0 0-9,0 0-3,-6 24 14,-2-8-5,-4 10 1,0-1 6,-2-1 0,0 1 5,-1-1-5,0 2-1,1-2 10,0 1-12,1-6 5,2-3-9,0-3 4,6 0-4,-3-4-1,2-4 5,2 2-4,-1-2-2,0 0 5,4-2 2,1-3 14,-4 4 9,4-4 14,-5 5 6,5-5 18,0 0 7,0 0-24,0 0 29,0 0-14,0 0-12,0 0 3,10-32-16,0 8-5,0-3-10,2 0 5,1-1-16,3-3-7,5-8 1,-6 11-1,2-2 2,2 6-4,-3-2 5,0 1-21,-2 1 20,2 3-6,-1 4-4,2 1-2,1-1-10,-5 8 6,6-1 6,1 0-13,0 5 1,3 1 3,-1 3-7,-6-3 16,1 4-19,-3 4 7,0 2-13,-2 5 9,0 1-20,-4 5 0,1 7 14,-7 1 0,0 7 6,-8-5-4,0 7 9,-5-4-1,-1 2-5,0 0 3,-3-1-2,2-2-1,-1 0 0,1-1 6,2-8 0,4-5 0,-1 0 5,3-5-19,-2 3 18,2-3 1,-1-3-3,5 0 10,-2-2-21,0-2-3,3-1-18,-3 3-26,3-5-1,-4 6-15,4-6-16,0 0-48,0 0-57,0 0-41,4-24-29,-1 16-6,-2-5 5,2-1 4,0-1-144,-3-2-442,-1 1 196</inkml:trace>
  <inkml:trace contextRef="#ctx0" brushRef="#br0" timeOffset="519088.7445">8376 17154 126,'-14'-5'158,"4"3"19,2 1-1,-1-1-12,4 3 3,5-1-20,0 0-5,0 0 3,0 0 17,0 0 7,0 0 3,26 6-8,-2-5 5,7 1-15,0 0-7,9 1-20,1 1-6,-12-1-11,-1-2-14,-2 4-1,1-5-8,-1 1 6,-5-1 2,-4 1-1,-3-1 8,-4-1-17,1 1 22,-4 0-3,-7 0-18,12 1-11,-12-1 0,8-1-5,-8 1-8,0 0-6,10 0-21,-10 0-33,0 0-33,0 0-32,10 0-46,-10 0-45,0 0-49,0 0-37,4 0-58,-4 0-239,0 0-581,0 0 257</inkml:trace>
  <inkml:trace contextRef="#ctx0" brushRef="#br0" timeOffset="520725.2871">9192 17609 113,'0'0'253,"0"0"-27,0 0-22,0-5-16,0 5-23,0 0-17,0 0-12,7-5-10,-2 1-11,4 1-2,2-5-19,7-7-3,1 4-2,2-7-13,-2-2 5,1 1 2,1-3 1,-2-5-3,0 0-2,5-9-6,-7 5 4,-1 4-5,-2 0 30,0 3 3,-7 9 7,0-2 6,0 5-11,-3 0-6,0 5-1,-2 0-19,0 2-8,-2 5-11,1-5-12,-1 5-2,0 0-25,0 0 9,-11 19 4,3-6-14,-2 13 8,-1 3-14,0-3-6,5 2 2,-2-1 4,4-1-4,1 3-1,1-8-3,4 2 1,-1-4-7,2-4 6,3-1 2,0 0 6,6-3-9,1-5 8,1 0-2,8-4 0,1-4 1,1-2-8,1-5-3,-1-1 6,0-2-9,-3-5 5,1-3 0,1-1 1,-2-1-1,-1 0 1,-3-2-5,0 6 9,-9 6 5,1-1 16,-4 8 9,0-2-11,-1 2-6,-1 2-13,-3 3 5,2-3-6,-2 3 0,0 0-6,-9 16-3,2-2 8,-2 0-10,-1 1 4,0-3 4,1 4-1,2-1-7,-1 0-18,4 0 21,0-5-8,-2 1 13,6-3-2,-4-1-3,3-2 1,-1-1 12,2-4-3,-4 5 3,4-5 11,0 0 13,9 5-8,0-5 8,4-7-13,7-3 3,0-5-13,1-3 8,1-3-1,1 3-1,-1-3-1,-2 5-13,-2-1 9,-5 5-4,-3 3 2,0 1 1,-3 2-3,-2 0-8,1 3-13,-5 0-1,-1 3 3,0 0 7,9 6-6,-7-1 0,1 3-2,-4 3 1,-1 2 2,2 1 4,-1 6-3,0-2 1,-2-1-2,3-5 3,0 4-3,-1-4 3,1 6-1,1 0 3,-1-8 1,3 1-5,-3-2 7,0 0-7,1-2 9,-1-5 1,1 3-2,-1-5-5,2 7-11,-2-7-5,1 5-8,-1-5-1,3 3-15,-3-3-25,0 0-30,0 0-35,0 0-50,12-9-33,-10 2-56,1 1-37,2-4-252,-3 4-605,1-4 268</inkml:trace>
  <inkml:trace contextRef="#ctx0" brushRef="#br0" timeOffset="521425.6791">9827 17130 1902,'-19'-14'98,"7"4"24,1 2-5,2 1 6,2 2 20,0-2-33,4 5-31,-1-1-14,4 3-21,-4-4-12,4 4-15,0 0-28,0 0-32,18 0-44,-2 0-63,5 4-82,-6-1-157,6 2-420,3-2 186</inkml:trace>
  <inkml:trace contextRef="#ctx0" brushRef="#br0" timeOffset="522106.2482">10661 17190 163,'0'0'164,"8"-4"1,-4 4-13,-4 0-8,0 0 8,9-3-8,-9 3 1,0 0 16,4 0-20,-4 0 0,0 0-7,0 0-16,0 0-3,0 0-11,0 0-16,7 3-3,-7-3 0,0 0-20,0 0 5,0 0-8,0 0-1,0 0-3,0 0-5,0 0 1,0 0-4,0 0-9,-3 5 6,3-5 0,0 0-10,0 0 6,0 0 1,0 0 3,0 0 8,0 0-3,0 0 17,0 0-19,0 0 33,0 0-11,0 0 5,0 0-18,3-13-11,-3 7 6,-1 0-4,2-2-25,-2-1 21,1-2-5,-2 6-7,-2-5-10,1 0-5,-2 1 1,0-1 2,0 5-11,-4-5 0,-3 4-3,-3 2-1,1 0-15,-6 7 10,4-2 4,-4 3-4,3 2-2,-1 4 0,4 0-6,-2 4 0,4-4-20,1 4 16,-1 0-1,4-1 2,0 4 7,4-7 4,2 1-2,-1 2 3,3 3 6,1-3-12,2 4 11,2-1 9,4-2-2,-1-1 12,4 0 12,0-2-21,-2-1 15,-3-3-12,2 0-2,-1-1 0,-2-2-1,2 2 7,-1-1-4,0 1 6,-1-3 4,0 2 7,2-1 2,1 1 0,3 5-1,-4-5-12,5 4 4,-1-2-7,-4-1-1,-1 1-1,0-3-7,0 3-2,-3-1-5,1 0-2,-3-2 3,4 3-6,-3-1-2,-2 0 8,-1 3-5,0-2 7,-4 4-3,-3-1 2,1 1 3,-3 1-1,-3 3-7,2-3 2,3-7-2,-5 4-4,2-2 6,0-5 4,-1 8 3,-3-7-7,4 0 0,-4 1 4,-2-6-14,-8 7-11,1-5-5,-2-2 6,4 2 9,-1-4 9,8-2-13,1 1 4,3 2 3,0-1 3,3 1 9,-2 1-11,1-4-11,4 2-13,-4-1-36,3 3-9,0-2-24,-1-2-24,2 4-41,1-1-39,-1-1-54,3-2-57,1 2-283,0 4-639,0-12 282</inkml:trace>
  <inkml:trace contextRef="#ctx0" brushRef="#br0" timeOffset="523565.4855">12552 12354 95,'7'-24'127,"3"2"-4,-3 0 4,0-4-10,0 2 5,0 9 8,-2-1 3,0 0 9,-2 2-3,0 2 3,1 4 5,-2 1-6,0 2-6,-2-1-4,5-1-12,-3 6-6,-2-5-2,0 4-5,0 2-6,0-4 0,3 1 4,-3 3-11,0 0-4,0-4-2,0 4-5,3-2-3,-3 2-6,0 0-6,0 0 1,0 0-7,0 0 1,0 0-1,0 0-9,0 0-3,0 0 1,0 0-15,0 0-3,0 0-1,0 0-5,0 0-3,0 0 0,0 0-7,-3 14-2,0-6 0,1 5 8,-3 4 17,-3 10-7,0 4 2,0 3 10,-2 11 0,-2 6 14,2-2-11,-6 2 7,4 5-9,-1 1 9,2 2-1,-2-3 7,-1 1-11,-3 24 3,3-29-8,1 7 0,4-4 3,-3 1 18,-5 24 0,6-27-12,0 0 6,0 5 28,1 0-2,1-5-4,-2 3-7,2-5 0,1 1-5,-2-2-5,1 3-8,-1-5 0,-2 6 2,1-1-5,4-2-7,-4 4-4,-1-8 0,4 8-3,-2-9-1,2-12-6,1 0 3,-2 14-4,1-12-2,2-3-2,-1-1-1,0 0-1,1 0 0,1-4 0,-1 2-4,-1-2-1,4 1 0,-2-3-7,-1 2 6,0 3 0,2 1-2,-2-3 0,2 0 3,-2 2 2,-4 0 0,7 1-1,-6 0-4,1 2 2,-4 10-3,3-11-4,-1-1 2,1-4 1,-1 5-3,3 0 1,-1 1-3,-1-3 0,2 0-25,0 2 4,-1-3 0,2-1 4,3 0 0,-1-2 4,0 0 1,-2 3 0,1 0 4,0-3-2,4 5-2,-6-1 3,6 5 8,-4-5 2,0 6-4,-2 9 4,-2 0 10,2 1-6,-5-3 0,3 1 15,1 4-1,-2-16-2,-2 12-6,4-13 3,-2 15-1,3-11-5,-3 11 1,3 2-2,-3-5-4,3 2-1,0-1 2,0-1 0,3-7-5,-2-2-1,2 14 4,-1 0 1,-1-1-2,0 2-2,-2 0 2,2 0 1,-6-1-2,2 2 2,-2 9 3,-2-8-3,0 4-2,3-2 2,-2 1-16,-5 25 2,5-29-1,1 5-3,0-1 3,1 0 3,3-1 0,-2-1-5,-2-4 3,4-5 1,2 6-2,-3 3 6,0-3-2,-1 0-4,0 0-4,-1-2 8,-3 4-6,-1-1 5,1 0 1,-2-1-3,-1-1 1,4-3-3,-1-3 4,-2 5 1,0 0 0,0-1-3,-1-6 11,3 7-8,0-4 1,2-10-1,0 9 11,0 2-3,0-14 1,1 3 1,0-3-7,-2 1-11,2-4 2,1 6 2,-1 0 11,-5-4-14,5 0 13,1-7-7,-5 2-1,6-1 8,1-7 1,1 1-4,0-3 0,-2 0 4,4-1-4,-3-3 5,8-11-9,-9 20 10,9-20-8,-7 15 0,7-15 5,-7 11-3,7-11-1,0 0 4,-9 11 5,9-11-10,0 0 14,0 0-13,0 0-5,0 0 4,0 0-7,0 0-8,0 0-13,0 0-14,0 0-30,0 0-26,0 0-44,0 0-29,0 0-37,0 0-51,0 0-71,0 0-73,0 0-55,0 0-362,-20-26-885,22 4 391</inkml:trace>
  <inkml:trace contextRef="#ctx0" brushRef="#br0" timeOffset="525126.4549">13269 12421 15,'0'0'129,"0"0"1,3 5 4,-3-1-11,0-4-4,-1 4-4,2 1-12,-1-5-7,0 7-2,-1-4 0,1 2 0,-2-1 0,2-4 1,0 2-1,0-2-2,0 6 5,0-6-1,0 0-1,0 0-2,2 4 0,-2-4 1,0 0-7,0 0-6,0 0 3,0 0-5,2 1 2,-2-1 3,0 0-4,0 0-6,0 0-8,3-11-4,-3 9-5,0-5-1,3 2-9,-1-3-4,-1 1-3,0 1-7,-1-3-1,3 3-5,-3-6 1,0 6 6,0-1-6,-3 0-3,3 0-2,-1 1-6,-2 0 1,0 1-5,-2-1-1,0 2 4,-2-1-11,0 3 0,2 2-5,-5 0 4,1 2 0,-5 3-2,5-1-2,-6 4 1,4 0 0,0 1-1,2 3-2,0-5-1,1 4-1,-2 1-1,5-1 1,-1-3 3,-1 6 0,3-2-3,1-1-3,-1-1 1,1 2 2,-1-1 1,3 0 11,-1-1-11,1 1 2,-1 0-8,2-5 4,0 3 4,0-1 19,0 1-3,2 0 5,1 1 0,-2-3-6,-1-3 0,4 3-5,-1-2-1,-2 0 5,2 2 2,0-1-3,1-2 3,-1 1 10,1 1-8,2-2 3,-2 2-3,2-2-3,-1 3-4,3-2 6,0 0 0,-1 2-1,0-1-5,4 0 4,-4 1-6,0-1-1,1 3-1,0-3 1,-1 5 1,1-4-3,-1 1-2,0 1-3,-2 0 3,0-1-5,0 4 2,2-3-4,-5 1 2,1 1 3,-1 0 6,-1-1-9,0 0 7,-1 0-4,0 1-1,-1-6-1,1 5 2,-1-7 3,-1 4 5,2 2 0,-4-4-6,2 4-1,-4-2 3,1-1-1,-2 1 2,-3 1-1,3-4 6,-7 1-4,5 0 1,-6-2 9,1-2-13,0 0 0,-3-2 5,2-3 2,-1-1-4,-5-2 0,6 2 2,-4-12-5,8 8 8,0 0-1,1-4-11,0 3 9,3-1-7,3 1-2,-2 2-2,3 0-17,1 0-31,0 3-43,2-1-45,0 1-50,3 0-68,3-1-57,1 1-188,1 0-541,3 2 239</inkml:trace>
  <inkml:trace contextRef="#ctx0" brushRef="#br0" timeOffset="525879.5212">13483 12717 50,'0'0'225,"-7"2"-12,7-2-18,0 0-14,-5-2-18,5 2-12,0 0-13,-6 0-14,6 0-12,0 0 0,0 0-7,0 0-6,0 0 7,0 0 8,0 0 1,0 0 2,0 0-2,13 5-4,-10-1-3,1-4-10,-4 0 2,8 3-2,-1-3 18,3 3 2,3-1 6,8 0-3,0 0-14,0 3-13,-4-2-16,-3-3-8,9 4 8,3 1 8,20-2 8,2 1-20,-3 0-7,-3-4-8,1 1-9,-14 4 0,-1-2-9,1-1 6,-2 4-13,-3-2 4,1-2-12,-8 2-5,0-1-16,-4-1 22,-5 0-7,2-1-7,-4-1 5,-2 3-10,2-3-1,-2 0 7,-4 0-1,6 1-2,-6-1-2,5 0 4,-5 0-4,4 1-6,-4-1 0,0 0 2,0 0 9,5 0-10,-5 0-5,0 0-18,0 0-13,0 0-20,0 0-14,0 0-16,0 0-16,4-2-19,-4 2-21,0 0-40,0 0-50,0 0-26,-14-7-21,8 1-32,-4-1-175,3 3-523,-1-1 232</inkml:trace>
  <inkml:trace contextRef="#ctx0" brushRef="#br0" timeOffset="526622.2026">13959 12596 78,'-2'-5'200,"-1"3"-4,1-3-4,0 3-16,2 2-17,-5-3-15,5 3-21,-1 0-12,1 0-12,0 0-9,0 0-11,0 0-8,0 0-4,1 9-4,-1-9 5,6 8-6,-3-5 6,1 3 14,7 5 6,1-2 0,-1 0 2,4 3-1,4 1-1,-2 0 1,2 0-13,2-1 0,1 0-3,-3-4 1,2 4-7,-1-5-7,-1 3-6,2-3-4,-5-2-3,-1 0-1,0-2 2,-4 2-5,-1-4-2,0 2 1,-5-2-3,1 2 0,0 0 10,-2-2 9,-4-1-1,7 1 11,-3-1 0,-4 0-5,6 3-6,-6-3 6,1 2-10,-1-2-6,0 0 1,0 0-15,0 0-5,0 0 5,0 0-16,0 0 10,0 0-4,0 0-3,0 0-2,0 0-5,0 0-10,0 0 4,0 0-3,0 0-4,-14-2 5,6 4-4,-1 0 4,-2 1 4,-3 4-8,0 0 9,-9 3-11,0 2-6,1 2 1,0 3 12,2-2-12,-1 2 5,1 1-4,1-3-1,3 2 9,1 0 7,0-5-16,6 3 3,-4 4-3,3-5-2,3-3 3,1-4-3,1 1-4,1 0 25,2 0-24,-1-4 8,-1 0-5,3 1 5,-1-1-2,1 0 5,-2-3-1,3-1-16,-1 3-16,1-3-23,0 0-23,-2 4-29,2-4-28,-3 3-21,3-3-23,3 7-26,-3-7-21,2 3-63,3-2-187,-2 0-515,-3-1 229</inkml:trace>
  <inkml:trace contextRef="#ctx0" brushRef="#br0" timeOffset="527584.7831">14724 12458 110,'3'-10'171,"1"3"-10,-1-2 4,-1 6 11,0-5-5,-2 1-5,3 1-2,-1 0-5,-1 1-3,-1 1 2,1-3-4,-1 6-3,3-4-11,-3 2-3,0 3-10,3-6-9,-3 3-12,0 3 5,0 0-3,0 0-10,1-5-3,-1 5 3,0 0 3,0 0-11,2-4-2,-2 4 3,0 0 3,0 0-3,0 0-3,0 0-6,0-4 0,0 4 0,0 0-16,0 0-1,0 0 5,1-4-7,-1 4-6,0 0 6,0 0-20,0 0 0,0 0-14,0 0 7,0 0-6,0 0-5,0 0-3,0 0-10,0 0-4,0 0-3,0 0-7,0 0 0,0 0-4,-3 17 1,2-10-5,-2 3-6,3 2 16,-4 6 6,-2 6-11,2 1 5,-3 3-1,1 1 1,2 0-1,-5 1-3,4 2-1,-1-1-2,-2-1 3,2-1 4,-1-1-2,0 1 4,0-4 15,3-5-14,0-2-2,-2-1-2,3-1-1,0-5 0,-1 2 3,2-5 1,0 1 3,-1 0-1,2-1-6,-2-4 5,2 4 10,-2-4-10,3 0-2,-3-3-1,3 4-5,-3-1 2,3 0 14,-1 0-9,1-4 5,-1 4-5,0 0 0,1-4-9,-2 4 6,2-4 2,-3 2-7,3-2 8,-2 3 4,2-3-1,-2 4-1,2-4-15,0 0 19,0 0-9,0 0 6,0 0 3,-2 3-2,2-3-1,0 0-3,0 0 3,0 0-10,0 0 5,0 0 3,0 0 5,-1 3-2,1-3-3,0 0-4,0 0 0,0 0 0,0 0-4,0 0 5,0 0 0,0 0-2,0 0-2,0 0 2,0 0 3,0 0-2,0 0-7,-2 5 7,2-5-3,0 0 11,0 0-4,0 0-4,0 0 3,0 0 13,0 0-15,0 0-3,0 0-13,0 0 18,0 0-1,0 0-4,0 0 2,0 0 6,0 0-7,0 0 6,0 0-14,0 0 16,0 0-4,0 0 2,0 0 2,0 0 1,0 0 5,0 0-3,0 0-5,0 0-1,0 0 7,0 0 0,0 0-8,0 0 6,0 0 2,0 0-9,0 0 10,0 0-6,0 0-3,0 0 7,0 0-26,0 0-34,0 0-41,0 0-41,0 0-46,0 0-53,0 0-66,0 0-47,0 0-242,0 0-636,-3-12 282</inkml:trace>
  <inkml:trace contextRef="#ctx0" brushRef="#br0" timeOffset="532231.9994">15082 12552 39,'-6'1'54,"6"-1"2,-7 2-10,3 2-10,1-3 3,3-1-7,-7 2 9,7-2-7,-3 2 20,3-2 13,0 0 15,0 0 8,0 0 5,0 0 10,0 0 10,0-10 6,0 10 2,3-7-3,1 2 3,-1-2 12,1 0 12,-1 1 17,0 2 4,1-1-2,-1 0-1,0 1-2,-1-1-16,0 2 0,-2-1-12,0 4-11,3-3 3,-2 1-24,-1 2-16,0 0-19,0 0-8,4-3-6,-4 3-10,0 0-8,0 0-7,-4 17-1,-2 0-2,-2 8-9,1 2 5,-4 4-8,-6 12 6,6-11-3,-1 1-1,-3-1-4,2-1 0,1 1 5,1-4-6,-1-1-7,2-4 3,3-5-1,2-2 2,-4-2-2,2-1 4,3-2-5,1-4 1,0 3 1,1-8 4,0 2 0,-1-1-5,3 0 11,-2 1-3,1-2 17,1-2-5,-4 3-13,4-3-5,0 0-10,0 0-29,0 0-21,0 3-25,0-3-29,0 0-28,0 0-60,0 0-60,7-10-52,-2 5-194,0 0-539,5-2 238</inkml:trace>
  <inkml:trace contextRef="#ctx0" brushRef="#br0" timeOffset="533351.3996">15413 12660 85,'4'-4'174,"-2"2"3,-1-3 2,3 2 2,-1-2 0,-3 1-1,3 0-3,-3-2 1,0 6-6,3-5-10,-3 5-12,1-1-24,-1 1-12,0 0-14,0 0-15,0 0-12,0 0-7,-7 16-8,3-5-2,-2 5-4,-4 0 1,-1 9-6,1 0 1,-2 0-8,2 0 5,0 1 6,0 0-6,0-1 1,0 0 3,2-2-3,-1 1 0,4-7 0,-1-2-2,3 1 2,-1-5-2,-2-2-3,2 1-5,1-2-1,2 0 1,-1-2-2,0-3 1,-1 2 8,3 1-1,-3-5 7,3-1 9,0 0 9,-2 6 11,2-6 15,-1 4 5,1-4-5,0 0 0,0 0 3,0 0-4,0 0 1,0 0-8,0 0-2,0 0-1,0 0-10,0 0-8,3-16-11,-1 10-3,0-3-3,2-2-6,2-4-1,-3 0-6,3-2 2,4-6-14,-5 6 3,2-4-9,2-2 1,-4 6-2,2-2 1,0 2-8,-1 0-3,1 3 4,-1 0 3,-1 2-8,2-4-3,0 7-3,0-8 6,4 2-3,-2 1-6,5 2-4,-4-1 5,7-3-9,-6 4 7,9-2-8,-9 6-1,3 0-1,-1 1-4,0 2 3,-1 0-10,2 3 3,-4 0-10,-1-1-6,-1 3-10,-1 0-13,-1 3-11,0-1 12,-1-1 4,-1 1-5,1 2-8,-1 1 10,-1 1-7,-2 0 10,0 3 1,1 1-3,-4 0 2,0 2 4,-3-2-2,1 1-1,-4 2 8,-1 2 1,-8 2 5,6-5-3,-3-3 1,1 4 3,-1-4-1,0 1 2,2-3-1,-1-2 3,0 2 0,1 2 9,3-4 0,-1 1 8,3-5-2,0 2 4,1-2 3,4 3 5,-3-4-2,1 2 4,1 0 4,3-2-3,-5 1 3,5-1-2,0 0 3,-3 3 5,3-3 3,0 0 2,0 0-4,0 0 13,0 0-3,0 0-1,0 0 1,0 0 4,0 0-4,0 0 9,0 0-7,0 0-7,11-8 3,-4 8 0,-4-3-4,3 2 0,-1 1 5,1-1-5,4-1 9,0 2-6,4 0-6,0 2 6,1-1-5,0 0-1,-1 2 3,1-1 2,-1 1-7,1 1 2,-2 1 3,0-1-10,-5 3 2,1-3-2,-2 1 1,-1 1-4,-1 0 1,-1-3 2,-1 2-1,1 4 2,-2-6 2,0 4 9,-2-2-11,2 4 0,-2-1 3,0-3 1,-2 4-2,0-2 1,0 1-1,-4-1 2,1 3 5,2-1 11,-4-1-14,2 1-2,-2 0 4,0 4-5,-2-3 4,2-3 1,1 1-2,-1-2-1,2 2 2,-1-1-4,-1-5 1,1 2 0,2 0 6,-3 0 9,0 0-9,2-3-3,-3 2 6,0 1-1,0-1-3,-1 0-2,-1-3 0,0 2 8,-4-1-6,0-1 0,3-3 0,-3 3-1,1-3 0,-1 1 0,1-1 2,-1-2-2,3 3 1,0-2-6,2 1 4,2-4 4,-3 5 1,5-3-3,-1 2 4,-1-2 0,4 1-11,-1 1-17,1 1-29,-1-3-38,1 2-49,3 3-39,-4-7-46,3 4-40,-1 0-237,2 3-537,3-9 237</inkml:trace>
  <inkml:trace contextRef="#ctx0" brushRef="#br0" timeOffset="534667.9002">16175 12101 16,'0'0'23,"0"0"-2,0 0-3,0 0 4,0 0-4,0 0-6,0 0 4,0 0-2,0 0 2,0 0 2,0 0-14,0 0 3,0 0 3,0 0 4,0 0-2,0 0 1,0 0 0,0 0 1,0 0 11,0 0 7,0 0-2,0 0 7,0 0 2,0 0 18,0 0-7,1-4-1,-1 4 5,0 0 6,0 0-3,0 0 11,0 0 6,0 0 5,0 0 8,0 0 8,0 0-2,0 0-1,0 0-1,0 0-1,0 0-4,0 0 5,0 0-5,3-3 4,-3 3 2,0 0-4,0 0-2,0 0 1,2-2 1,-2 2-4,1-4 8,-1 4-13,1-3-6,-1 3 0,3-5-8,-3 5-1,3-4 2,-3 4-6,0-3-4,2-1-5,-2 4-1,2-4-1,-2 4-4,3-4-5,-3 4 3,0 0-5,0-3-3,0 3 3,0 0-16,0 0-4,0 0-9,0 0-6,0 0-7,0 0 7,0 0-2,0 0 0,-7 14-4,4-6 3,-2 3-3,0 3 0,-2 2 1,0 1-6,0 7 6,0 0-3,-3 3 3,3 3 5,-1-3-10,2 3 9,-2 0-11,1 3 12,-6 11-4,5-12 3,-8 13-4,6-13 5,3 0-1,-4 3 2,1 0 2,2-4-4,-1 0-1,1-4 0,0-1 0,-2 0-1,4-1 1,0-8-2,-4 7-4,3-7 1,2 0 6,-1 0 2,0 1 1,1-3-1,-2 10 10,0-8-5,-2 3 7,1 1-2,2-4 1,-1-2-1,1 4-3,-1 4 7,0-5-4,3-1 2,-3 0-6,1-3 2,2 1 0,0 0-3,0-4 10,2-1-14,-2 3 6,0-4-9,2 2 4,-2-2 1,2 0-3,-3-1 3,5 0-3,-2-4 0,-1 5-1,1 0 0,-1-1-3,-1-3 5,4 3-2,-3-4-8,3 1 10,-1 0 2,0 0-1,-1-3-3,2 1 3,0-3-4,-3 5 3,3-5-3,0 4 4,0-4 2,0 0 4,0 0 6,0 0-4,0 3 4,0-3-1,0 0 2,0 0 0,0 0-1,0 0 8,0 0-9,0 0 5,0 0-9,0 0 3,0 0-19,0 0-20,0 0-24,0 0-23,0 0-41,0 0-76,0 0-79,2-15-287,-1 10-597,3-4 265</inkml:trace>
  <inkml:trace contextRef="#ctx0" brushRef="#br0" timeOffset="535523.4746">16423 12693 9,'1'-3'206,"-1"3"-4,4-5-7,-3 3-8,-1 2-7,4-5-11,-3 2-8,-1 3-6,2-4-7,-1 1-4,0 0-10,-1-1 4,0 4-5,3-3-7,-3 3-4,0-4-9,0 4-8,0 0-9,2-5-1,-2 5-19,0 0-10,0 0-6,0 0-8,0 0-10,-7-2-8,7 2 8,-7 0-16,1 2 1,-1 0-10,1 1 0,-1 1-1,0-1-9,0 1 0,0 3 4,-3 1-1,0 4 19,-2-2-2,-4 8-3,4-6-3,2 2-1,0 0-4,1-2-6,0 3 3,1 2 3,0-5-7,0 2 0,2 1-1,-1 1-5,1-1 1,3-4 4,-1 1-4,3 0 2,-1-1-2,2 4 7,0-1-3,2-2 6,1 3 1,-1-3 4,3 0 7,1 2-2,0-1 6,1 4 8,-2-9-3,0 1-3,2-2 6,-2 3 1,0-3 6,1 0 10,-1 0-3,1-2 23,0-1-12,-1-1 3,2 0-2,2 2-2,-1-5-3,6 1-1,-4 0-7,3-3-6,-2 2 1,3-3-1,0 1-8,-3-1-4,2-1-2,1-1 6,0 0 8,-1-3-2,-2 1 11,2 2 2,-4-2 3,3-2 3,-1-1 1,0 3 6,-3 0-3,2-3-5,-5 0-3,2 0-4,-2 1-12,2-1 3,1-2-9,-4 2-2,3-4 3,-2 2-9,-3 0-3,3-2-1,-2-3-2,-1 1-5,1 4 8,-3 0 3,-3 0-5,3-3-4,-2 4 0,0-4-9,-4 0 0,2 0-4,-3 1 3,0 0-4,-1-2-2,-1 0 3,1 3-1,-2 2 1,1 2-6,2-3 2,-2 4 0,1-1-3,1 3 4,0 0-8,2 3-1,0-2 2,1 1-2,1 1-19,-1 2-15,1 0-17,-2 1-21,5 0-16,-9 2-31,4 1-25,-2 4-19,-2-3-16,2 3-15,-1 1-35,1 1-42,-2 2-30,2-3-42,0 1-265,-1-2-664,-1 4 294</inkml:trace>
  <inkml:trace contextRef="#ctx0" brushRef="#br0" timeOffset="539775.6433">13114 13556 89,'0'-2'189,"3"-1"-6,1-2-9,-1 0-5,1 1 10,-1 1-7,-2 3-12,1-4-13,-1 1-12,-1 3-17,0 0-15,0 0-16,0 0-5,0 0-13,3 10-2,-4 2-8,-2 2 0,-1 3 0,-5 12 11,2-3 4,-3 2-6,2 3 2,-3 3-5,2-5-1,-1 0-3,0 0-3,4-2 1,-4-1-9,4 2 0,-2-7 0,-1-3-1,1-1-1,2-1-4,0-2 0,1-2 1,-1-2-3,2-2-6,0 1-1,1-2-3,-1-1-4,2-1 2,-1-1-4,2 3-2,0-3 4,-4-1 7,5-1-1,0-2 7,-1 5 11,0-3 6,1-2 21,0 0-2,-2 3 14,2-3 8,0 0-3,0 0 2,0 0-2,0 0 0,0 0-6,0 0-7,2-14-13,-1 2-8,4 2-3,-2-5-4,2-4-12,3 0 2,-1-6-18,2-4 3,2 0 11,-3 3-14,-1-5-3,1 4-4,3 3-3,-6 1 3,2 7-9,0-4 1,0 6 5,0-1-8,-1 4-1,1-2 0,-3 3-3,2 1-8,2-1 8,2-2-2,0 0 0,0 0-3,3 1-3,0 2 3,-1 0-1,4-3-3,-2 4 0,4-4-5,-3 7 8,-5-2-1,4 2-10,0 1 7,-1-1-3,-3 5-2,0 0-14,-2 0-6,-1 0-24,0 0-1,-1 2 2,1 1-17,-3 1 13,2-1-3,-1 6 10,1-1-10,-4 2 1,2 2 8,-1-1-5,-3 2-24,0 3-11,0-5 4,0 3 7,-5 2 10,1 0 10,-6 1 3,2-1 14,-2-1 8,-4 6-8,3-7 8,-2-1 2,0-1-1,-4-2 4,3 1 0,3-2 2,-9 5 1,6-6 3,-1 0 5,-1 1 2,2-5 3,0 4-2,0-2 1,1-3 2,3-1 9,2 4-5,-2-2-2,3-2 5,2 1 1,-3-2-2,3 0 4,1 1 2,-1 1-4,2-2 13,3-1-14,-6 1 4,4 2 1,2-3 4,0 0 0,0 0 5,0 0-2,-8 0 6,8 0 4,0 0 9,0 0 1,0 0-4,0 0-2,0 0-1,10-11 0,-4 7-1,4 2-1,-2-1-3,7-5 4,-2 4 1,2-6-2,-1 6-1,3 1 1,4-3 9,0 2-7,-4 0-4,4 0 3,-1 0-8,-4 4-1,-1-2 3,-1 2-5,-1 1-2,-3-1-1,-2 1-2,1 2-3,-3-2 0,2 3-3,-1-1 4,1 6 4,-4-4-1,1 2-5,-3 0 5,4 0-11,-4 1 6,1-2 5,-2 6-5,0-1 1,0 1-2,-2-2 6,0 0 2,0 1-5,-2-1-3,1 0 4,-3-2 0,2 3 0,0-1 0,-1-1-2,-4 0 7,2 2-3,0-4 2,-3 3 1,3-3-7,-2 2 4,1-1-1,-1-2 4,-1 3-3,1-4 0,0 2 5,-1-3-2,1 1-2,1 2 0,-2-4-5,2 2 10,0-1 1,-1 1-10,1-2 0,0 1-3,-2-1 10,1-1 0,1 1-4,-2-1 2,1-2-1,-1 0-4,1 0 3,-2 0 2,0 0-2,0-2 3,-4-1 6,0-1-7,2 2-3,-1-1 7,0-1-2,0-4-12,1 5 5,-1 0 0,1-3-2,2 3 8,2 0 6,1-1 0,0 3 1,2 0 3,2-2-3,0 1 8,-3 0-8,6 2-3,-4-1-2,4 1 8,-3-2-7,3 2-3,0 0 2,-4-1 3,4 1-5,0 0-15,-3-2-14,3 2-21,0 0-21,0 0-22,0 0-25,0 0-24,0 0-16,0 0-20,0 0-21,0 0-16,0 0-19,0 0-37,0 0-167,5-7-468,-3 3 207</inkml:trace>
  <inkml:trace contextRef="#ctx0" brushRef="#br0" timeOffset="540478.2844">13776 13946 76,'-2'-2'149,"-3"1"-1,5 1-16,-4-2-1,4 2 0,0 0-11,-5-1 1,5 1 1,0 0 0,-5-1 1,5 1 2,0 0 19,0 0-6,0 0 3,0 0-8,0 0-3,0 0-7,0 0-4,0 0-5,0 0-6,0 0-3,0 0-1,0 0 1,0 0 0,14 4-1,-4-4-3,1 3 7,4 1-20,6-1-3,0-1 5,1 1-16,4 2-4,-2-2-5,4 2-12,-1 1-2,2-4-6,-1 3-8,3 0-3,-4 0-3,2 0-2,-3-3 5,-1 4-10,-1-2-8,0-2 21,-2 3-18,-2-2 5,-4-3-16,-2 0 10,-1 3-6,-3-3-3,1 0 0,-3 1 5,1-1-5,-4 0 0,2 0 5,1 0 2,-5 0-8,3 0-10,-6 0 17,9-1-8,-6 2-4,-3-1 11,0 0-11,7 1-1,-7-1 2,0 0-7,0 0-14,0 0-6,0 0-31,2-4-19,-2 4-21,0 0-23,0 0-29,0 0-34,0 0-33,-14-1-44,9-2-11,-4 1-14,-1-1-174,2 1-493,0-2 218</inkml:trace>
  <inkml:trace contextRef="#ctx0" brushRef="#br0" timeOffset="541216.47">14174 13871 167,'-3'-5'207,"0"1"-7,3 4-11,-2-4-15,1 0-16,1 4-12,3-5-3,-3 5-1,3-4-4,0 0 2,-3 4-7,4-2-4,-1 0-9,-3 2-6,0 0-13,7 0-7,-7 0-12,4 0-7,0-3-10,0 6-10,-4-3-2,7 5-6,0-3-6,0 4-1,0-2-7,4 1 2,0 2-10,1 2 2,2 0-5,-1-1 2,1 2-7,3 0-3,-5 1 3,8 1 0,-6-3 2,-2 0-5,0-1-2,1 0-3,-4-4 4,0 2-1,1-2 5,-3 0 8,0-2 6,0 3 4,-2-5 2,-1 2 12,0-1-2,-4-1 0,4 4 2,-2-4 17,1 3-23,-3-3-8,0 0-2,0 0-10,7 0 3,-7 0 1,0 0-8,0 0-3,2 2-5,-2-2-6,0 0-1,-2 6-1,-3 0-1,0 0 1,-5 8 1,-3-1 1,-4 3-2,0 2 2,0-1-2,3 0-1,-4-2 2,1 1 1,0 0 4,0 1-9,0-5-9,4 0-16,-2 0-44,4-1-17,-2 0-29,-1-1-33,4-3-36,3 2-33,-1-3-30,2 1-36,3 0-147,3-2-464,3 2 206</inkml:trace>
  <inkml:trace contextRef="#ctx0" brushRef="#br0" timeOffset="541951.098">14867 13875 159,'2'-4'225,"-2"-1"-10,2 1 2,-1-3 0,3 3-3,-4 2-6,0-5-7,3 2-3,-3 1-5,3 1-11,-3 0-4,0 3-15,4-4-16,-4 4-18,0-3-18,0 3-22,0 0-2,0 0-18,0 0-12,0 0-2,-4 14-10,3-6-3,-4 1-3,4 6-14,-7-1 4,0 10 1,-1 1-3,-1 4 3,-2 0 8,1 2-9,1-2 1,-1-2-3,3-3-2,-1 1 2,1-1-11,1-1 1,1-5-5,-1-4 6,4-2 2,-1-3-7,1-2 2,0 1-3,1-3-1,2 0 0,-2-1-1,-1-1 6,3 0-1,0-3-14,0 3-27,0-3-22,0 0-27,-3 2-29,3-2-31,0 0-37,0 0-87,0 0-263,10-8-564,-3 1 251</inkml:trace>
  <inkml:trace contextRef="#ctx0" brushRef="#br0" timeOffset="542689.75">15182 13934 164,'4'-5'182,"0"2"-13,-1 0-14,-1 1-12,-2 2-11,5-4-24,-5 4 3,0 0-16,0 0-17,0 0-8,3 7-9,-3-2 12,0 5 6,-3 1 12,1 4 0,-3 3 1,-6 5 8,5 1 1,-2 3-6,-2-3-7,-1 3 7,1 2 7,-3-3 2,2 0-9,0 1-9,1-3 0,-3-2-4,6-5-6,0-1-11,0-2-12,0-3-3,1-1 0,2 2 0,1-2-2,-4 0-1,5-4 4,-1-1 4,0-2 5,1 3 5,0-3 11,1 1 0,-1-2 29,2-2-12,0 0 21,-2 4 9,2-4-5,0 0 15,0 0-4,0 0 8,0 0-10,0 0-8,0 0-13,4-12-12,-3 5-11,3-5-12,2-2-3,1-3-7,2-4-8,-2 4-2,3-8-11,-4 8 7,1 0-13,-3 0-1,3 0-4,0 0-8,0 2-1,-1-1-1,0 1-6,-1-1-4,-1 5 5,2-3 1,0 4-5,-2-2 3,0 2 3,0-1-11,3-1 1,-2 3-2,2-3-6,-2 6-5,2-6 5,-1 3-10,5-2-3,3 0-7,-1 1 1,-2 4-2,6-3 2,-3 1-6,-2 2 1,2 1-1,-2 2 3,-2 1-2,6 0-15,-4 2 6,2 2 0,-4 0-13,0 1-13,-3 4-3,0 0-7,0 2 9,-1-1-7,-5 2-7,2 2 4,-3 0 2,3 3 1,-6-2 6,0 0-8,-1 2-3,-2-1 10,-1-1-1,-2 1 15,0 0-3,-1-4 5,-2 0 5,0 2-3,1-3 4,-6-1 4,-1-1-4,1 0-1,1-4 7,2 1 5,-3 0-1,3-4 0,0 4 6,3-3 0,4 2 3,0-2 6,1-1 2,2 0-2,4 0 5,-7 0-5,3 0 10,4 0-4,0 0 4,-6 0 6,6 0-4,0 0 5,0 0 0,0 0 0,18 1 0,-9-1 1,-1 2 1,6-2 1,-1 4-3,1-4-3,3 2 8,-3 1-1,1 1 1,1-1 6,-2-1-10,0 3 4,-1-3-2,-4 1-2,0 2-5,0 0 4,-1-3 9,-1 3-13,-4 0-3,1 1 11,3 1-15,-4 1 4,0 2-3,1-2 9,-1 3-3,-3 0 5,0 1 1,0 0-1,0 0 4,-3 0-1,0 0-3,-4 2 7,3-4 0,-2 0 3,-5 1 0,1-3 2,-4 2-2,-1-3 1,-1-2 1,1-1-3,-8 0 5,2 0-6,7-4 8,-3 1-1,2-4-13,-1 2 2,1-3-12,-2-1-16,3 1-15,-2-2-27,4-1-12,-1 0-23,3 1-30,4-1-31,-1-2-45,4 2-30,2-1-37,2-2-171,2 0-480,4 1 212</inkml:trace>
  <inkml:trace contextRef="#ctx0" brushRef="#br0" timeOffset="543443.2238">15845 13738 118,'3'-16'244,"0"7"-11,-2-3 1,2 2-9,-1 3-4,-1 1-12,1-2-1,0 1-15,-2 4-7,3 0-16,-3-3-18,0 6-13,0-5-20,2 3-13,-2 2-11,0 0-11,5-3-16,-5 3-6,0 0-14,0 0-5,0 0-5,0 0-4,0 12-6,0-7-2,-3 7 0,3 1-7,-4 3-1,4 1-3,-3 0 0,-4 9-4,3 3 6,-2-1-6,-1 7-4,-2-2 4,0 2 0,-4 11 2,4-2-1,-3 3-1,1-2 1,0-1 6,2-10 2,-5 11 3,7-11-6,-3 0 6,-1 11-4,1-14-2,1 2-3,1 0 4,-2-1-2,3-1-3,-2 1 3,1-3-2,1 0 3,0-3-4,0-1 5,5-1-5,-4-10-3,-1 5-1,3-2 6,-1-4-1,1-1 1,3 0-6,-2-2 4,0 0 0,3-1-4,-3-1 5,3-3-3,-1-1-3,0-2-4,1 2-15,0-4-3,0 6-10,0-6-9,0 0-18,0 0-48,0 0-76,0 0-80,8-16-290,1 4-588,2 1 261</inkml:trace>
  <inkml:trace contextRef="#ctx0" brushRef="#br0" timeOffset="543500.0308">16234 14057 30,'-1'-2'260,"-1"-3"-10,2 2-10,0-4-10,-1 4-8,2-1 2,-1-1-2,2 1 0,-2 4-5,0-6-5,0 6-12,1-5-13,-1 5-15,0-4-17,0 4-17,0 0-17,0 0-23,0 0-4,0 0-20,0 0-8,0 0-7,-4 12-5,1-4-16,-4 6-1,-3 5 4,3 5-13,-5 1 3,2 3-9,-2 1 0,0-2 3,2 1-5,-3 0 0,3-4-2,-1 1-4,3 1 8,-1-5-2,1-1 6,1-3-4,1-3 2,-1 2-6,1-5 4,2 0-10,1-1 1,0-2 0,-1 1 1,0-4 0,1 0-6,3 0 3,-4 0 0,4-4 6,0 3 7,0-4-11,-3 3-1,3-3 4,0 4 1,0-4 8,0 0-3,0 0 0,0 0-6,0 0 6,-3 2-5,3-2 6,0 0-2,0 0-3,0 0 0,0 0-35,0 0-25,0 0-27,0 0-24,0 0-30,0 0-30,0 0-47,0 0-77,0 0-73,6-13-199,1 9-595,0-1 263</inkml:trace>
  <inkml:trace contextRef="#ctx0" brushRef="#br0" timeOffset="544264.0094">16588 14145 148,'1'-5'221,"1"1"-9,0 0-5,0-1-17,-1 3 6,-1-3-11,1 2-4,-1 3-9,3-6-6,-3 6-7,2-4-6,-2 4-6,1-4-8,-1 4-9,0-5-4,0 5-10,0 0-13,0-4-5,0 4-16,0 0-9,-3-3-8,3 3-9,0 0-10,-5-1-9,5 1 10,-9 3-13,2 0-10,2 1-1,-4-1-6,2 2 2,0 2-5,-3-2 1,0 5-1,-1 0-8,1 0 1,-1 3-3,0 0-4,1 0 0,1 3 4,-2-3-5,4 3 4,-3-3 0,3 2 3,0 1-9,0-2 7,0 2-3,1-1-4,2-4 4,0 0-4,1 3 1,0-2 3,-1-1-6,4 0 2,-3-1 15,2 1-7,1-2-2,0 1 2,0-2 0,1 2 1,2-3 9,-3 1 20,7 1 0,-4 0 9,3 0 2,1 2 1,-1-6 10,0 3-1,1-2 7,-2-3 4,3 3 8,-1 0 4,0-3 5,2 1 14,-2-4-10,1 3 1,3 0-4,-1-2 0,-1 0-3,-1-2-5,2 0-4,-3-2-4,3 0-3,1-3-9,3-1-4,-2 1-5,0-1-7,-1 2 0,-1-2-3,-1 1 6,-2 0 6,1 1 13,-1 2 8,-3-4 6,2 0-12,-2 2-4,-1 0-5,2 0-14,-3-1 1,2 1-2,2-5-6,-2 2-3,-1 1-1,1-2-6,-1 0-1,0-2-7,-2 1 1,-1-2-4,3-1-2,0-3 0,-2 4-4,1-2 0,-2 2 2,0-3-3,-3-1 3,3 4-1,-3 2-4,3-3-5,-3 0-3,2-3-2,-5 0-15,2 6-2,-7-5-9,3 3-18,-4 0-17,-2 1-20,1 1-21,-6-1-42,-4 6-36,-1-1-25,0 1-29,0 5-31,0 2-38,0 2-49,3 2-50,0 5-233,6-3-694,2 2 307</inkml:trace>
  <inkml:trace contextRef="#ctx0" brushRef="#br0" timeOffset="546641.6503">12628 15425 74,'0'-3'138,"0"-2"-1,0 5-4,0-5-7,0 2-7,0 3-7,0-5 6,0 5-7,3-4 4,-3 4-14,2-5-2,-2 5 0,1-2-3,-1 2-2,0 0-10,0-5-2,0 5-3,0 0-5,3-2 3,-3 2-9,0 0 1,1-3-2,-1 3 3,0 0-2,-1-5-6,1 5-4,0 0-3,1-4-5,-1 4 6,3-4-10,-3 0 1,0 4-5,3-4-4,-3 4 0,0-5-4,0 5 0,0-3-3,0 3-2,0 0-6,0 0 0,0 0-5,-2-5 2,2 5-3,0 0-5,0 0-5,0 0 1,0 0-7,0 0 0,0 0-5,0 0 1,0 0-2,0 0-2,0 0 1,0 0 0,0 0-1,0 0 6,-4 11-4,4-11 0,0 3 4,0-3 2,0 0-4,-3 3 1,3-3-4,-2 3 6,2-3 1,0 0-5,0 0 4,0 0-4,0 0 4,0 0-3,0 0 1,0 0 1,0 0 6,0 0-5,0 0 3,0 0-1,0 0 1,0 0-2,0 0 8,0 0-4,0 0-3,0 0 5,0 0-6,0 0 1,0 0 1,0 0-7,0 0 3,0 0 1,0 0-1,0 0 2,0 0-5,0 0 2,0 0-2,0 0-1,0 0 3,0 0 0,0 0-2,0 0 0,0 0-2,0 0 3,0 0-1,0 0-2,0 0 1,0 0-3,0 0 8,0 0-6,0 0-1,0 0 7,0 0 0,0 0 2,0 0 0,0 0 1,0 0 3,0 0-3,0 0 3,0 0 2,0 0 4,0 0 4,0 0-1,0 0-5,5-15 2,-2 10-4,-3 1 0,3-4 1,1 0-5,0-3 4,2 2-4,1-2 0,0 0 1,-1 0-3,-2 6 1,0-3-2,-2 3-5,0 2 1,1 1-9,-1 1 0,-2 1-5,0 0 12,0 0 1,-3 17-6,-3-4 0,-7 9 5,2 5-3,-3-1 3,0 4 1,-1-2-3,3 1 9,-5 2-7,6-4 2,-3 0 0,-1-3 0,5-1 3,-3-2 25,5-5-2,-4-1-4,5 0 4,0-6 2,3 2-5,-2-3-2,2 0-7,1-4 2,-1 3 0,3-3-1,-1-3 8,-1 2-8,3-3 22,-4 2 15,4-2 7,-3 3 4,3-3-5,0 0-8,0-11-3,3 2-4,1-8 0,-1 0-10,6-12-1,2 0-2,-4-5-11,7-11 2,2 1-7,2-2-6,-1 7 6,2-2-5,-4 11 0,1 0-3,7-7 9,-5 11-9,1-1 6,0 3-12,4 0 1,-2 5 9,4 1-10,-4 3 3,6 3-4,-4 3 0,1 3-1,-1 0 0,-7 4-4,5 2-1,-4 0-1,-3 4-2,-1 1-16,-2 4 5,-4-1-3,-2 9 5,-4 0 0,-2 10 4,-4-9 2,-3 10-5,-8-3-3,2 1-7,-5-2-17,-3 2-1,-4 6-4,3-13-3,1-1-1,-1-3 2,-1 1-5,1-7 1,2-2 1,7-2 13,2-2 5,-2-3 3,5 1 6,-1-4 6,5 2 5,0-2 14,3 1 11,0-5-6,2 0 3,1 0-5,2 1 10,3 1 7,5-1 4,1 3-2,-1-1-4,3 5 0,0 1-1,2 7 1,-4 0-1,5 6-5,-6-1-2,2 3-1,-5-2 3,2 3 0,-1-3 0,-5 2 2,0-1-2,0 0 5,-2 0-9,-1 1 4,1-1-3,-2 0-3,-2 1-19,-1-2-15,2-2-9,0 3-24,2-2-20,0 0-16,1-2-8,2 1-30,3-2-22,4-2-25,0-2-11,4-2-129,0-5-354,6-8 156</inkml:trace>
  <inkml:trace contextRef="#ctx0" brushRef="#br0" timeOffset="547429.6274">13111 15497 112,'3'-17'211,"0"6"5,0 1 5,-3-1-16,0 6-24,0 0-24,0 5-22,0-6-8,0 6-20,0 0-8,0 0-15,-9 11-5,8-7-10,0 4-6,-1-1-6,2 0-3,2 1-7,-1-2-2,0 1 1,2 2 12,3-6 13,-2 3 11,3-1 7,2-2 2,-1 0 1,3-3 4,-2 0-1,2-3-4,3 0-10,-4 0-2,3-5 2,-3 3 13,-3-2-15,1-2-1,-4 3-1,3-1-4,0 1-10,-7 2-3,4 0-15,-4 4-4,-1-7-5,1 7-19,-14 0 0,1 1-3,-8 10-2,2-5 2,-1 8-10,-1-2 0,2 1-9,1 2 4,1 2 4,6-5-5,-2-1 0,8 1-8,-1 0 8,5 0-3,-1 1-1,4-1 4,0 0 9,5 5-12,4-1-1,1 2-31,6-3-29,-1-1-37,4 0-33,-1 1-36,3-2-36,3-2-40,3-1-42,-3-4-170,0 0-496,0 0 220</inkml:trace>
  <inkml:trace contextRef="#ctx0" brushRef="#br0" timeOffset="548201.7256">13637 15709 81,'8'-11'245,"-3"1"-14,3-5-22,-4 3-13,2-4-5,-2 1 1,0 3 2,-2-1-13,1 3 1,-3-1-23,-2-1-11,1 5-11,-4-4-14,1 2-16,-6 5-19,-1-1-2,-3 2-13,-1 6-8,-8 2-8,-1 2-5,2 3-3,-1 2-1,1 2-3,2 0-6,0 2-5,3 1-4,3 1-6,4-5-2,2 1 4,2 0-4,0-4-7,5 2 3,0 0 6,1-3-5,2-1 9,3 1 15,2-1 11,3-4-3,2 2 0,5-4 1,4-4-18,2-2 20,1-2 3,0-3-7,0-4-3,-2-2-13,1-4 2,-1-4-17,-1-2 13,6-9-5,-9 5-5,5-8-3,-5 7 3,2-10 4,-9 14-6,3-2 7,-4 7 10,-4 4 8,-2 7-1,-1-3 2,2 5-12,-3 1-19,-1 5 1,-1 2-15,0 0 7,0 0-3,-15 23 4,2 0 5,-4 3-12,1-2-13,1 5 12,-3 2 7,8-3-10,0 2 6,-1-1 2,2-1-6,3-1-3,-3 2 3,5-4 0,2-5 0,0-1-3,2-1 9,2-2 2,3 0-15,-2-7 2,6 5-10,-2-9 9,3 2-10,4-2-13,-1-2 5,3-3 0,-1-3 12,1-3-8,5-6-12,-3-3 7,3-2 4,-3-4 8,1 0-6,-2-1 11,-1 1-2,-1 1-2,-6 0 12,2 4-1,-5 4 14,0-3 9,-2 4 3,-4 4-1,3 3-3,-2-1-32,-1 5 14,0 0 5,0 0-12,0 0 3,-15 12 6,8-4-2,-2 6-9,0 0 10,0 4-24,2-1 11,0 0 10,1 0-2,2-1-2,-1 0-6,2-6 5,1 1 2,2-1-1,0 0 13,3-1-5,1-3-3,1 0 8,3 0-2,3-1-2,3-2-1,2-1 11,-2-2-18,0-3-3,3-1 19,-3-5-2,4-3-1,-5 0-8,2-1 21,0-8-14,-1 2-2,-2 0-3,-2 4 15,-3 3 16,0-3 0,-2 3 9,-1 1 5,-2 3-2,0 1-3,1 4-8,-2-3-10,1 4-8,-2 2-15,0 0 7,0 0-1,0 0-7,0 0 3,-10 15 7,4-6-8,2 2-3,-2 4 2,-1-1-8,3-3 8,1 5-1,-2-4 1,5 0-16,-2-1-12,-1 2 11,3-1-26,-2 0-19,2-3-27,2 6-35,1-4-16,-1 0-16,3-1-32,5 4-36,1-4-41,3 1-60,-1-3-215,3-3-578,5-1 255</inkml:trace>
  <inkml:trace contextRef="#ctx0" brushRef="#br0" timeOffset="548265.804">14482 15666 280,'1'-10'300,"0"2"9,1-2-27,-2 2-28,0 3-24,2 0-28,-2 5-29,-2-4-16,2 4-19,-5 0-12,-5 7-13,-3 1-3,-9 6-12,-1 6-4,-1-4-5,1 3-9,4 2-14,-1-4-1,6 1-10,0 1 1,4-4-15,2-1 1,3 1-4,1-1-5,1-2 0,6 5-2,3-2-7,2-1-28,5 0-28,5 1-45,3-3-32,1 0-32,1-7-14,1-2-26,0-1-29,0-6-13,-1-1-176,-2-2-430,1-3 190</inkml:trace>
  <inkml:trace contextRef="#ctx0" brushRef="#br0" timeOffset="549004.09">14590 15867 839,'15'-17'-28,"-3"-5"38,-2 6 10,-3 1 37,-3-2 23,0 4 22,-2 1 17,-3 1 13,2 0-3,-2 5-2,-1 0-21,-1 1-7,-1 4-11,1-2-6,3 3-6,-8 3-11,5-1-9,0 2-5,0 2-3,1 1-4,0 0-5,-1 3 4,5 0 2,-1-1-2,-1 1 3,6-3 15,-2 3 9,3-3 16,0 1-7,0-4 7,2 4 0,1-5-3,-3 1 14,2-2-5,0-2-4,3 0 5,-2-2 0,-3-1 1,3-2-8,-3-2-11,3-4-12,-6 4-1,2-4-16,1 1 11,-3-5-13,-1 4-5,1 1-8,-2 0 5,-4-1-12,-1 0-1,-1 4-1,-3 0-13,-3 3 10,-1 1-17,-3 1-2,1 3-1,-4 0 0,3 5-6,-1 2 5,-4 5 1,0-1 4,3 4-5,1-5-4,2 2-1,3 0-7,0 1 14,2 0-3,2-6-3,3 5-2,1-2 15,-1-1-14,2 2 12,4-2-4,0 1-1,2 0 3,3 1 0,4-1-32,3-2-24,-1 2-21,0-4-9,7 1-14,-5-4-5,6 0-3,-1-2-2,1 1 7,2-3-15,-2 0-9,3-5-24,-1-1 1,0 1-18,3 1-9,-3-4-8,1 3-10,1 1-5,-4-2-6,1-2-101,-8 3-330,2 1 146</inkml:trace>
  <inkml:trace contextRef="#ctx0" brushRef="#br0" timeOffset="549815.5101">15227 15930 184,'7'0'207,"-7"0"1,4-4-5,2 3 1,-2-2-4,-1 1-2,3-1-3,-2 0 8,0 0 2,0 0-9,-1-5-16,1 2-25,1-2 4,-1-2-15,2-4-8,-1 2-8,-3 0-7,2-3-2,-1 0-10,-1 2 0,-2-2-4,1 2-14,-2 2 1,1-1-13,0 2 3,-1 3-14,0 0-12,-1 2-5,-1-3-1,-1 4-22,-3 1 7,-3 3-15,-6 0 4,-6 4-4,1 4-12,-4 0 13,2 3-11,-1-1 2,3 2-5,1 0 7,-1 1-4,7 2-3,0-6-3,4 2-6,-2 0 14,5-4-16,-1 2-3,5-1 6,-2-4-3,0 2 2,4 1-1,0-2-1,1 0-8,0 1 8,-1-1 3,2 0 0,0 0 0,-1 2 1,3-2-17,-1 0 20,0 0 0,-2-1 0,4 2 2,-1-3-9,-1 0 11,-1 1-4,2-1 3,-1 0 9,0 0-10,1 0 3,-3-3-24,4 4 25,-4-4 1,3 2-4,-3 1-3,0-3-1,3 3 11,-3-3-9,4 3-5,-4-3 11,4 1-6,-4-1 8,6 0-12,-5 3 6,-1-3 6,7 0-4,-1 2-3,-3-1 3,-3-1 1,7 2-1,-3-2-6,-1 2 0,-3-2 8,10 2-10,-7-3 9,-3 1-9,10-3 6,-5 1 3,2 2 7,0-1-13,1-1-1,0-1 4,0-1-23,4-2 23,-1 2 3,1-3-12,5 0-13,-4-1 28,8-4-1,-4 0-3,1-3-13,2-5 9,-2-1 3,4-1-10,-1-4 4,8-11 2,-2 5-31,-2-6 21,-8 9 4,3 0-3,-2 3-5,-4-5 11,2 4 1,-5 0 5,0 3-3,-4 6 10,2 3 5,-5 7 5,-1-2 2,1 4-8,-3-1-11,1 2-5,-2 5 2,0 0-13,0 0 1,-14 13-2,-2 7-20,-2 6 34,-6 10-2,2 2 0,3 4-2,4-13-3,5 0-2,-1 3 2,2-3-1,2 0 3,3 2 10,-2-3-9,6-3-5,0 0 5,2-8-5,3 0 5,1-2-10,0-1 12,2 0 8,-1-2-1,4-1-10,1-4 4,1 2 6,-1-2 7,5 0-10,5-4 0,0-1 7,0 0-4,4-4 0,-1-3-2,-2 3-8,0-5 7,-2-1 4,-5 2 3,-2 0-7,0 1 2,0-1-8,-7 3-7,2-1-8,-1 0-6,-2 0-14,-1 2-18,1 1-22,-3-2-25,-1 1-33,-2 2-28,2-2-26,-2 2-21,0 0-24,-14 0-12,4 2-20,-4 0-20,-10 4-167,-1-1-487,-5 4 215</inkml:trace>
  <inkml:trace contextRef="#ctx0" brushRef="#br0" timeOffset="550567.17">13195 16220 114,'4'-19'226,"2"2"-11,-5 5-7,0 2-17,2-2-10,-3 1-10,2 5-8,-4 1-25,-1-1-11,-4 0-20,-3 9-8,-9 5-5,-4 4-5,-4 3 3,-10 12 1,1 8 1,2-1 1,-1 5-4,-2 3-10,6 3 3,3-2-8,7 0-5,6-16-39,0 4-2,6-4-4,3 2 4,2-3 4,1-6-9,7 4 3,1-5 6,3-4 8,3 0-1,3-5 3,5 1 9,-2-6-17,5-2 0,2-3 2,-1-1-4,1-4-5,-3-6-2,1 3-4,-2-4-2,0-5 1,-3 0-6,-2-4 3,3 4-2,-8 0-1,3-3-1,-3 4 7,-2 3 9,-1-1 12,-1 5-3,-3 3 2,-2 1 5,3 1-24,-3-1-6,-1 5-4,0 0 11,0 0-21,0 0 5,-6 28-1,-5-2 3,-2 3 1,-6 13 0,-2 1 2,-2-1 2,3-2 2,0 5-2,-1-4 4,4 3 0,3-12-2,-2 11-3,3-14 4,1 2-17,-1-4-22,6-3-26,-1-6-33,2 0-33,0-3-41,5 0-37,1-6-27,0-2-24,3-3-49,1-1-178,3-2-508,4-8 226</inkml:trace>
  <inkml:trace contextRef="#ctx0" brushRef="#br0" timeOffset="550630.1986">13412 16695 174,'19'-16'257,"-6"4"-2,-2 6-17,-4-1-19,-1 3-18,-2 0-33,0 3-16,-4 1-5,0 0-13,3 16 12,-7-2-8,-5 10 1,0 0 0,-3 5-5,-2-2-6,3-1-20,-2 3 0,1-3-6,1-3-2,-1-3-8,4 4 7,0-10-5,4-2-10,2-3-8,-3-1 13,2-1-6,3-2 18,-1-2 12,1-3 22,-4 5 6,4-5 8,0 0-2,0 0-19,0 0-8,14-22-11,1 5-15,4-2-10,3-1-21,2-2 2,7-4-5,2-1-4,-7 10-11,1 2-6,8-4-17,-8 6-7,0 0-11,-2 1-16,0 2-22,0 1-17,-5 2-22,3 1-27,-9 1-19,0 1-28,-2 2-26,0 1-34,-2 2-25,-10-1-41,14-1-39,-8 1-44,-6 0-212,7 5-615,-4 2 272</inkml:trace>
  <inkml:trace contextRef="#ctx0" brushRef="#br0" timeOffset="551420.134">14231 16783 10,'-3'-32'310,"2"3"-9,0 0-19,-1 1-14,1 7-12,-1-3-19,2 7-13,-2 5-26,0 2-12,-1 0-29,-2 1-16,2 4-17,-3 2-14,-2 3-11,-3 1-7,-11 5-14,1 6-10,-1 3-7,-4 2-1,4 2-5,-2 2-3,-7 7-4,10-6-11,3 1 1,1-2-2,4 0-3,3-7-5,2 3-8,1-3 1,2-2 1,2 0 5,2-3-1,2 2-1,2-3 3,4 1 11,0-4 1,6-3-5,4 1 2,4-8-7,5-3-2,-4-1 0,3 0-14,-3-6 3,1 1 3,1-6 0,-2-2-6,-2 3 4,-2-2-7,-2 1 7,-6 5 4,2 0 10,-5 6 8,0 0 7,-2 1-5,-2 6-14,1-3-5,-2 3-4,-2 2-10,0 0 14,0 0-15,-6 19-10,-4-4 11,0 6-7,-2 2 12,0-2-17,3 4-22,-1-2-26,1 6-21,3-5-33,2-5-31,3-1-33,2-6-37,4 8-35,0-7-44,5-3-13,1 3-178,4-9-514,-1 3 227</inkml:trace>
  <inkml:trace contextRef="#ctx0" brushRef="#br0" timeOffset="551486.5361">14476 16753 8,'5'-10'277,"-4"3"-1,0 0-18,2 2-27,-3 5-32,2-5-18,-2 5-24,0 0-8,0 0-4,-10 15-6,1 1 0,-1-1-12,-2 6-3,1-6-18,-1 6 0,-2 2-3,1-2-4,5-9-8,2 1-6,-2-2-5,2 2-12,0-6-2,4 0-6,-2-3 12,2 0-4,-1 0 32,1 0-5,2-4 24,0 0 2,-5 4 4,5-4 3,0 0-8,0 0-14,0 0-8,18-20-16,-5 11-13,4-10-7,2 1-2,0 3-4,0-4-8,0 7 0,0-5-9,-2 5-8,-3 3-2,-5 1-7,4 3-3,-7 0 1,-2 3-6,0 0-7,3-2 5,-4 3-13,-3 1 2,7-2-13,-7 2-1,0 0-1,7 4-1,-7-4 10,2 5-11,-1-1 5,-1 4 3,0-1-4,0 0 8,-3 3 5,3-1-6,0 0-2,0 0 8,0-2-2,0-7-6,-3 11 9,3-3-22,0-4 17,0-4-4,0 12-5,0-7 7,0-5-16,0 9 0,0-4 10,0-5 2,0 9-5,0-9-8,0 0 10,0 12 3,0-7 12,-1 2-14,2-2-3,-2 0 9,1 2 4,0-7-4,0 5 2,0 3 3,-3-4-3,3-4 3,0 8-6,0-8 6,-3 9-1,3-9 6,0 0 6,6 3-3,-6-3-6,0 0-7,0 0 14,0 0 10,0 0-7,0 0-4,0 0 5,-3 5 3,3-5 6,0 0 9,0 0 18,0 0-14,7-15-9,0 7-5,4-6-4,5-3 2,2-1 2,1-2 0,3 1-2,-1 1-8,0 1 1,-1 5-2,0-5-4,-5 8-9,-3 1 9,-4 3-14,2 1 5,-4 1-6,-1 2-2,2 0 4,-7 1-10,7 7 4,-3-2-1,-1 2 0,0 5-2,-1-5 4,-1 3-7,-1 7 14,0-2-6,-1 2 9,-2 3 2,-1-2-3,1-2-7,0-5 17,-1 5-6,2-3 0,-4 2-5,4-5 15,-2 3-10,1-5 0,0-1-12,-1-1-17,1 0-32,0 1-15,0-2-26,0 0-21,2-2-31,-2 2-22,3-5-47,-3 4-36,3-4-40,0 0-280,-4 5-627,4-5 278</inkml:trace>
  <inkml:trace contextRef="#ctx0" brushRef="#br0" timeOffset="552296.416">15024 16889 1833,'10'-25'39,"-3"10"22,0-1 3,0 1 33,-3 2 28,2 2-1,-2 1-9,-1 3-11,1 0-17,-1 2-9,1 0-7,-3 2-15,-1 3-10,5-2-4,-5 2-3,0 0-5,6 10 0,-7-3-3,-1 3-1,-4 6 5,2-1 14,-6 9 13,0-1-2,-4-2 3,4-7-12,3 3-3,-3-2-3,1 2 2,0-3-5,2 0-2,-3-2-1,5-2-2,0-5-1,1 1-11,0 1 15,1-3-4,0-1 15,2 0 21,1-3 30,-1 2 3,1-2 13,0 0 9,0 0-9,0 0-16,0 0-7,5-11 1,2-3-17,2 2-11,3-7-3,3-4-9,3 1-6,-1 1-10,2 2-6,3 0-6,-3 0 0,2 11-1,-1-6-9,-4 2-2,-1 5-4,-4-2 2,0 5-4,-6 2-9,3-1-2,-3 4-4,-5-1-5,8 3 2,-4-2-7,0 7 1,-4 1 0,5 0 0,-7 7 3,-1 0 3,1 1-4,0 0 7,-4 1-10,2 0 7,-3-1 12,2-2-11,0-3 6,-2 4-4,4 0 0,-1-7-7,0 1 13,0-1 1,1-3-1,3 1 4,-3-3-1,0 1 7,2-2 2,0 1 6,1-4 4,0 0 16,-3 1 15,3-1 8,0 0 6,0 0-4,0 0-5,8-17-11,1 2-6,7-4-14,4-1-18,10-9 0,-8 3-3,9 0 0,-7 8-8,2 1 5,-4 0-2,0 3-1,-3 1-2,-5 6-9,-2 0 5,-4 5-7,0 1-5,-3 1-4,0 3-9,0 0 11,-3 2-2,-2 2 4,3 3-2,-6 2 3,1 3 10,-3 11-11,-2-4 0,1-6-12,-2 1-37,1 7-33,0-7 17,-3 6-6,0-1-25,0 1-39,0-8-27,3-1-22,3-2-36,1-2-25,-4-3-29,7 1 6,-3-1-3,3-2-6,6 2-193,-4-5-527,3 1 232</inkml:trace>
  <inkml:trace contextRef="#ctx0" brushRef="#br0" timeOffset="553075.7594">15616 16854 186,'3'-8'271,"-2"2"-2,0 1-31,1 2-25,-2 3-27,1-5-24,-1 5-14,0 0-19,0 0-14,0 0-13,0 0-6,0 0-18,0 0-1,0 15-13,0-15-6,2 7-4,-2-7-8,0 5-1,3-3-1,-3-2 2,1 6 11,-1-6 9,4 4 16,-4-4 11,4 3 14,1-3 7,-5 0-3,9 0 5,-9 0-3,12-1 4,-7-1 2,2 0-14,0 0 0,4-4-17,0-1-19,1 0 5,-2-1-12,-3 1-1,3-2-6,-4 2-10,-1 0-9,-2-1-7,3 1-17,-5 1 2,-1 0-25,0 1-1,0 5-2,-7-10-9,1 9 3,-5 1 1,1 1-6,-1 2-4,-3 4 1,3 0-4,-1-2-9,1 6 5,-1-1-3,1 5 16,0-1-18,2-1 8,0 3 5,2-1 3,1 1 4,-1 1-5,5-6 7,0-1 0,-1-1 0,1 3-9,0-7 14,2 3-3,0-1 14,2-2-9,-1 1 1,0-3 6,2 1 2,-1 0 2,0-2 7,-2-2 2,7 5-7,0-5-1,10-3-5,9-2 7,0-5-9,1 1 8,1-4-6,-1 1-3,-3-4-4,4 5-1,-4-4 6,-3-2-8,3 4 7,-7 1 2,3-2 4,-7 2-3,-1 1 4,0 2 2,-4-3-11,-4 3 1,2 0-1,-3-2 2,0 2-4,-3-1 1,0 1 3,-2-2 0,1 5-1,-2 0-2,1 0-1,0 3 1,-3 0-1,5 3-3,-8-3-4,8 3 1,-7 6 5,4-2 0,1 6-1,1-2 7,-2 4-2,2 1 0,1 0 7,4 4-5,-4-1 0,0 4 0,0-3-4,1 3 4,-1-3-5,0 9 9,-4-7-4,2-4 2,-2-3 3,2 5-3,1-5 5,-1 5-2,1-7 12,-1-1-8,0 1 2,2 1 9,0-3-10,2 0 3,-2 0 19,2 1-17,1-4 9,2 3 3,2-3-4,0 1-3,2-1 0,5-5-6,0 0-19,0-3-13,4-2-12,-5-2-22,8-5-18,-4 6-36,-4-5-21,1 6-32,-1-4-34,0 0-45,-5 1-171,-3 3-448,-1 1 198</inkml:trace>
  <inkml:trace contextRef="#ctx0" brushRef="#br0" timeOffset="560279.7652">18259 12133 148,'2'-4'159,"2"-2"-1,-1 2-4,1-3-5,3 2-6,0-2-5,3-1-2,-2 1 7,-2 0 1,0 2 0,-2 0-2,0 2-6,2-1-9,-2 1-7,-1 0-17,0 1-5,-3 2-10,4-2-10,-4 2-13,0-3-6,0 3-9,0 0-10,4-2-6,-4 2-6,0 0-5,0 0-2,-7 12-1,0-2-5,-4 4 0,-2 2-2,-5 5-1,2-3-9,1 0 8,1 4-3,-2-5 1,5-2-6,1-1-5,1-1 6,-1 2 1,2-2-1,-3-1-2,4-2 1,3 0 0,1-6-5,-1 1 2,1-2 3,0 2 2,3-3 0,-4 1 1,4-3 1,0 4 2,0-4 6,-3 3-2,3-3 3,0 0 8,0 0-4,0 5 0,0-5-3,0 0-2,10-3-5,-10 3 0,14-2 0,-4 2-2,4-3-3,3 2-1,-1 2 1,-2-2 0,-2 2-3,2-1 1,0 3 1,1-1-4,0 1 6,-1-1-6,-4 0 2,0 1 1,-2-3-3,1 2-2,-2-2-1,-3 2-3,3-4 1,-3 4 3,2-2 1,-3 1 0,-3-1 4,0 0 1,7 0-2,-7 0 1,4-3 6,-4 3 2,4-4-5,-2 1-2,0-2 0,0 0 1,-1 1 1,2-1 1,-1 0 14,-2 2-4,2 1-5,0-4 7,-2 6-3,3-1-7,-3 1-3,0-5-3,0 5-5,0 0-9,0 0-14,0 0-5,0 0 5,-7 17-3,4-8 8,-3 5 1,-1 2 2,0 1-6,1-1-2,1 1 3,-1 0 1,-1-1-25,1-3-23,4-1 2,-4 4 5,2-2 14,-2 0 11,2 3 9,-2-1 1,-1 0-12,3-2-27,-3-1-26,4-4-28,0 0-24,3-2-32,-4 1-168,2-4-373,-3 0 164</inkml:trace>
  <inkml:trace contextRef="#ctx0" brushRef="#br0" timeOffset="561074.1762">18644 12090 149,'0'-10'162,"-3"-1"10,3 2-11,-4 0-8,4 2-7,-3 2-14,3-2-2,-4 0-12,3 3-11,-1-3-11,-2 3-9,1-1-8,0 1-14,-4 0-7,2 0-4,-4 2-10,1-1-5,-5-2-4,-1 3-1,0 2-5,0 0-1,-3 0-6,4 0-5,-5 2 2,-2 2-3,-4 2-3,-2 1 3,2-2-4,-2 4-3,2 2 2,-1-2-4,1 0 0,0 2-6,2 0 5,0 1 0,1 3-2,-3 0-5,3 1 2,4 4-5,-1-3-3,2 0 3,0 7 4,2 2-5,-1 1 0,5-2-7,1-1 4,-1 5 4,4 4 41,-1 2 0,0-2-9,4 2-2,3 1-8,0-5 2,0-1-5,3 1-9,1-5 5,2 0 9,1 2 36,3-6 11,-1 1-3,-1-7-7,0 0-6,2-3-6,0-3 0,2 1-5,1-4 2,-1 0 2,2-2 2,1 0 23,6-2 17,-1-3-11,1 0 2,2-4 5,-2-2-7,1-2 2,3-4-2,-2 0 2,1-5 5,13-6-15,0 2-7,-1-5-2,-12 12 6,0-3 12,-2-3-7,-2 4-2,1-4-3,-4 2-2,0 0 8,-3 1-3,0-1 2,-4 4-4,0-2-1,0-1 3,-4 0-3,2-5-7,-4 0 2,2-4-14,-3-2-1,-2 2-6,-1-1-11,-3 3 1,2 0 5,-2-2-8,-1 7-7,-2 1-4,3 3-9,-1 0 7,-2-1-7,2 7-2,-3-1-22,0 0-17,0 3-46,-1 0-34,-1 0-32,-4 0-61,0 2-45,-2 4-19,0 1-36,-2 0-25,4 1 8,-8 3-192,7-3-561,4 2 249</inkml:trace>
  <inkml:trace contextRef="#ctx0" brushRef="#br0" timeOffset="572588.6183">14697 12122 81,'0'4'97,"-4"-1"0,3 2-6,-3-1-5,2 1 1,-2 5-4,-2-1-5,4-1-5,-5-1 12,1 2 7,-1-2-1,0 1-3,1 1 7,-1-1 1,0-1 5,1-2 4,2 0-8,0 1-1,-2-3-2,-1 3 1,0-2-4,3-1 4,1-2 0,0 1 1,3-2 1,-7 0 7,7 0-8,0 0 6,-7-5-9,7 1-13,0-3-12,0-2 0,3-3-8,1-3-8,6-8-4,1 0-10,-1 2-2,6-3-3,2 4-3,1-4-7,0 5 3,2 1-5,3 1-5,-3 6-2,3-1-3,2 2 3,0 0-3,1 7-3,0 1-4,-2 0 3,-1 5 3,2 1-8,-1 0 1,-2 7-2,-1-1 4,-1 4-3,3 2 2,-3-1-3,2-1 2,-1 2-2,1-2 1,-2 4 3,2-4-1,0 1-6,1 1 6,-1-5 2,2 5-3,0-3-4,1-2 6,-1 3-2,6-7-1,-1-2-3,7-2 6,3-1-1,4 1-3,-3-6-1,1-2 1,0 0-7,-1-2 9,2-5-2,-1 3-2,-4 1 1,-2-5-1,-6 5 1,-5 0 0,-1-1 2,0 1-4,-4-2 3,-6 3 1,0 1 8,-4-2-9,-2 4-2,2-1 1,-3-4 3,-1 7-2,1-5 1,-4-1-2,4 3 3,-3-3 0,2 2-2,-2 1-4,0 0 1,-1 0-3,1 1 3,-2 1-1,-1 1-2,2-1-4,-3 3-1,0 0 0,0 0-7,0 0 3,0 0 3,2 8 3,-2-3-4,-1 2 4,0 5-1,-2-2 4,0 7-3,2-4 3,-3 1 0,4-2 3,-2 5-6,1-1 1,2-3 0,1-3 2,0 1-2,1-2-4,2 0 0,0 0 1,1 0 5,2-1 3,5-1-3,2 0 3,6-2 6,3-4 0,5-1 4,-3-1 2,4-6 4,9 5 4,0-1-5,-10 1 6,-2-2-4,0-2 1,-1 1-3,1 1 6,-2 1-8,-1-1-2,-4 3-1,-3-1-2,-2 1 1,0-4-1,0 4 5,0 1-3,-2 0 0,0 0 3,-2 2-5,0-2 4,2-1-3,4 1-2,-3 0 10,4 1-8,2 1-4,1-4-1,0 4-1,-4-2 1,-3 0-3,3 2 0,-4 1-3,1 1 5,-4 0-1,1 0 4,-1-1-9,0 0 4,-2 4 5,-1-3-3,2-1-2,-2 1 3,0 1-1,1 0 0,-3 1-8,0 3 7,2-2-1,3 4-3,-3 2 6,1-1 3,-2 5-6,4-2-2,-3 0 3,3 1 3,-3 1-5,0 3 2,-3-3-1,3 2 2,-4-2-5,1 1 0,-1 2 10,0-1-7,-2-1 2,-1 1 1,0 0-2,-1 1 13,0-2-8,-1 0 0,-1 1-3,2-2 0,0 0-7,-2-2-9,1-1-23,0-3-36,-1 0-45,1-1-47,-1-1-44,2 0-41,0-3-209,0-4-497,1-2 220</inkml:trace>
  <inkml:trace contextRef="#ctx0" brushRef="#br0" timeOffset="573524.6708">16395 11341 62,'1'-11'220,"3"3"-2,-1-1 1,-1 2-12,-1 5-21,2-1-18,-2 0-23,-1 3-11,0 0-13,-1 10-11,-2 3-10,-1 6-9,-2 5-7,-1 9-3,-3 0 8,3 2-5,-3-4-9,3-1 4,-3-3-1,2-1-9,2 0 0,2-8 5,-1 0-5,0-4-4,2-2-6,-1-3-3,1-2 10,2-1 9,0 1 19,-2-5 8,3 1 17,0-3 14,0 0 12,0 0 5,0 0-9,0 0-12,0 0-10,5-20-18,-2 6-6,0-6-15,4-9-4,-1-3-7,1-2-11,-3-1-2,9-10-8,-3 0-3,0 11-6,2 1 4,-1 1-21,3-1 4,-1 3-3,1 7-3,-1-1-3,2 6-10,1 1 2,-3 7-4,-2 1-2,-3 2 7,6 5-13,-1 2-5,1 1 7,0 5-8,0 4-5,-4 0-7,3 2-18,-5 4 9,1 0-4,-3 4 0,-1 6 6,-5 0-14,-4 1-8,-3 2-4,-6-4-10,-4 1-5,-3-2-1,-1-2 3,-3 0-2,0-3 5,3-2-3,-3-3 10,5-3 7,3-5 4,1-3 4,6 0 2,-1-6 7,2 2 4,0-3-3,3-4 8,5 3-1,-3-2 5,9-1 0,-2 0-3,3 2 8,9-3-3,-1 2 10,6 0 8,2 2 2,-2 5-4,2-3 2,-1 7 5,2 1-3,-4 6 1,-2-2-2,-4 0 10,0-1-8,-1 6-3,-2-3 0,3 1 2,-4 0-1,2 1 0,0 3 0,-5 0-5,4-3 5,-1 4-5,-2-8 6,0 2-2,-1-2-3,0 0-4,-1-1-3,-1-2-21,2 0-11,-3-2-1,2 0 11,-1-3-3,1 2 5,-1-6 4,3-2-5,0-2 6,1-7-2,6-4 3,-5-5-1,4-3 5,-4-2 3,1-3 3,2 2 1,-1-2 7,-3 1 7,3 2 8,-3 1 12,-3 8 6,1 5 17,-3 3 3,1 1 1,-3 6-9,0-3-5,-1 4 2,0 1-10,-1 2-3,0 0 4,-4 11-6,0-2-5,0 8-7,-5 8 11,1 0-4,-2 6-1,2 1-5,-2-3 3,0 3-4,3-6 2,-2 0-3,2 0-4,0 0-4,0-4 10,-3 2 3,6-6-10,-3-1-1,1-2-16,4-5-20,-2-1-18,1-1-19,1-3-19,-1 2-10,2-3-21,-2-1-23,3-3-49,0 0-19,0 0-21,0 0-5,-4-14-169,3 5-442,-1-2 196</inkml:trace>
  <inkml:trace contextRef="#ctx0" brushRef="#br0" timeOffset="574313.1821">16768 11642 69,'-3'-9'94,"1"-1"16,1 1 8,-1 2 13,0 3 5,2-3 14,-1 0-7,1 3-16,1-1-1,4 1-2,4 0-10,4 1 1,7 3-4,2-1-6,6-2-2,2 3-6,8 3-9,-8-2-3,8 2-13,-9-3-4,-1 0-9,-1 0-1,0 0-6,-6-5 4,-6 2 13,2-3 13,-4-1 4,-2 2 12,-1-6-2,-3-1 7,3-3 0,-3 0-1,-3-4 7,1 5 9,-2 5-4,-1-6-3,-2 8 6,0-3-11,3 4 3,-3 0-14,-3 1-15,3 1-21,0 4-1,0 0-5,0 0-12,-8 10-7,2 1-3,-1 5-6,0 6-5,-3 4 4,0-1-8,3 1-8,-4 0-11,5 0-18,2-1-3,-3-7-28,2 0-34,3 3-20,-2-2-16,0-1-24,-1 2-51,2-3 13,-1 6-13,-1-3-37,3-5-50,1-3-203,-2-1-529,4-1 234</inkml:trace>
  <inkml:trace contextRef="#ctx0" brushRef="#br0" timeOffset="574378.3691">17748 11454 146,'2'-14'258,"-1"3"-16,-2 0 7,1 3 4,-1 0-25,-1-1-20,-2 2-16,-2 1-20,0 2-18,-2 1-9,0 1-22,-2 3-13,-3 2-3,-4 1-13,-3 1-13,-1 4-11,9-2-3,-2 1-3,2-2-12,0 2-6,1 1-10,5-1-2,-1-1-1,1 0-8,2-3-3,2 0 2,-2 4-9,4-2-5,-1 2 3,2-1-1,1 0-2,0 5-3,1-4 5,3 4-2,-1-2-2,1-2 1,3 5 1,-3-4 0,0 1-1,0 0 0,-2-2-1,3 1 1,-1 0-1,0-1-5,0 1 6,0-1-3,0 2-2,-1-2 2,-2 2-4,1-2 13,1 0 1,-3 1-10,-2 0 1,0 2-5,0-5 0,0 4 2,-1-2 5,-2 2-1,-4-1-4,0 0-1,-2 1 3,-2 0-2,-3-2 0,0 2 3,-2-1-4,-3-3 2,-2 1-11,1-2-16,3-2-19,0-2-25,2 1-34,0-5-34,-1 0-52,3-1-46,-7-8-227,9 5-497,1-6 220</inkml:trace>
  <inkml:trace contextRef="#ctx0" brushRef="#br0" timeOffset="575939.2169">19698 12257 108,'0'0'111,"0"0"-3,0 0 6,4 3-20,-4 1 1,1-2-10,0 3-4,1-1-10,-2 1-4,2-1-5,-1 0-2,-1-1-7,1 2-4,-1 0-5,0-1 5,0 1 7,-1 2-5,1-2 5,-1-2 2,-1 3 0,0-2-5,0 0-4,2 0-2,0 0 0,-3 0-2,3 1-3,-1-1 0,1-4-6,-3 5 4,0-2-4,3-3-8,-1 5 1,1-5-4,-2 4 0,2-4 3,-1 3-2,1-3 7,0 0 8,-2 3 6,2-3 0,0 0 16,0 0 7,0 0 8,0 0 8,0 0 3,0 0-3,0 0-12,0 0-4,0 0-9,-1-15-5,0 10-3,-1-2-4,2-1-9,0 2-1,-1-5-4,-1 5-6,1-2-4,0 1 1,-1 1-2,1-5-6,-2 5 0,0-1 1,3 2-6,-4-4 10,4 5-7,-3-1-11,-1-5 2,1 6-2,-1 1 4,-2-2-4,2 2 0,-2-2-3,-5 1-1,1 0-2,0 3 2,-1-1-4,-3 1-1,-1 2 6,-1 2-3,-1-1 3,3 3-4,-6 2-1,6 3 6,-3-5-6,3 2 2,0 2-4,0 2 2,1 1 3,2-3 0,1 3 6,-1-2-6,3-2-2,2 1 1,0-1-7,2 0 4,1 0-4,0 1 3,2 1 4,0-1-1,2 2-2,-1 1-1,1-5 2,2 5-2,0-3 1,0 1 4,1-3 2,2 4-6,-2-2 4,0 0-1,2-1 2,-1-1-3,0 2 1,0-3 19,0-1-3,0 2 4,3-3-1,-3 2-3,-1 0-2,3-1 4,0-2-4,0 2-3,-4 1 1,4-3 1,0 0 0,3 4 3,1-3 3,-2-1-1,1-1-3,1 4 4,2-2-6,-1 2-2,-2 0 1,1-2 1,-1 3-1,0-3 1,-3-2-5,4 5 4,-4-6-3,-1 3 4,2 1-10,1-3-2,-5 0 3,3 2-1,-4-2-1,1 3 5,3-4-5,-4 3 3,1 0-5,-1-1 1,0-1-1,0 2-2,0 1 5,-1-2-1,1 1-4,-1 0 7,-1 1-3,-1-1-2,1-1 0,1 1-1,-1 1 3,-1 0 1,1 1 1,0 0 1,-2-1-1,1 1-7,0 1 3,0-2 3,-1 4 3,1-5-10,-3 1 3,2 0 3,1 2 3,0-2-4,-3 0 0,3-1 4,-1 1-4,-1 1 4,1-2-4,-2 1 9,-1 0-3,4-1-4,-3 2-3,0-2 0,-1 2 5,1-1-1,-4 0 1,3 3 2,-2-2 9,-1-1 5,0 4-2,0-3 6,0-1-5,0 4 0,0-6-4,3 3-3,-4 0 3,3-2-1,-2-1 3,1 1 3,2-1 1,-4-1 5,1 1-8,1 1 7,-2-4-1,1 3-2,-2-1 2,2 0 1,-3 0 5,-1-3 3,4 0-7,-6-1-5,2-3 7,-4 3-7,3-4 13,-3-2-9,-1 2-5,4-5 3,-1 3-5,0-3 10,-1 0-10,0 1 0,3-1-3,1 1 10,-3 0-5,5-2 9,0 4-1,0 2 5,1-4 9,2 3-1,0 2 3,1-1 4,0 2 4,1 0 0,-1 2 2,1-1-14,2-1-2,1 4-4,-4-4-6,2 0-1,2 4-9,-3-2 3,3 2-13,-2-3-19,2 3-25,0 0-28,-2-2-45,2 2-40,0 0-40,0 0-46,0 0-54,0 0-41,0 0-18,0 0-240,0 0-637,13 4 281</inkml:trace>
  <inkml:trace contextRef="#ctx0" brushRef="#br0" timeOffset="576722.1739">19854 12656 205,'-7'-5'239,"3"-2"-10,1 5-9,-3-1-15,4 3-14,-1-2-14,-1-1-17,2 0-10,2 3-13,0 0-16,-4-2-8,4 2-10,0 0-2,0 0-6,0 0-2,-6 0 1,6 0-2,0 0-2,0 0-2,0 0 0,0 0-2,0 0 1,0 0 6,0 0 4,0 0 12,0 0-1,0 0 5,17 0-5,-13 1-7,5-1 1,1 1 10,5 1-10,11-1 5,3 2-10,12-1-6,3 2-9,-1 0-4,2 0-15,-1 6-1,-1-5-4,-3 4-4,0-6-8,-11 2-6,1-2 0,-3 0 1,1 1-11,-4-3-4,-2 2-9,-5-3 6,-3 0 0,0 3-3,-4-3-3,-1 0 6,-1 0-5,-4 2 2,3-2 1,-4 0 0,4 0-5,-7 0 2,7-2-4,-7 2 2,5 0 0,-5 0-3,0 0-1,6 0 3,-6 0-7,5-2 5,-5 2-3,0 0 0,0 0-3,0 0 2,0 0-2,0 0-1,0 0-9,0 0 5,0 0-8,0 0-13,0 0-6,0 0-18,0 0-27,0 0-25,0 0-44,0 0-43,-11-4-27,6 3-14,-2-2-16,0-1-12,-1 1-27,-1-2-15,-5-1-18,4 2-212,-4-3-565,-7-3 250</inkml:trace>
  <inkml:trace contextRef="#ctx0" brushRef="#br0" timeOffset="577589.7871">20329 12588 372,'-13'-9'41,"3"-1"11,0 2 3,3-1 7,0 1 6,0 0 9,3 0 18,-2 1 6,4 2 13,0-1 15,-1 2 3,1-1 7,0 2-2,1-2 3,-1 3-2,2 2 0,0 0-4,0-7-12,0 7-4,0 0-11,0 0-8,-2-4-11,2 4 0,0 0-11,0 0-10,0-4-7,0 4-7,0 0-5,0 0-2,0 0-4,0 0-5,9 6-3,-6-3 1,4 1 6,0 3 3,7 1 2,-1-2 1,4 2 0,1 4 1,4-4-5,-1 4-12,1-1 3,3 3 3,-2-3-12,-2 1 4,4-2-4,-3 2-3,0-6 26,-4 2 2,-1-3-7,-3 0-1,-1 0 9,-3 0 5,-2-4 25,-5 0-11,4 2 18,0-3 9,-5 1 4,2 0-1,-4-1 1,4 2-6,-4-2-3,0 0-5,4 1-10,-4-1-3,0 0-7,0 0-10,0 0-4,0 0-9,0 0-8,0 0-7,0 0-5,-11 4-8,3 0 6,-4 1-8,-2 1-2,0 0-2,0 2-6,0-2 1,-1 3-1,-6 5-13,9-8-22,-8 8-29,1-2-16,6-4-28,0 2-34,-8 1-25,8 0-28,2-1-33,0 0-34,0-1-45,5-1-71,3 0-224,0-3-646,3 2 286</inkml:trace>
  <inkml:trace contextRef="#ctx0" brushRef="#br0" timeOffset="578564.4776">20875 12501 25,'3'-3'83,"-1"1"3,0-2 11,0 1-6,-2 3 5,1-4-7,-1 0-3,0 4-4,1-5 6,2 4-4,-3 1-1,0 0 13,0-7 3,0 7-1,0-4 4,0 4 2,3-4-3,-3 4-5,0 0 1,0-5-11,0 5 4,0 0-6,0 0-5,0 0-7,0 0-5,0 0-2,0-2-9,0 2-3,0 0-7,0 0 4,0 0-4,0 0-10,0 0 3,0 0-8,0 0-2,0 0-6,0 0 1,0 0-3,0 0 0,0 0-1,0 0-1,0 0 0,0 0-1,0 0 5,0-5 2,0 5 4,0 0 1,0 0 5,0 0 3,0 0 7,0 0-5,0 0 2,0 0 2,0 0-1,0 0 3,0 0 0,0 0-1,0 0 10,0 0-3,0 0 9,0 0-2,4-2-2,-4 2-6,3-5 3,-3 5 0,2-3 2,-2 3-13,1-6 4,0 4-3,-1 2 11,3-5 7,-1 2 3,-1-2-2,-1 5-2,2-3-9,-2 3 3,2-3-1,-2 3-7,0 0 1,3-3-6,-3 3-4,0 0-9,0-5-3,0 5-3,0 0-7,0 0 8,0 0-8,0 0-4,0 0 2,0 0-8,0 0 10,0 0-10,0 0-4,0 0 4,0 0-3,0 0 0,0 0-9,0 0 15,0 0-19,0 0 4,0 0-3,0 0 1,0 0 2,-3 16 4,1-10-1,0 1-1,1 2 4,-1 3-4,-2-2-17,1 2 21,0 0-3,-1 5 5,1-2-3,-2 3 11,1 0-8,-1 2-4,0-2-3,-1 6 7,0-4-2,1-3-3,-2 0 4,2-2-4,0 2 2,1-3-1,-2 1 7,3-1-12,-1-1 6,1-4-3,-1 3 3,1-3-9,0 2 6,-1-1-1,1 1 8,2-2 1,-2-1-5,1 1 0,1 0-5,-3-1 19,1 0-15,1 1-3,0 3-1,-1-7 5,3 2-2,-3 0 3,3-1 4,-4 1-4,4-2-5,0-1 6,0-1 0,-3 2 1,3-3-1,0-2 3,0 6-11,0-6 15,0 0 11,0 4-10,0-4 0,0 0-4,0 0 4,0 0 3,0 0 0,0 0 27,0 0 6,0 0 16,0 0 3,0 0-4,0 0-10,7-15-8,-4 5-4,1-1 3,2-6-10,-1 2-4,0-4 0,-1 2-13,3-3 6,0 4-3,0-1-3,-3 2-2,2-1 7,-1-1 20,-2 5-3,2 1-3,0-3-1,1-1-5,-2 6 0,-1-2-6,1 2-2,-1-3 2,1 0-2,-1 2-6,4-6-5,-3 6 3,-1-2-2,4-4-1,0 1-4,-2 0 5,4 3-10,-3-1 5,-2 2 0,3 1 5,0-5-7,0 2-2,-1 3-1,1-1 0,0 2 2,0 0-5,-3 1 1,3 0 6,-1-1-5,0 1-3,1 1-3,1 2 0,-1-2 5,0 2-3,0 0 3,-1 1-3,4 1 2,-2-4-4,2 6 2,1-3-2,2 3 1,-2 1-3,-1 0-5,0 4-15,-2 0-10,2 1 0,-3-2-5,0 6-4,-1-4 1,0 4-10,-2-1 6,-1 4 3,0-1 8,-3 1-7,0-1 5,-3 4 0,0-1 13,-3 2-9,-1 0 0,-7 5-1,4-7-3,-1 3 0,1-4 3,-7 4-3,0-3 3,-1 2-1,3-7 12,-1 0-11,3-1 19,-8 0-10,7 0-5,1-3 7,2-1 11,1 0-5,3-3 2,0 2 13,0-1-4,0-1 1,4 0-4,-1 0 7,4-1-5,-3 1 12,3-1 8,0 0-16,0 0 7,0 0-2,0 0-1,10-9 3,-3 5 5,3 2-9,4-1 2,-1 0-2,0 1-2,2-1 6,-1 3-7,2 1 7,-1 2 2,5 4-5,-5-1-1,5 3 3,-6 0 3,3 3 2,-3 0-5,0-1 4,1 7-6,-4-6 6,1 3 2,-5-1-4,0 1 4,-4-4-13,0-1 11,-3 0-1,-3 2 0,-4 0-3,-3 0 9,-2-1 4,-9 1-6,-1-3 1,-2-4-2,0 0-3,-5-2-4,2-3 13,0 0-8,1-1 4,0-3 0,2 1-2,5-2-4,4 1 5,1 1 3,2-4-2,3 2 6,4 2-12,0 1-29,1-5-43,3 4-61,1-2-74,3 0-48,4-2-38,1 2-279,6-5-621,2 3 274</inkml:trace>
  <inkml:trace contextRef="#ctx0" brushRef="#br0" timeOffset="579445.1036">21477 12530 71,'0'-8'208,"0"4"2,1-1-2,-1-3-8,0 2-7,2 1 1,-1-2-3,0 2-7,1-1 2,-1 1-6,1-2-5,-1 1-2,-1 1-9,4 0-5,-4 0 3,2 0-7,-1 0-9,-1 2-1,0 3 10,1-4-19,1 0-16,-2 4-15,1-3-10,-1 3-9,0 0-12,3-4-6,-3 4-12,0 0-12,0 0 4,0 0-13,0 0-11,0 0 11,-1 16-19,-1-8 10,1 1-10,-1 3 2,-2 7 3,0-1-6,1 8-5,-4 1 3,3 2-4,-2 0-2,-1 2 4,0-2 0,0 0 2,0 3-7,0-6 9,0 3-16,4-4 10,-4-7-6,4 2 3,-1-2 0,1-2-1,-2-3-2,3-2-1,-2 0-1,2-2-2,1 0 6,-3-2-4,4-1-1,-1-2 0,-1 1 4,2 0 0,0-1-10,0-4 8,-2 3 6,2-3-12,-1 4 9,1-4-8,-2 3 3,2-3 4,0 0-4,-2 5 5,2-5-4,0 0-3,0 0 11,0 0 4,0 0-18,0 0-30,0 0-31,0 0-25,0 0-25,0 0-35,0 0-39,0 0-60,0 0-41,0 0-289,0 0-627,16-12 277</inkml:trace>
  <inkml:trace contextRef="#ctx0" brushRef="#br0" timeOffset="580345.9009">21892 12477 167,'3'-2'213,"-2"-2"-7,-1 0-8,2 1-10,-2 3-8,4-4 5,0 2-10,-1-1-7,1 1-10,-4 2 0,3-2-16,-3 2-11,3-3-6,0 1-13,-3 2-12,0 0-8,0 0-11,0 0-8,0 0-10,4 0-8,-4 0-6,0 0-2,0 0-11,0 0-2,0 0-3,0 0-5,0 9-2,0-9 1,0 5-5,0-2-2,0 2-1,-3-1-3,3-1-1,0-3-2,-4 7-1,4-2 1,0-3-4,0-2-3,-3 8 3,3-6-4,0-2 5,0 6-4,0-6 0,-3 3 2,3-3-1,0 3 0,0-3 3,0 0-2,0 4-1,0-4 0,0 0 6,0 0 11,0 0 18,0 0 14,0 0 15,0 0 21,0 0 2,0 0 11,0 0-2,0 0 15,0 0-1,0 0-5,0 0-7,6-11-19,-6 6 2,4 2-10,-1-4-9,0 3-5,-2-1-2,2 0-2,0 2 0,-2-1 5,2-2-6,-1 4 1,-1 0-2,-1-2-1,0 4-1,4-6-7,-1 6-6,-3 0 1,0 0-4,1-5-5,-1 5-4,0 0-4,0 0 0,2-4-7,-2 4-3,0 0-2,0 0-5,0 0 0,0 0-4,0 0 0,0 0 1,0 0-7,0 0 1,0 0-2,-2 12-3,1-8-3,0 4 6,-1 1-2,-2 3 2,1 5 0,-1 5-2,-2 3 2,-1 5-6,0-3 7,0 2-1,0 1 6,0-2-3,-1-1-1,1 0 2,-3-1-4,1-1 6,2-1-2,3-5 0,0-3 3,0 0-4,-3 1-1,4-2-1,-2-3-6,3-1 4,-3 1 5,4-2-2,-2 0 6,2-1-4,-1-2-9,0-2 7,0 3 2,-1-3-5,2 0 4,1-1-13,-3 1 19,3-1-1,-1-1 0,1 2-2,0-5-4,0 0 1,-2 7 2,2-7-5,0 3 6,0-3-2,0 0 3,0 0-2,0 0 4,0 0-1,0 0-2,0 0-2,0 0 1,0 0 7,0 0-4,0 0 1,0 0-6,0 0 8,0 0-8,0 0-13,0 0-21,0 0-20,0 0-39,0 0-43,0 0-73,0 0-98,0 0-111,10-13-321,-10 11-802,2-5 355</inkml:trace>
  <inkml:trace contextRef="#ctx0" brushRef="#br0" timeOffset="581463.8964">22639 11976 43,'4'-7'88,"0"0"-8,2-1-5,-2 1 5,2-3-5,-1 3 7,1 0-6,-3-3-3,4 2-1,-3-3-3,0 2 15,3-1 4,-4-2-3,1 1 1,-1 0 2,0 0 10,1 2 15,-1 0-1,1 0-8,0-1 1,-1 3-3,-3-1 1,3 4 7,-1-2-3,0 1 2,-2 0-6,2 2-7,-1-1-4,-1 4-7,0-7-9,0 7-6,0-4-10,0 4-1,0-3-9,0 3-10,0 0-4,3-3-5,-3 3-4,0 0-2,0 0-5,0 0-3,0 0-2,0 0-6,0 0-1,0 0-4,0 0 5,-8 9-2,3-1-4,2 2 0,-5 5 0,1 1-4,-3 10 6,-3-1 3,1 7-6,-1-2 1,-7 12 0,8-10 1,-1 2-3,-4 13 4,3 1 1,-3 2-4,6 3 7,-5-4-2,4 1 4,0 1-5,1-1-1,0-1 3,1 0-7,0-3 5,0 4-1,3-4 8,-4 1-4,3 3 13,-1-4 2,3 0 0,2 0 1,-3-14-5,3 5 0,1 10 2,-4-3-3,0-7 1,4-4-2,-8-2-1,5-2 4,2-4-7,-3 3-4,1-6 1,2-1 5,-1-5-1,0 2-4,0-3 0,-1-2 16,3-3-9,3-3-9,-3 0-1,2 0 4,-2-1-1,2-2 4,1 1 7,-2-1 9,1-1 15,1-3 6,0 0-4,0 7 1,0-7 4,0 0 1,0 0-10,0 3 12,0-3-14,0 0 5,0 0-8,-3 3-9,3-3-2,0 0 0,0 0-4,0 0-14,0 0-10,0 0-19,0 0-9,0 0-14,0 0-4,0 0-9,0 0-4,0 0-7,0 0-12,0 0-16,0 0-26,0 0-37,0 0-39,3-13-44,-2 9-39,2-4-228,0 0-548,-2-1 243</inkml:trace>
  <inkml:trace contextRef="#ctx0" brushRef="#br0" timeOffset="583023.2974">22823 12617 153,'3'-7'180,"-3"2"5,2-2-5,2 0-8,-3-3-4,-1 4-7,2-3 3,-2 4-1,0-3-5,1 2-9,-2-5-9,-1 7-10,2-2-5,0 1-11,-3-1-10,3 1-9,-1 0-7,-2 1-10,3 1-12,-7 1-5,4-2-9,-4 3-6,2-1-5,-2 2-7,-3 2 4,1 1-12,-1 1 1,-5 2-3,2 3-1,2-3 0,-2 3-2,-1 1-6,0 4-1,3 0 0,-3 3-1,2-2-6,0 7 1,3-5-3,-3 2 2,5-2-3,0 2 1,2 0-1,0-1 5,-1 1-6,5-2 1,-1 0-3,2-1 2,0 1 8,3 0 4,1-1 12,3 1 7,2 0-4,-1 0 3,6 2 13,0 0 0,3-2 4,0 0-7,-3-8 5,0 0 8,-1-1-3,1 0 17,0-2-4,-1-2 9,1-2 6,0 0 4,2-2-10,-2-2 17,-2-1-9,1-4-4,1 0-5,0 0-6,0-3-7,0-2-5,1-4-4,1 0-5,1-1-6,-7 3 3,1-1 1,2-7-5,-6 7-3,-1-2-6,0-7 2,-4 5-1,2-5 1,-4 0-22,-1 5 9,1-3 0,-5-3-3,0-1-3,-3 3-3,1 5-5,-2 1 1,-3 1-3,0 3-1,-3-3-8,-1 8-3,2 0-23,-7 1-18,1 3-23,-4 1-19,3 5-28,0 3-24,0 1-35,6 3-25,-4 6-32,5 1-27,4-3-43,0 3-297,1 0-652,4 0 289</inkml:trace>
  <inkml:trace contextRef="#ctx0" brushRef="#br0" timeOffset="584511.8592">19043 13607 36,'1'-3'162,"1"-1"3,-1-4-5,3-1-1,-1 3-1,1 0 8,-1-1 10,-1-1 5,0 3-1,-2 4-13,2-4-11,-1 1-15,-1 4-18,2-4-15,-2 4-15,0 0-2,0 0-16,0 0-13,-6 17-5,0-5-9,2 5-2,-6 5-3,0 2-2,-1 2-3,0-2-8,-2 3-2,3-3-2,1 0-6,-1-1 0,3-4-6,-2 2 3,-1 3 33,0-1-5,3-7-4,0 0-5,2-3-2,-1-3-3,3 0-6,-1-1-2,1-3-4,0 1 1,1-1 5,0-2-6,-1 0 7,2 0 5,-1-1 4,2 0 12,0-3 13,0 0 6,-1 4 24,1-4 16,0 0 11,0 0 11,0 0-5,0 0 6,0 0 0,0 0-2,0 0-5,3-11-17,0 1-8,0 3-11,2-10-10,3 0-11,2-5-6,-2-2-12,3-2 5,0 1-15,0 3-6,1-2-4,0 0 0,1 3-4,-9 1 2,6 3-5,1-5-4,-3 7-6,1 1 0,-2 0-10,-3 5 5,2 0 1,5-3-4,-3 0-4,4-1-1,-1 4 0,2-3-2,5-2-11,6 4-4,-3 1 3,3 2-7,0 3-5,-4 2-17,-5 2-16,0 3-12,-7 4 0,0-2 2,0 3-1,-3 3 6,-1 1-2,-4 1 4,-4 3-2,-1 1-9,-7 5 3,-2 0-6,-3-5 1,0-2 5,-2 3-6,-4-5 8,3 4 1,-3-5 0,4 1 7,5-5 9,-6 0 4,8-2 6,-2 0 1,5-3 7,-1-1 8,5 2-3,0-3 4,2 1 9,3-2 1,-6 4 2,6-4 8,-5 1-6,5-1 0,0 0 0,0 0 6,16-8-1,-8 6-2,6-2 6,-1 3 4,3 1 8,5 0 2,-6 1 5,6 3-3,-7 3 1,-1-1 11,1 3-9,-2 0-7,-3 2 8,-2-2-8,-2 1 2,-1 2-2,-3 2 8,-1-2-1,-3 4 6,-4-1-11,-4 0-4,-4 0 6,-2 2-2,-3-4-5,-3-2 0,-1-2 5,2 1-2,-2-3-4,-1 1 3,2-6-4,3 1-1,-1-3 15,4 1-15,3-2 0,4 1-3,1-3-10,1 1-18,3-2-30,-1 1-35,3-2-51,2-2-63,4-3-38,5-5-266,2 3-553,8-5 244</inkml:trace>
  <inkml:trace contextRef="#ctx0" brushRef="#br0" timeOffset="585322.0972">19589 13855 208,'-2'-4'286,"-2"4"-18,4 0-25,-1-5-21,1 5-24,0 0-16,10-2-13,4 7-9,0-3-10,10 2-1,6 5-7,6-1 3,1 5-12,1-1-3,-8-3-14,9-1-4,0 2-11,-12-1-8,-1-3-6,-4-1-8,-1-3-3,-7 2 4,-3-3 2,-3 0 20,-3 0 4,1-1 12,-2 0-7,-4 0 6,7 2-32,-7-2 14,5-3-15,-5 3-6,2-2-20,-2 2-20,0-9-31,0-1-20,-2 1-18,0-2-5,-1 1-13,0-2-5,-1-2-2,-4 0 0,-1-1 8,1 1-1,-2-3 8,0 7-1,0-2 9,-1 2 4,4-1 1,-3 5 2,3-1 3,0 3-2,4 0 6,0 3-2,-4-2 3,5 2 0,0-3 1,2 4 0,0 0 1,0 0-1,0 0 6,11 12 3,-4-5 4,6 5 8,-3-1-1,3 1 3,1 8 0,1-2-2,-5-2 5,-1 0-8,-2 1 8,-2-3-3,-1 3-5,-1 2-2,-4-2 10,-1 2-5,-2-1 5,-4-1 1,-2 3-5,-5-1 6,2-5 0,-1 3 1,-5-2-7,1 1 4,5-8-13,-1 1-15,0-1-27,-2-1-33,5 2-32,3-4-39,0 0-44,3-4-51,0 1-271,2 1-559,3-3 247</inkml:trace>
  <inkml:trace contextRef="#ctx0" brushRef="#br0" timeOffset="586279.892">20599 13825 124,'3'-7'213,"-3"1"-11,4 2-4,-1-1-10,-3 1-10,3 1-11,-3 3-14,1-5-16,0 3-19,-1 2-11,0 0-11,0 0-14,-5 16-7,2-6-7,-7 12-6,-1 5 5,1-2-3,-4 3-10,3 1 3,-1 0 2,0 0-4,-1 0-2,1-5-3,3 4 0,-2-5 7,1-6 2,0 4 0,0-4-6,6-2-5,-2-4-4,2 1-4,0-4-3,1 1-6,-2-2-3,3-2 1,-1-1-1,1 1 8,-1-3 1,1 3 11,-1-4 7,3-1 20,-1 4 18,1-4 12,0 0 15,0 0-7,0 0-4,0 0-16,1-12-5,4 2-12,0-5-10,-2-4-4,4 0-8,0-6-9,-1 2-5,2 0 9,1-3-28,-2 3 5,-3 4 2,6-2-3,-3-4-4,0 9-17,0-1 13,0 0 5,0 2-5,0-2-1,2-2-5,-1 5 0,2 0-3,-1 1 0,3-3 3,-1 1-12,3 4 0,-4-2 0,4 2 3,-1 1-7,4 1 0,-5 2 2,3 1 6,0 2-8,-1 1 2,2 1-1,-1-2 9,-1 4-12,-4 1 1,-3 2-2,3 1-12,-3 1-8,3 0 5,-6 1-7,2 5 5,-2-1 2,-2 1-3,-2 7 4,-3-3 14,-4 3 3,1-1-16,-7 4-15,2-4-5,-4 1-1,-4-1-2,1 0-1,-3-1-2,-2-4 2,2 2-1,-1-7 9,-1 4 0,3-2 4,6-4 5,-3 2 0,5-5 5,2 2 0,1-3 0,4 1 4,-1-1 2,2 3 3,0-4-2,1 3 11,3-3-8,-4 0 0,4 0 3,0 0-2,0 0 2,0 0-1,0 0 1,0 0 6,19 1 7,-9-1 11,4 0-3,3 1-2,-3 1 5,3-1-3,4 1 0,-1 0-30,3 5 10,-4-1-3,-3-1 1,-1 3 10,-2-2-9,-2 5 5,2-3-4,-2 2 3,-4-1 6,0 4-8,0 1 6,-4-2 4,1-1 0,-4 5-1,-1-5-3,-2 1 9,-4 3-4,0-1 3,-3 1 0,-7-2 5,-2 1-5,-1-2-4,0-1 4,-1-5-2,1 0 3,-4-4-3,3 0 2,4-1 0,-2-2-1,3-1 5,1 0-5,2-2-6,3 0 1,3 0 0,-1-4-9,-1 1-5,5 0-33,1-4-39,0 2-38,6 0-35,-3-1-51,7-1-57,3 0-227,3-4-534,5 1 237</inkml:trace>
  <inkml:trace contextRef="#ctx0" brushRef="#br0" timeOffset="587090.2793">21209 13926 152,'5'-8'188,"1"-3"15,-1 4 3,0 2 7,-3-1 2,0 1-2,1 1-1,0 0-4,-3-1-5,2 5-11,0-5-16,-2 5-9,3-4-9,-3 4-15,0-4-14,0 4-1,0 0-18,0 0-27,0 0 2,0 0-17,0 0-14,0 0 2,-5 14-10,0-2-8,-2 4 7,-3 6-13,-1 0-11,1 5 11,0-2-7,-2 1-1,-1 2 0,2-4-7,1 2 2,-1-1 2,-2-1 3,7-5-3,-1-3-4,-1 0-10,2-2-6,-1 1 8,4-5-3,-4-2 6,4-1-7,2 1-2,-2-2 4,-1-2 12,3 1-17,-1-2-1,-1 1 1,3-4-10,-1 5 14,1-5 1,-3 3-8,3-3 9,-1 3-8,1-3 5,-3 4-19,3-4-19,0 0-18,0 0-25,0 0-31,0 0-30,0 0-41,-2 2-53,2-2-48,0 0-214,0 0-532,9 3 235</inkml:trace>
  <inkml:trace contextRef="#ctx0" brushRef="#br0" timeOffset="587883.785">21781 13587 120,'4'-10'246,"-2"1"-7,0 3 0,1-2-8,-1 5-12,0-2-4,1-2-13,-3 5-10,0-1-23,0 3-17,3-2-18,-3 2-15,3-5-12,-3 5-13,0 0-10,0 0-15,0 0-7,-6 12-10,2 0 0,1 3-4,-4 2-6,-3 5-8,-1 2 1,1 5-1,-1 2 6,-7 13 4,1 2 2,-3 2 1,3-2 1,-1 7 3,-2-2-3,0-2 3,2 1-23,-2-1 8,-1-3 5,0 5 10,2-5 1,-1-7-7,1 4 5,5-11-10,0-1 3,-3 13 6,-2-4-4,4-11 5,2 3 2,1-1-4,1-4-6,1-3-4,0-2 0,3-5-4,-1-3-1,2 1-8,0-1 3,1-3-13,-1-2 13,5-1-13,-2-4 6,0 3-11,3-5 12,-3 3-9,3-2 7,-4 0-10,4-3 3,0 5-10,0-5-17,0 0-17,0 0-33,0 0-38,0 0-76,0 0-128,14-13-346,-5 5-705,0-3 311</inkml:trace>
  <inkml:trace contextRef="#ctx0" brushRef="#br0" timeOffset="588739.6675">22026 14042 35,'0'0'110,"0"0"-6,0 0 0,0 0-16,0 0 2,0 0-8,0 0 0,0 0 2,0 0-9,0 0-3,0 0-6,0 0-4,0 0-5,0 0-6,0 0-5,0 0-4,0 0-11,0 0 8,0 0-9,0 0 7,0 0-3,0 0-13,0 0 9,0 0-2,0 0-1,0 0 4,0 0-6,0 0 5,-1 12-2,1-12-3,0 0 4,0 0-2,0 0 4,0 0 2,0 0 5,0 0 3,0 0 8,0 0 3,0 0-4,0 0 4,0 0 5,0 0 7,0 0 1,0 0 4,0 0 2,0 0-1,0 0 5,0 0-11,0 0-4,0 0-7,0 0-6,5-11-4,-5 7-1,3 0 2,-3-1-8,4 1 4,-4-1-4,0 2 3,2-2-3,-4 0 4,2 1-7,0-1 7,0 1-11,0 4-3,0-8-3,0 8 3,-4-4-11,1 3 2,0-2 4,3 3-13,-8-1 1,0 1 3,-1 1-4,2 3-4,-3 0 0,0 1-1,-2 4-2,-1 1 2,1 1 2,0 2-4,-1 2 3,2-1-6,1 1 3,-2 6 3,4-3-6,0-3-1,-2 6 2,6-2 0,0-3 1,0 2-2,1 1 2,-1-2-2,2 0 1,2-5 3,0 5 3,2-6 0,2 5 9,-1-3 7,2 3 3,-1-5-1,2 0 2,1-2 21,4 1 14,-1 1 12,3-3 6,2 0-6,-2-2 5,3 0-3,-2-4 7,-2 3-1,0-4 13,0 2 5,-3-3-6,2-2 4,0 0-10,-2-2-6,3 1-6,-2-2-8,4 2-3,-1-6-10,-2 1 3,-1-3-4,1-2-10,-2-1-4,2-3-8,1-3 6,-4 3-5,0-1-7,-1 0 6,-1 0-2,-2-1-9,-2 0 2,-2-2-5,1 2 1,-2 2-13,-4-1 1,3 4 3,-3-5-6,-2 4-7,-3-1 5,-4-2-3,-1 2-9,-2 6-11,4-2 5,-4 9-6,3-4-7,-3 0-8,0 4 3,2 1-7,-1-1-7,1 3-17,2 1-6,-1 1-25,0 0-10,3 4-11,1 0-15,0 2-32,3 0-23,0 1-39,4 3-45,1-3-39,4 7-250,1-5-608,0 4 270</inkml:trace>
  <inkml:trace contextRef="#ctx0" brushRef="#br0" timeOffset="589532.9719">22561 14052 191,'0'-12'251,"3"1"9,-3 3-10,0-2-6,3 3-4,-3-1-3,0 3-6,1-2-3,-1 3-12,0-1-13,0 5 5,0-6-36,0 6-15,0-6-14,0 4-9,0 2-16,0 0-15,3-3-9,-3 3-10,0 0-1,0 0-19,0 0-8,0 0-8,0 0-1,0 0-14,0 0-6,0 0 3,-7 17-7,4-8-3,-4 8 2,0 6-7,-3 4 1,3-1 2,-3 2-12,1 0 4,-1 3-3,1 0 1,-2 3 4,3-5-12,-2 2 7,0 0-4,2-4 4,2-3 0,-1 0-9,2-5 12,1-8-4,0 5 1,0-5 0,-2-1-1,5-1-2,-2 0 0,0 2 3,0-5 3,3-1 5,-1 1-9,-2-5 14,3-1 5,0 8 2,0-6-7,-3 2 9,3-4 0,0 3-3,0 0 3,0-3-5,0 0-1,0 5 0,0-5 2,0 0 3,0 0-5,0 0-15,0 0-19,0 0-43,0 0-49,0 0-45,0 0-53,0 0-65,0 0-63,0 0-281,0 0-662,0 0 293</inkml:trace>
  <inkml:trace contextRef="#ctx0" brushRef="#br0" timeOffset="611493.4738">20606 13128 28,'0'0'64,"0"0"0,-4-2 0,4 2-5,0 0 5,0 0-12,-3-3-4,3 3-2,0 0-8,0 0 8,0 0 1,0 0-6,0 0 4,0 0 6,0 0-25,0 0 15,0 0-2,0 0 7,0 0-5,0 0 7,0 0 0,0 0 4,0 0 4,0 0 5,0 0-1,0 0-1,0 0-5,0 0 6,0 0-2,0 0-2,7 7 0,3-5-2,3-1-2,1-1-1,5 2-4,4 0 0,-1 4 1,3-2-11,1-1 2,1 1-2,1-3-5,0 3-1,-1 1-7,-3-3-2,-2 3 4,1-3-4,-9-1-4,-1 1 1,-2-2-4,-2 0-5,-4 2 2,1-1-1,-2-2 0,-1 2-2,3-1-4,-6 0 6,5 2-4,-5-2 0,5 1 2,-5-1 0,0 0-1,4 1-3,-4-1 4,0 0-3,0 0-3,0 0 2,0 0-2,4 1-3,-4-1 3,0 0-1,0 0-1,0 0 1,0 0 4,0 0-3,0 0-5,0 0 7,0 0-4,0 0 0,0 0 2,0 0-3,0 0 5,0 0-7,0 0 2,0 0-8,0 0-7,0 0-16,0 0-2,0 0-10,0 0-16,0 0-14,0 0-25,0 0-7,0 0-17,0 0-18,0 0-24,0 0-89,-17-1-274,17 1 122</inkml:trace>
  <inkml:trace contextRef="#ctx0" brushRef="#br0" timeOffset="612306.2341">20620 13227 38,'0'0'86,"0"0"14,0 0-4,0 0-3,0 0 9,0 3-1,0-3 3,0 0 6,0 0 3,7 4-1,-1-1-2,1-1 3,3 2-2,-1 0-6,4 0-8,4-1-4,3 2-12,4 2-6,1-2-6,-1 2-8,2 2-4,-1-3-8,-1-2-3,-1 4-4,-1-4-4,-8 2-5,0-4 1,0 2-6,-4-1-4,-2-1-2,1 0-1,-5-1 13,1-1-19,0 2 1,-5-2-2,5 0-4,-5 0-3,5 1 4,-5-1 1,0 0-1,4 1-3,-4-1-11,0 0-6,0 0-6,3 3-11,-3-3-5,0 0-9,0 0-8,0 0-15,0 0-11,0 0-19,0 0-17,0 0-18,0 0-12,0 0-8,0 0-115,0 0-284,-18-3 126</inkml:trace>
  <inkml:trace contextRef="#ctx0" brushRef="#br0" timeOffset="612371.4585">20599 13193 78,'0'-2'175,"-3"1"-17,3 1-8,0 0-10,0 0-8,-7-4-8,7 4-13,0 0-1,0 0-8,0 0-6,20 7-8,-9-4-1,6 2-2,-1-1-1,5 6-11,3-4-3,1 3-2,-1 0-5,4-1-9,-2-1-2,-1-2-4,3 2-9,-4-2 2,-3-3-4,0 2-4,-4-1-2,-7 0 0,1-1 0,-2 0-7,1-1 3,-3 0-6,-1 0-4,-1-1-2,-2 2-2,-3-2-1,7 1-1,-7-1-3,4 1-12,-4-1-10,0 0-14,0 0-13,0 0-15,4 0-20,-4 0-21,0 0-23,0 0-24,0 0-19,0 0-137,-21-2-324,16-1 144</inkml:trace>
  <inkml:trace contextRef="#ctx0" brushRef="#br0" timeOffset="613169.8169">20609 13181 193,'-3'-2'208,"3"2"-16,-3-3-14,3 3-18,0 0-10,0 0-18,0 0-7,0 0-7,0 0-9,13 3-4,-2 0-2,6 1-3,3 3-2,3-2-10,-1 1-2,-1 2-5,3-3-7,0 0-7,0 5-3,4-8-2,-2 7-3,-1-3-12,0-1 3,-5 1-9,5-2-2,-9-2-1,-1 0-4,-2 1-7,1-2 0,-5 2-2,-2-2-3,0-1-2,-2 1-6,1-2 6,-1 2-9,-5-1 1,5 3-1,-5-3-5,4-2-6,-4 2-7,0 0-7,0 0-8,0 0-7,7-2-10,-7 2-14,0 0-23,0 0-31,0 0-21,-21-5-16,14 2-7,-6-1-28,-1 1-6,0 3-126,-4-1-336,-5-5 149</inkml:trace>
  <inkml:trace contextRef="#ctx0" brushRef="#br0" timeOffset="613227.5142">20599 13264 148,'14'-6'200,"2"4"-2,9 0-10,1-1-13,3 1-6,9-1-14,3 6-17,-2-5-12,3 4-13,-5 3-12,-10-3-10,1 2-8,-5 0-22,-1 3-25,-6-6-17,-2 4-22,-1-2-30,-5 1-17,3-1-36,-8 0-36,4 1-17,-3 0-123,-1 0-283,1 0 126</inkml:trace>
  <inkml:trace contextRef="#ctx0" brushRef="#br0" timeOffset="614090.066">20180 14548 80,'-9'-3'240,"3"1"-16,1-3-9,-1 1-14,3 3-14,-1 0-9,3-2-16,1 3-11,-6-3-8,6 3-13,0 0-23,0 0-2,18-3-7,-5 6-2,9-6 0,1 3-3,2 3-6,2-3-6,1 3-2,-1 2-8,1-1-9,-1-1-3,0 3-9,-2 0-4,-1-1-6,-1 0-7,-4 1-2,-2-3-14,-3 0-20,-3 2-16,2-1-13,-5-1-21,1 0-39,-2-1-21,-2 1-35,0-1-15,-1 0-11,-4-1-1,0-1-5,0 4-14,0-4-109,-12 3-328,-1-1 145</inkml:trace>
  <inkml:trace contextRef="#ctx0" brushRef="#br0" timeOffset="614149.0904">20027 14650 198,'-5'0'190,"5"0"-5,0 0-10,0 0-8,17 1-9,5 2-11,4-2-9,4 3-12,13-4-11,-2 5-7,1 3-11,-3-4-9,-1 6-9,-9-5-12,-1-1 0,-3 3-25,0-1-27,-5 0-26,-3 0-22,-4-1-35,-1 1-60,-2-5-32,-3 3-134,-2-3-318,-3 3 141</inkml:trace>
  <inkml:trace contextRef="#ctx0" brushRef="#br0" timeOffset="614209.4994">19278 15257 19,'0'0'191,"0"0"-9,0 0-19,0 0-19,10-16-7,1 4-18,6-2-1,0-3-14,4-5-11,-3-2-3,9-11-11,-6 9-4,5-11-7,-1 1-3,-5 9-4,-5-2 2,-1 7-2,-2-2 4,-4 10 3,-1-1 2,-3 3 1,-1 7-11,1-2-11,-4 5-8,0-1-11,0 3-2,-11 0-7,4 5 5,-4 7 2,-8 5-10,1 7-4,0-3 2,0 4-1,1 1-6,-2 0 3,5 1-1,2-2-2,1 0-3,1-4-4,5-3 8,1 2-3,1-2-1,0 0-2,3-2 2,3-3-6,-3-2-17,4-1-14,3-1-12,0-1-31,3-4-34,4-3-26,8-1-16,-3-4-20,2-5-4,-1-3-99,1 2-294,-2-6 130</inkml:trace>
  <inkml:trace contextRef="#ctx0" brushRef="#br0" timeOffset="615123.1464">19609 15125 66,'7'-10'92,"-6"4"20,5 2-5,-3-1-12,-2 2-2,2 1-11,-3 2 2,0 0 4,0 0-10,0 14-1,-3-7-4,3 3 0,-4 5-3,4-6-12,0 6-3,0-1-2,-3-3-3,6 0 2,-3-5-7,4 6 9,3-6 5,-1-1-2,1 1-5,7-6 5,-1 4-2,2-7 0,2-1 5,-1 0-4,-1-4 3,-1 0 3,0-1-2,-4-1-5,2-2-8,-3 0-4,0 0-3,-1-2-5,-6 4 0,-2 1-4,0 1-10,-2 3 0,-5 1-8,0 1-3,-7 2 0,-6 5-3,-4 3 1,5 4 3,1 4-5,0-4-4,7 1 2,-1 4 4,3-3-7,1 2 3,5 1-4,-2 1 7,5-1 1,2-1-2,1 0 3,1-5 5,7 5-3,2-2 6,0-5 4,9 4-7,-1-6 5,1-3-3,4-3 3,1-2-5,1-3-3,0-2 0,1-2-1,-3-6 0,-1 1 1,1-4-5,-2-1 1,0-1 1,-3-2 1,0-2-3,-3 2 1,-3 3 9,-1 2 6,-6 1 16,-1 8 6,-3 0 6,-1 2-2,1 0-8,-2 2-6,-1-1-3,-1 3-6,0 2-4,0 0-4,0 0 0,-10 14-6,3-1 3,-7 7-2,-1 6-2,-2-1 1,-7 11-5,0-1 2,-3 6-4,2 7 6,-5 0-4,-1-2 1,-10 20 1,12-22-6,2-4 3,-3 3 4,4-3-3,0-2 33,1-4-5,5-7-3,1-3-3,0 1 3,2 1-10,-1-4-1,3-1-2,2-1 0,2-5-2,3-1-2,0-4-5,5-1 5,-1 1-4,3-2 0,-1-1 3,5 0 4,2-1-12,6-2 8,4-4 3,6 0 0,3-8-17,3-5 17,1 1-15,6-12-5,-2-3-4,-8 8-13,7-9-4,-8 2-2,2-7 0,-7 5-7,-1-1-3,-5 2-13,-1 1 1,-4-6-4,-3 3 1,-4 4 4,-3-3-1,-1 10 5,-6-7-1,2 10 9,-5-7-2,2 5 10,2 5 3,-2 0 15,5 3 12,1 2 4,1 3 6,2-1 1,-1 1-4,3 4 1,3-8 0,7 1-2,4 0 1,9-2-4,5 4 2,13-6-3,-2 4 1,3 0-6,-1-3 2,0 1 3,-3 3-2,0-10-2,-11 6 5,0-3-5,-2-2 4,0-5-1,-1 3 5,-4-2-5,1 0 0,-7-2 0,3 2 16,-7 3 7,-3 4 7,-3 2 12,3 1 6,-5 2 8,1-2-5,-1 5-9,1-3-8,-3 5-3,0 2-7,0 0-1,0 0-10,-10 10-1,-1 3 0,1 7 1,-2 2-10,-1 2 6,0 3-10,2-3 4,1 2 3,-1 0 7,2-2-7,5-3-5,-3-4 0,-3 5 5,7-8 4,-1-2-6,1-1-3,-1-1 5,4-3-4,-3 1 2,3-2-9,0 1 3,0 0-4,0-4-7,3 3-13,1-1 2,-1-3-12,4 0-23,-3-2-24,6 1-22,0-4-21,1 1-23,2-7-28,-4 6-12,3-2-13,2-2-3,-2 0-1,-4 4-8,-4-4-141,2 3-379,-2 0 168</inkml:trace>
  <inkml:trace contextRef="#ctx0" brushRef="#br0" timeOffset="615903.9883">20351 15283 109,'-5'-7'155,"5"7"3,-5-4-3,5 4 1,-2-2-3,2 2-9,0 0-5,0 0-13,0 0-4,0 0-8,0 0 1,12-8 2,-4 5 2,5 3-2,11 0-6,0-4-3,-1 4-5,5-1-10,-5-3-1,2 4-9,-1 0-3,-3-2-2,0-1-13,-4 3-1,-5-2-14,-3 4 1,1-4-9,0 2 0,-6 0-7,3 0 4,-2 2-12,0-2-15,-5 0-19,7 0-20,-7 0-25,6 0-21,-6 0-30,0 0-44,5 5-37,-5-5-30,0 2-181,0-2-427,0 0 189</inkml:trace>
  <inkml:trace contextRef="#ctx0" brushRef="#br0" timeOffset="618788.746">19268 15341 77,'-3'-10'140,"0"-2"-17,-1 4-12,-2-3-9,1 5-10,1 0-8,1 1-17,-2 1-10,0 1-1,0 1-1,-3 3-6,0 3 13,-2 1-12,0 6-4,-5 8 13,-5 0 0,7 11-9,-1-1-4,0 4 5,4-3-5,1 7 3,1-2-2,5-3 1,3 14 6,0-13-8,2 0 8,2 1 1,6-3-1,0 3 0,1-6-1,6 0 6,0-4-8,1 1 29,4-5-5,4-1 1,12 1-3,0 0-3,6-8-1,5 3-5,-1-10-6,22 0-4,-2-3-4,1-2-6,-22-5 2,3 0-7,-2 3-3,-1-2-5,-1 3 0,2-1-4,0-1-2,-1-2-5,0 2 1,-6 3 0,2-3-1,-3-1-4,-9 7 2,-4-3-4,15-3 1,-15 3 1,-1 3-4,3-1 4,-1 3-2,-1 1 0,1 3-2,-4-4-1,0 7 0,-3 2-8,0-1 4,-4 0-3,0 7-2,-6-6-2,2 9 4,-2 1-5,-4 0 4,-1 0-14,2 0 15,-2 1-5,0-1 2,-3-8 1,1 6 1,0-5-34,0 3 8,0-3-1,-1 2 6,0-3 0,-1-3 1,-2-3 2,2 0 0,-2-1 6,0-2-1,2-3 3,-2 0 0,1 0-2,-2 1 8,1-5-3,-2 6 8,2-6 1,2 2 7,-2-2 2,0 0-4,0 0 1,0 0-2,0 0 3,0 0 5,1-13-8,2 3-5,1-6-10,2-1-2,5-7-4,3 1 1,0-4-3,0-3-2,6 4 9,-3-4-4,3 5 5,-2 0-3,3-2 2,-1 6 2,2 0-5,0 2 4,4 2-1,1 5 3,7-3-3,-3 8 8,8-4-6,-1 6 1,0 1 9,2 3-10,1 5 6,-2-3-4,3 3 1,-4 1 2,3 0 0,-3 2 3,-7 0-3,7 3 4,-14-5-6,4 2 5,0-1-3,9 3 3,-10 1 3,1-3-7,1 3 3,1-3-1,8 0 2,0 0 6,-10 1-4,11 1 5,1-2 3,-3 1-3,-6-4 6,8-2 7,2-1-5,-3-4 1,2-1-5,-12 1 5,0-5 2,0 4-1,0-2-2,-1-2 0,-3 1-3,0 0-1,-2 1 6,1-3-8,-2 2 8,-1-2-3,-6 3-1,2-3-4,6-1-2,-4-3 0,-1-3 2,0 0 3,0-1-10,0-1 1,0-2 1,-3-1 3,0-4-4,2-1 3,-1-1 0,-4-2-8,3-4 13,-2 3-14,-4-4 3,2 2 0,-2 1-6,2 1 2,-7 0 0,1 3-2,-1 7 12,0 1-7,-2 3 3,-1 3-5,0 2-3,0-1-2,3 6-9,-6-2-20,3 3-19,-4 3-22,4 2-19,-20 3-27,-1 6-25,-3 4-25,-11 7-56,-6 4-212,2 4-475,-19 12 209</inkml:trace>
  <inkml:trace contextRef="#ctx0" brushRef="#br0" timeOffset="619692.0281">20606 16783 166,'0'-4'185,"3"-1"-20,-3 3-27,0 2-7,0 0-13,0 0 0,-7 10 8,4-1-12,-4 4-4,0 1-4,-3 14-5,-4-5 3,-1 1-4,7-2-3,-5 0-5,1 2-5,1 0-6,4-8 0,-1-3-13,-4 6 6,5-4-12,0-5 3,-3 4-10,6-7 0,-3 1-13,4-1 6,-1 0-9,1-2-5,-2 0 1,3-3 2,2 2 4,0-4 4,-5 6 18,5-6 2,-1 2 8,1-2 10,0 0-3,0 0-3,0 0-14,0 0 1,0 0-13,6-21-3,1 7 3,0-4-1,3-1-22,1-5 0,2 0-11,-1-1-5,3-1-2,0 4-1,-1-7 0,3 7-7,0-3 0,0 1-4,1 3 2,-1 0-5,2 3-4,0-2 3,0 4-1,1-1 6,3 5 4,1 2-4,0 3-1,3 0-8,1 2-1,-1 1 2,-1 2-6,-3 4 3,1 3-12,-3-1-7,-7 3-5,-1-1-5,1 3-5,-7 0-6,0 6-1,-4-3-5,-3 0-10,-3 7-5,-5-2-22,-9 5-16,0-3-9,-3 5-20,-4-9-1,-1 2 2,-2-8 5,0 6 20,5-7 13,-5 1 18,5-9-6,-2 0 21,5-5-1,1 5 19,5-7 6,-1-1 17,4 4 21,-1 2 10,4-4 10,0 4 23,4-2-4,-1 1-5,4 3 0,-4-3-7,4 3-3,0 0 5,8-6-10,-1 3 4,-3 2-5,5-1 6,-3 2-7,2 0-4,0 1 1,0 3-4,0 3 9,-4-4-6,5 4-1,-4 1-3,2 1 2,-2-1-3,0 6 0,-2-1 6,1 4 4,-2-1-10,-1 3 3,-1-2 8,0 3 0,0-2-3,0 7 4,2-8 29,-2 0-1,0 1 4,2-2-7,-1 0 5,1-6-6,-1 3 2,2-3-6,2 2 2,0-3 2,-1-1-6,2-2 4,1 5-7,0-7-1,0 4-6,3-6-3,3 2 7,-3-4-12,2 3-9,2-6-17,0 3-20,8-4-23,-3-4-29,2-1-89,-1-1-223,1-2-428,0-2 190</inkml:trace>
  <inkml:trace contextRef="#ctx0" brushRef="#br0" timeOffset="620541.6963">21371 16772 242,'4'-7'267,"1"-2"-18,-3 6-22,1 0-21,0-2-29,1 3-17,-4 2-20,0 0-12,0 0-4,-7 13-4,-3 1-2,-4 7-7,-1 3-13,-2-2-6,1 5-6,-2-3-4,5 0-12,-5-2-7,8 0-3,-2-1-6,2 1-3,1-7-3,1 0-3,-1 0-7,4-4-8,0 2 1,1-4 2,0-1-2,-2 1-5,1-2-13,2 0-7,-1 0-22,1-2-13,0-1-28,-2 0-32,0-2-49,5-2-31,-8 5-62,3-5-186,5 0-450,0 0 199</inkml:trace>
  <inkml:trace contextRef="#ctx0" brushRef="#br0" timeOffset="620602.387">21220 16956 86,'7'-2'206,"-2"-3"-11,3 4-4,9-2-7,-2 3-12,8 1-10,1 1-11,1 0-12,-1 1-13,3 0-7,-3 3-14,1 0-7,-4-6-11,1 7-6,-7-3-8,-1-1-10,0 2-3,-4-5-14,-3 4 2,0-4-8,-4 3 0,-3-3-1,8 1-6,-1 0 4,-7-1-12,0 0 7,0 0-16,6-4-21,-6 4-17,0-5-21,0 5-10,2-10-25,-2 10-29,-2-15-40,-1 9-36,3-1-153,-3-3-364,2-2 161</inkml:trace>
  <inkml:trace contextRef="#ctx0" brushRef="#br0" timeOffset="620659.4347">21613 16741 126,'3'-3'158,"-3"3"3,3-7-2,-3 7-3,3-4-21,-3 4-2,0 0 1,0 0-1,4 14 9,-7-3-4,-1 4-4,-2 9 2,-5 0-11,-3 3-6,1 2-2,0 3-9,-5 13-13,-4-8 4,6-9-4,2-1-10,-1 2-6,2-4-8,-2-3-11,2 0 0,3-5-14,0 6 2,3-10-9,0 1-2,0-4-2,5-1-21,-3 2-14,2-6-22,1-1-29,1 0-37,1 4-32,-2-6-48,2-2-40,2 4-212,-2-4-455,0 0 201</inkml:trace>
  <inkml:trace contextRef="#ctx0" brushRef="#br0" timeOffset="621537.6824">22143 16891 2,'3'-3'190,"-2"-1"-5,2 1-5,-3 3-7,4-7 1,-4 7-13,3-5-16,-3 2-9,0 3-2,3-6-15,-3 6-4,-3-9-11,3 2-17,-1 1-4,-2 1-9,0-1-5,0-4-3,0 5-13,-6-3 3,4-1 0,0 4-4,-4-3-10,-1 3-3,-8-6-2,5 10 2,-4-4-3,-4 0-2,6 3-6,-8 2 3,7 0 0,1 7-3,1-2-8,-2-5 1,1 7 4,5-2-7,-4 2 0,7 0 1,0 0-9,-1 0 8,3 1 2,-1 1-10,1-1 16,1 2 3,3 1-4,-1-5 0,1 5 6,1-5-4,0 4-3,0-3 8,0-3-5,1 7 5,2-5-2,-3 4-2,4-5 6,-1 5-6,1-6 4,0 3-2,-1-1 4,0-2-7,1 5-1,2-6-3,1 2-1,0 2-14,0-2 15,0 0 3,0 0-17,3 3 15,-1-2-3,-1-1-6,0 1 0,1-2-13,1 1 13,-2 0-6,2 2 2,-1-2-17,0 0 15,-2 2 1,2-5 0,-1 5-4,-5-4-2,6 2-4,-4 0 3,-1-1 0,2 1 6,-1-2-10,0 1 7,-4-1-9,5 4 4,-3-4-1,-2 3-3,-1 0-6,3-2 4,-3-1 10,0 2-2,4 0-2,-4 0-6,0 2 12,-4-1-7,4 0 1,0 3 5,-3-1-5,3 0 6,-1 1-5,-2 4 7,-1-4 4,2 2 4,-2-1 6,1 1 3,1-5 15,-3 4-11,1 0 2,-2-3 8,2 0-2,-3 0 4,2-4-4,-1 4-6,1-2 4,-3 0-8,4-2 10,-2 3-11,-1-4 0,0 1-3,0 3 11,3-2-6,-3 0 1,4-3 2,-2 2-1,0-1-2,0 1 0,5-3-4,-7 5 3,1-4-1,6-1-5,-11 1 9,2 1-8,2-2-15,-3 0 18,2 0-10,-2 0-1,2 0 6,-2 0-10,1 0 10,-1 0-9,1 0 6,0-2-11,1 2 7,-1-2-3,2 1 1,-1 2 8,-1-1-2,-1-1 4,2-1 0,-2-1-1,0 0 2,-4-1 0,0-3 1,1 2 1,-1-2-5,3-3-2,-2 0 4,-1 0-8,3 1-14,-2-3 14,-1 1 5,4 0-10,-5-4-9,5 3-6,-3 0-17,2 3-13,1-1-26,0-5-37,-1 4-29,0 1-61,-2 2-45,-1-1-74,-1 4-71,-8-1-245,-1 5-676,0-4 299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9:31:44.0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2089 12772 147,'2'-6'177,"-2"-1"-5,0 1 1,0-1-6,3 2 1,-3-4 3,1 3 1,1 0-2,-2 0-1,0 1 0,0 0 1,0-1-14,0 2-4,0-1-11,1 1-5,2-1-12,-3 5-1,0-4-7,0 4-18,0-4-4,0 4-17,0 0-10,0 0-17,0 0-11,0 0-8,0 0-8,0 0 1,0 22 2,0-5-7,0 6 4,0 6-8,-3 0 2,2 0-3,-1 0 7,1 0-8,-2-4 3,0 4 4,2-8-9,-2 2 5,0-3 2,3-2-9,-4-1 7,1-1 7,3-3-11,0-2-2,0 1-8,-3-4 8,2 4-2,1-7-1,-3 0 2,3-1-2,0-4 3,0 8 7,0-8-9,-3 4-2,3-4 4,3 4-8,-3-4-12,0 4-12,0-4-14,0 0-23,0 0-24,0 0-39,0 0-40,3-17-28,-3 9-28,1-1-28,-1 2-209,0-3-490,3 1 216</inkml:trace>
  <inkml:trace contextRef="#ctx0" brushRef="#br0" timeOffset="946.4609">2276 12760 104,'0'-5'188,"1"-2"-13,-1 2-5,3-4-6,-2 4-5,2 2-6,-3-9-10,0 9 0,0-6 1,2 4-5,-2-6-3,-2 5-11,2-1-2,-1-2-10,1 1-15,-3-1-1,-1 1-12,2-1-10,-2 1-6,1-2-7,-4-1-5,3 1-3,-3 2-2,1 0-8,-4-6-2,2 1-3,-2 1-8,2 4 0,-2-1-5,1 4 2,-3-5 0,-1 3-4,0-1 0,2-1 0,0 5 7,-2 0-2,-1 2-4,2-4-2,-3 4-3,2 0 2,1 0 4,-3 2-12,2 0-4,0 2 2,-4 1-7,2 1 1,1 1 0,-2 0 0,-1 5-2,0 0 1,0 4-5,-1 1 1,6-5-3,-4 4 3,4 0 1,0 6 0,-1 0-7,2-4 10,1-2-6,3 3 2,0 3-3,-3 3 4,6 0 2,-3-4-4,1 0 2,-1 6-2,0-1 2,3 0-1,1-5 2,0 5 4,-1-7-4,3 3 5,-1 5-6,1-4 7,-2-4 0,3 2-2,3 5-1,-3-4 0,1-4 2,1 4 5,-2-1-3,1 1 1,2-2-3,1 7 12,0-6-6,-1 0 11,1-1-11,2 1 9,4 4-1,-6-7-4,6 1-2,-6 0 12,6-1 3,0-1 5,0 0-4,-2 2-1,2-1-3,0-4 4,1 1-1,1 1 2,4 1 12,-3-5-3,1 1-3,0-3 2,-1 3-6,1-5 6,3 6 3,-2-5-6,0-2 1,0-1 7,-1 0-2,0 1-1,1-4 6,1-1-1,-2 0 2,1-1 0,1 0 7,0-3 0,-1 1 10,4-4-5,-4 0 2,1 1 2,-4-1 0,1 0 0,-5 1-3,4-3-7,3-3 2,-1 2-4,2-6 5,3 0-5,-7 5-6,3-8-3,-5 4 10,2 1-3,-4-3 1,9-1-7,-2-1 4,-2-1 4,-5 6 4,2-10-4,0 6 4,-3 3 5,0 1 6,0 0 1,-1-3-3,-1-9-8,0 12 11,-2-5 2,-1 2-6,1 0-6,-3 0-6,1 0-5,-1 2 3,-1-2-1,1 3-6,-5-1 10,0-2-13,0 0-10,2 0 5,-3 1 1,-1 2-13,0-2 4,0 1-7,-3-1 0,3-1 1,-4 4-11,1-1 2,0-2-3,0 2-2,3 6-2,-3-6 0,3 0-5,-3 1 5,3 7-8,-1-5-3,2 5-2,1-3-2,-2 2-4,0 1-11,2 2-4,1-3-5,0 2-8,0 0-8,-2 0-3,2 1-10,-2 1-5,4 1-6,-3-2-13,2 0-19,-1 1-27,1-1-28,3 4-33,-7-5-35,0 4-24,3 0-25,-2-1-20,6 2-30,-11 2-40,7-4-34,-2 4-278,6-2-733,-10 3 324</inkml:trace>
  <inkml:trace contextRef="#ctx0" brushRef="#br0" timeOffset="14873.287">7227 4534 11,'-2'-4'81,"2"4"-2,0 0 4,-1-4-1,1 4 9,0 0 1,0 0-8,-2-5 8,2 5 1,0 0-10,0 0-2,0 0-7,0 0-7,0 0-7,0 0-8,0 0-6,0 0-6,0 0-3,0 0-3,0 0-3,0 0-6,0 0 0,10 0-4,-3 2-2,3-4-10,1 2 4,4 2 5,-1-1-4,7 1 3,1-4-1,-2 4-1,7 0-5,-2 0 1,-1-1 0,1-1 7,4 0-3,0 2-7,-5-2 0,3 3 2,1-1-3,-3 2-1,5-4-6,-5 3 3,4-2 4,-3 1-5,0-2 0,0 0 4,1 2-2,0-2 3,-2 5-4,1-4-3,0 1 5,0 0 5,-1-2-11,2 0 6,-2 4-7,1-1 2,0 1 2,-3-2-5,-1 0 1,4 0 2,-6 3 2,2-2-1,3-1-2,-1 2 2,-1 1 1,-1-2 0,-2 0 0,4 1-2,-1-3 5,2 3 0,-3 1-2,1-5 0,0 3-4,-2-1 2,0 0 1,1 0-1,-1 1 1,-6-1-3,1 1 2,1-2-1,-3 0 3,2 2-1,1-1-3,-3 0-3,0 1 1,-1-2 3,4 0-2,-2-1 5,1 3-3,0-2 0,4 0 0,3 2-4,-6-4 1,4 1 5,-5-2 0,6 2-2,-7 3 2,2-3-1,0 0-1,-1 2-2,-1-2 2,1 0-1,-1 0-1,2 0 1,-3 0 3,0 2-6,2-2 6,-2 0 0,1 0-1,2 2-1,-2-4 0,1 4-2,1-2-1,-2 0 5,7 0-1,0-2 1,-1 2-2,-1-2 1,-3 2-4,4-2 5,0 4-2,2-2-2,-2-2 5,-5 1-5,0 2 1,5-2 1,0 1 0,-1 1-1,1-2 3,2 1-1,-3 1-2,4-6 1,-3 4 8,1-1-4,1 1-5,1 0-1,0-2 0,-1 2-2,2-2 11,1 0-8,-2 2-1,-1-1-1,0 0 6,2 0-6,-1 2 3,-2-3 6,1 3-10,-2-4 4,-5 4-4,3-2 3,2 3-2,-4-2 6,3-5-6,2 6 1,0 0 1,-3-4-3,-2 2 3,4-1 4,3 1 3,-1-1 2,1 0-9,-1 3-3,0-4 2,1 3 0,0-1 6,-1-2-9,3 1 3,-2 5 5,0-8-11,0 3 5,-1 2 6,2-1-3,-2 2 6,0-1-13,0-3 6,1 4-1,-2 0 0,1-3 0,-2 0 0,1 2-2,-4-2 3,-5 3-1,10-2-1,-1 0 0,1 2 5,-2-3-6,3 5 1,-3-2 13,3 1-12,-1-2 3,-2 2-1,0-4-1,0 1-2,-1 2 3,1-2-8,-4 3 6,-1-2-3,-1 0 12,1 2-11,-1-2 5,2-1-3,-2 2 3,2-1 3,3 1-4,-2 0-3,2 3 3,1-2-1,0 0 0,1-2 1,0 1-6,-1 0 6,0 4 0,-5-4 2,5-3-2,-4 4-1,5-1 4,-6 0-7,2 2 2,-4 1 4,9-3-2,-3 3 6,1-3-10,-4 0 6,-2 0-10,6 0 6,-4-1 7,-1 2-7,0-1 1,0 0 8,1 0-5,-2 0-5,4 1 1,0-2 8,-3 3-15,2-2 6,0-1 9,-1 1-9,6 0 8,-9 1-6,7 1-3,1-1 1,-7 0 3,0-1 2,6 0 0,-7 0-5,1 2 2,0-1 7,1 1 0,-1-4 2,1 4 7,-2-2-1,0 0 5,-2 0-2,3-2 6,0 2 2,-2-1-7,-3 1 0,-1 0 2,5 1-3,-1-2 1,1 2-3,-1-2 2,-5 1-4,2-2 0,0 4 9,0-2-11,3 0 2,-1-2-4,0 2 0,2 0 6,0 0 1,-3-1 1,3 0-1,0 1 0,-4 0-3,4 0 8,0 0-6,-3-2 6,-1 2 1,0 0 3,3 2-1,0-4 2,-4 1 4,2 1-3,0 0 3,-2-1 4,1 0 1,0 1 2,1 0 0,-1 0-1,0-2-1,3 4-4,-1-5 1,3 3-6,-1-2-1,0 0-1,-2 2-5,-2 0 0,4 0 1,-4 0-5,4-1-1,-4 0 0,0 1-1,4-1-2,-5 1-1,1-2 6,-2 2-3,-1-1 9,-2 1 7,3 0 3,-4-4 4,1 4-2,0 0 3,0-2 2,-1 1-5,-4 1-3,10-1 5,-5 2-2,2-5 1,-2 3 0,-5 1-4,9 0 2,-4 1-2,2-1-2,-4-1 5,-3 1-9,10-1 5,-7 0 1,1-1 9,0 0-3,-4 2 3,7 0-1,-3-1 2,-4 1-3,6-2-7,-6 2 2,7 0 2,-7 0 1,5 0 1,-5 0-1,2-3 3,-2 3-2,0 0 4,5 0-3,-5 0 10,0 0-8,7 3 8,-7-3 6,0 0 4,0 0-1,2-3 0,-2 3-3,0 0-1,0 0 16,0 0-27,0 0 13,0 0-8,0 0 2,0 0 8,0 0-13,5-2 2,-5 2-6,0 0-1,0 0-4,0 0 3,0 0-9,0-5 6,0 5-8,0 0-7,0 0 2,0 0-2,0 0-5,0 0-5,0 0 4,0 0-3,0 0-16,0 0 2,0 0-26,0 0-29,0 0-38,0 0-55,0 0-55,0 0-70,0 0-76,0 0-49,1 12-238,-1-12-691,-1 7 305</inkml:trace>
  <inkml:trace contextRef="#ctx0" brushRef="#br0" timeOffset="16588.9447">2946 12647 45,'3'-4'143,"-2"0"-13,1 2-1,-2 2-10,4-6-4,-4 6-21,0-1-9,0 1-11,0 0-10,0 9 4,0 0-8,0 1 2,-1 5 4,-4 4 0,1 0-3,0 0 10,-2 6-1,1 0 4,0-7 0,1 2-2,-3 4-1,0-5-7,0-1 5,3-1-2,-5 0-1,5 2-7,-4 0-5,3-2-3,0-1-2,-1-3-6,3-1-4,-1-2-6,0 0-1,1-2-5,0 3 1,1-1-1,-1-3 5,0-4-10,1 4-1,1-4 2,0-1 7,-1 2 1,2-4 7,-1 5-4,-1-2 5,2-3-3,0 0 7,0 5-3,0-5 1,0 0 2,0 0 1,0 0 7,-1 4 0,1-4 3,0 0 2,0 0 11,0 0 10,0 0 2,0 0 6,0 0 1,0 0-5,6-10-3,-6 6-8,1-1-2,0-2 0,2-3-5,-1-1 5,1 3-22,-1-6-11,3-2 3,-3 0-8,1-4-1,1-5-3,2 2 2,-2 3-5,0 2-2,1 0 7,3-6-9,-4 6-22,-1 0 26,1 2-9,2-1-2,-2 0 1,2 2 5,-2 1-9,3 5 3,-1-7-6,0 1 3,3 2-2,0 2-1,2 1 0,3-2-4,-3 3-4,1 0 2,0 2-2,1 2-18,-6 2 8,4 1 5,-1-1-7,-3 3-5,0 2-9,2 0 1,-2 2 9,0 0-20,-3 1-15,3 2 8,-3 0-2,1 3-3,-3 0 4,1-2-2,1 3-1,-4-2-5,0 1 1,0 0 0,-2 4 4,-3-6-5,0 4-3,-1 1-2,-4 0-3,3-5-10,-4 3 1,-2-1 0,1-1 3,-1 2 3,0-4 3,1 2 1,-1-1 8,2-3 0,1 0 7,1-1 6,-2 1 1,4 0 6,0-3 6,-1-1 1,6 3 5,-2-2 4,0-1 5,4-1 5,-6 0 4,6 0 9,0 0-7,-4 0 5,4 0 2,0 0 0,0 0-1,0 0 5,0 0 0,0 0 0,0 0-3,0 0 1,0 0-1,0 0-3,0 0 2,0 0-5,0 0 0,0 0-4,0 0 2,14 2 2,-10 0-3,2 2-1,-2 2 4,3-1-2,-1 5-4,-1-3 2,2 0-2,-1 3-2,1-1 3,-3 1 2,2 0 2,-1 1-2,2 0 2,-1-1-1,1 6-4,-2-6 6,0 0-3,2 5-2,-3-6 2,3 3 2,-2-6-13,0 3-11,2-2-18,-4 2-13,4-4-21,-4 2-31,5-1-21,-1-2-36,2-4-33,1 0-32,0 0-130,1-4-386,3-1 171</inkml:trace>
  <inkml:trace contextRef="#ctx0" brushRef="#br0" timeOffset="16839.015">3456 12736 140,'4'-10'237,"-1"0"-4,0 5-4,-2-1-18,1 1-28,-1 2-20,-1 3-22,0 0-13,0 0-15,0 0-11,-8 20-6,2-3-4,-1 2-4,-3 3-4,-1 3-7,2-3-8,-2 1-10,4 1 2,-3 1-1,3-7-10,0 4 1,0-2-4,0-3-10,0-1 5,1-1-6,-1 0-5,3 1-2,0-3-2,0-4-6,-1 1-19,1-3-28,2 3-33,-3-5-30,2 2-37,1-1-24,2-5-22,0-1-33,0 0-147,0 0-382,0 0 169</inkml:trace>
  <inkml:trace contextRef="#ctx0" brushRef="#br0" timeOffset="17264.4503">3305 12901 55,'0'-3'214,"0"3"-3,0-5-26,2 0-17,-2 5-15,8-4-16,-1 2-13,3 1-12,6-1-11,-2 2-4,2 0-7,0 2-13,1 0-3,3 2-10,-3-3-6,2 7-4,-5-8-3,0 2-7,-4-1-4,2 0-4,-4 0 1,0 1-5,1-1-5,-2 0 1,-4-2-5,4 5-2,-7-4 11,10-3-4,-6 3 1,3-1 1,-4-2-6,1 1-2,-1-1 0,5 1 0,-5-4-5,1-1-2,1-2 2,0 1-6,1-1-4,1-4 2,0-1 0,-3 2-6,3-3 4,-3 5 12,3-4 12,-4 4 9,0 2 9,0 0 16,-2 3 8,-1 2 8,3-2-20,-3 3-10,0 2-7,0 0-7,0 0-4,0 0-1,-8 19-5,1-3-2,1 0 0,-4 7-2,0 1-7,2-1 2,-3 1-7,4-1 1,-2 5 2,1-6-3,-2 4 0,1-2 3,1 1-6,-1-4 3,3-4 0,1 0-7,-2-2-5,1 0-29,2-6-27,0 2-24,0 0-32,2-6-42,-2 6-28,3-5-25,1 0-38,0 0-154,4-3-434,0-1 192</inkml:trace>
  <inkml:trace contextRef="#ctx0" brushRef="#br0" timeOffset="17764.0521">4118 12821 265,'4'-10'298,"-1"0"-14,0 2-16,-2 2-8,1-2-13,-2-3-11,0 6-12,0 0-13,-2-3-9,2 4-17,-1-1-12,-2-3-17,0 4-15,0-3-18,-2 1-15,1 4-18,-5-1-9,1-3-7,-2 6-15,-4 0-3,-2 2-8,-6 3-4,2 0-1,-1 4-8,-1 1-4,3 0 0,5 2-5,-3-2-5,3-1-4,0 3 1,4-4-2,0-1 1,5-1-5,-1 0-1,2 0-6,-1-2 12,4 0-12,-1 3 5,2-2-1,2 0-4,1-2 1,2 2 7,5-1 9,3 3-11,1-3-5,6 5-1,-3-7 2,4 3 4,-6-3-5,1 3-3,-1-2 6,-2 0-6,1 2 1,-4 0 2,-1-1-9,-1 0-6,-1 1 4,-3 3 0,3-1-4,-3-1-5,-1 2 2,-1 0 0,-2 1 5,-2 5-3,-1-3 3,-1 7 6,-3-6 4,-4 3 6,1 0 5,-7 0 0,-4 1 4,3 1-8,-3-4 2,1 1 2,0-5 2,-1 1-4,0-1 7,1-3-13,-1-2 3,4 1-3,3-3 6,4-2-10,0 1 3,0-2-13,2-1-18,-1-3-25,2 3-29,-1-3-20,5 3-30,-1-3-52,1 0-38,3-2-39,0 1-53,0 6-188,2-9-539,0 5 238</inkml:trace>
  <inkml:trace contextRef="#ctx0" brushRef="#br0" timeOffset="18655.3384">4832 12901 196,'3'-5'203,"-2"2"-9,-1-4-2,2 3-10,-2 4-22,0-4-20,0 4-19,0 0-12,0 0-8,-6 11-7,-1 4-11,-3 1-6,0 7-4,-1 2-2,-2 2 4,4-3-7,-3 3 0,5-3-1,-5 2 16,2-1-2,1-2-6,1-6-6,1 0-5,0-2 1,1 0-8,3-3-2,-1-2-8,0-3-1,2 1 0,-2-2 2,4-3 8,0 1 15,-3-2 23,3-2 18,0 0 36,0 0-8,0 0 4,0 0-9,0 0-11,6-23-25,-2 4 3,1-3-14,3-7-8,0 1-8,1-5 3,2-10-13,-1 11-12,0 1-11,5-13 4,-3 14-12,-1 2 0,4-1-4,-5 3 1,4 1-5,0 4-2,-1 0-3,1 0 1,-4 9-10,1 0 2,1 1-1,-4 5-1,3-1-1,3 0 8,-1 5-15,1 1-15,-4 1 12,3 3-11,-1 1-8,-4 3-10,0-2-10,-3 5 0,5 0-12,-3 3-6,-4-2 1,-3 5 2,0 0-4,-3 0-9,-1 1-2,-3-2-5,-7 4-2,4-7 0,-7 4-2,3-3-2,-3 2-2,-1-1 3,4-4 1,1 0 6,-2-4 9,5 2 1,-3 0 8,3-3 5,3-1 6,0 0 6,1-3 5,1 3 3,2-3 7,0 1 0,3-2 8,0 0 1,-4 2 5,4-2 3,0 0-1,0 0 0,0 0-1,0 0 0,0 0 1,0 0 0,10 3 0,-6-2-1,-1 1 6,-2 3-5,2-1-1,-1 1 4,3 5 1,-2-2-2,1 3 2,-1 0-2,0 0 6,0 6-1,1-6-2,-2 1 3,0 1 5,1-3-6,-3 2 0,4-2 2,-1 1-1,0-3 0,0 1 0,1 0-1,0 0-3,0-6 0,1 3-4,0 0-17,2-1-20,0-3-30,3 0-17,0-2-21,3 0-13,-1-4 5,1 1-8,1-5-19,-1 1-25,0-2 4,2-2 2,0-8-119,-3 7-308,2-7 136</inkml:trace>
  <inkml:trace contextRef="#ctx0" brushRef="#br0" timeOffset="19533.4253">5120 13043 166,'5'-17'39,"2"2"21,-4 4 21,0 1 7,-2 0 21,1 1 23,0 3 13,-2 0 5,2 1 0,-2 2 0,1-2-13,1 2-9,-2 3-12,-2-4-8,2 4-14,0 0-6,3-5-10,-3 5-4,0 0-11,0 0-3,0 0-6,0 0-8,4 0-4,-4 0-5,0 0 1,0 0 1,7 3 0,-7-3-2,6 2 8,-4-2 9,-2 0 7,9 2 6,-6-1 4,3-4 7,1 3-4,-3 0-1,0-5-2,2 5-2,1-5-14,0-2 4,0 1-5,0-2-3,0 0-4,0 1-5,-1-2 0,-1 4 3,1-4 9,-3 4-6,0 1 14,-2-2-12,3 1-2,-4 2-8,0 0-3,0 3-8,0 0-9,-3-5-9,3 5 4,-7 1-7,-1 4-4,-1 0 0,-3 4-4,0 3 2,1-1 0,0 3-4,1 1 12,-1 4-7,1-2-5,3-3-2,1 2 5,2 1-1,1-2-3,3 5 2,0-3-3,3 0 1,4-1-5,0-2 6,3-2-4,4 1-8,-1-4 1,8 4 1,-1-6 2,1-6 2,1 1 0,-1-2 1,-1 0 2,1-5-1,-1-1 3,0-6 0,-2 1-5,-1-5 3,-2-1 2,0-1-3,-5 3 9,0 1-4,-2-2 4,0 2 19,-1-2 1,-1 2 18,-2 3 17,-4 4 1,4-4 11,-2 3 3,-1 2 5,2-2-3,-3 3-2,0 5-14,1-7-7,-1 7-9,2-5-9,-2 5-5,0 0-2,0 0-5,0 0-7,0 0 1,-6 24-3,5-15 14,-2 4-33,0 1 13,1 3-4,0 3 5,-1-3 8,0-1-6,1 1-11,0 0 2,-1-5 4,2 5 3,-1-4-6,2-1 2,-1-1-4,2-1 3,-2-1-2,1-1 4,1-3 4,-1-1 1,0 1-4,0-4-9,0-1 12,0 0 2,3 7 2,1-7 17,-4 0 15,0 0 4,13-7-5,-3-1-7,4-4 1,2-3 4,-4 4 1,5-6-1,-3-2-6,4 2-1,-1-1-2,-4-1-8,5-1 2,-1-1 0,-8 8-2,1 0 1,-2 0 6,2 0-4,-3 5 6,-1 0 12,-2-1 8,1 2-1,-2 2 6,0 0 1,0 0-6,0 1-1,-3 1-6,3 0-2,-1-1-6,-2 4-6,0 0 0,3-3-2,-3 3 0,0 0-10,0 0 8,0 0-1,0 0-4,0 0 3,0 0-6,0-5-3,0 5 3,0 0 3,0 0-7,0 0 0,0 0 2,0 0-3,0 0-3,0 0 6,0 0-2,0 0-3,0 0 5,-10 0 1,10 0 14,0 0-13,0 0 1,0 0-6,0 0 1,0 0 4,0 0-5,0 0-3,0 0-4,0 0 2,0 0-1,0 0-4,0 0-16,0 0-20,0 0-25,0 0-37,0 0-38,0 0-53,0 0-58,0 0-52,0 0-43,0 0-12,13 8-6,-9-3-16,-1-3-39,1 2-259,-1 1-724,1 1 320</inkml:trace>
  <inkml:trace contextRef="#ctx0" brushRef="#br0" timeOffset="20479.1789">5857 12894 180,'0'0'248,"2"-6"-21,-2 6-27,1-4-21,-1 4-18,0 0-16,0 0-18,0 0-13,0 0-12,0 12-6,0-12-11,0 9-7,0-3-8,2 0-7,-2 2-6,0-3-4,4 2-6,-1-2-2,-2 0-2,2-1 6,1 0 0,-2 1 8,2-1 5,3-2 3,-4 0 3,1-2 3,3 0 3,-7 0-4,11-2-1,-6 1-2,2-3 0,-2-1-5,1 0 2,1-3 0,-1 2-6,-1-2-6,-1 1 1,1-2-8,-3 0-4,1 1-3,-1 0-1,-2 1-7,1 0 0,-2 0-12,1 2-1,-2 0-3,1 0-3,-2 1-8,0 3-2,3 1 4,-8 0-2,-1 3-1,1 6-1,0-4-2,-2 2 3,3 1-4,-4 6 3,3-3-4,1-2 0,-1 4 0,2 0 5,2-1 2,1 0-4,-1-2-4,2 2 5,2 0-2,0-2 4,2-3-3,-2 5-1,4 0 4,2-2 6,-1-3-1,2 3-1,5 0 2,0-3 1,4-5-8,-1 3 3,2-3 4,3-2-4,-5-2 0,8-3 1,-5-4-3,3-3 10,-2-3-4,0 0 0,-3-1-4,-1-1 0,2-3 4,-3 3 11,-4-5-6,0 7-1,-3-2-9,0 4 15,-3-4-2,1 5-5,-4 2-7,-1-2-2,0 2-3,-1 2 0,1 2 5,-2-1-6,1 3-13,-2-1 6,3 5-1,-3-4-3,3 4 3,0 0 3,0 0 0,-4 13-3,4-6 3,1 4 2,5 4 1,-5-3 6,4 1-11,-4 4 2,3 2 2,0-1 1,-1-1 0,0 1 1,0-2-6,0 2 6,-2-1 2,1-5-1,-2 0 3,4-2-5,-1-2 4,-2 3-4,2-6-2,1 1 5,-1 0-1,1-4-1,3 5 0,3-5 4,0-4-3,-1 3-3,6-6 3,0 2 5,-1-5-11,-1 0 5,8-5-3,-2-1 4,-3-1-2,1 1 3,0-3 0,0 0-1,0-3-2,1 1 4,-2-2-1,-1 2 2,-1 2 2,-4 1 9,-1 2 12,-2 1 8,-2 4-14,-2-3 6,0 4 8,-3 2-2,0-1 6,0 2-8,-4 2-15,2-2-6,-3 4 2,-1 1-11,0 0 1,0 4 5,-4 0 3,4 5 10,0-3-14,-1 9-2,3-4 1,-3 4-9,7-1 0,0 3 7,0-2 1,0 1-6,3 0 5,1 0 6,-4-1 3,3 2-13,-1-2-4,0-5 3,2 1-1,-4 2 13,3-4-6,-3 1-3,2-3 3,-2 0-2,0 0-3,-2 2 3,2-4-2,0-1-3,-1 0 7,1-1-6,-2 2-1,-2-1 7,4-4-2,-10 4 3,3-4-1,0 1 3,-1-2 3,-2-2-9,0 0 5,-3 0 1,2-1-8,-2 1-20,3 1-33,1-2-27,0-2-32,1 5-34,1-2-46,4 1-53,3 2-54,-2-6-194,2 6-538,5-10 238</inkml:trace>
  <inkml:trace contextRef="#ctx0" brushRef="#br0" timeOffset="20739.5326">6714 12900 41,'0'-4'290,"1"2"-8,-1-3-19,0 2-29,0 3-28,0 0-18,0 0-17,0 0-10,-12 12-10,5-2-7,-2 2-13,-2 2-5,0 1-8,2 1 3,-2 4-10,2-1-11,4-7-11,-1 3-10,2-2-5,0 3-8,1-8-8,0 3-4,3-1-4,0-3 1,0-2-10,0 0-6,0 0 0,0 0-3,0 0-1,3-1-2,-2-2 10,4 1-11,3-1 4,0 1-8,8-1-14,-3-1-35,2-6-30,1 0-42,5-5-63,-3 1-45,3-7-45,0 2-235,-4-5-523,3 0 232</inkml:trace>
  <inkml:trace contextRef="#ctx0" brushRef="#br0" timeOffset="20880.4603">6855 12728 94,'-7'-12'170,"1"7"0,2-4-8,-1 4-13,3 0-19,-2-1-14,2 4-25,2 2-23,-5-4-20,5 4-30,0 0-30,0 0-47,0 0-45,0 0-70,4 18-188,-7-7 84</inkml:trace>
  <inkml:trace contextRef="#ctx0" brushRef="#br0" timeOffset="21329.0894">6924 12934 258,'4'-2'275,"1"-4"-14,0 5-24,-1-2-24,0-1-18,-4 4-24,7-1-13,-7 1-19,5 1-14,-5-1-13,1 7-9,-1 0-11,0 0-6,1 3-10,-3 0-10,-2 4-4,3-2-6,-3 0-3,1-2-5,1-1-2,-1 1-5,1-2 0,-1 1-2,2-6 3,-2 4 4,0-2 8,2-1 22,1-4 15,-3 4 19,3-4 6,0 0 16,0 0-7,0 0-12,0 0-12,0 0-9,7-20-13,-3 11-6,2-4-8,4 0-14,0-3 12,4-2-19,3 1-26,-3 1 15,3 1 1,-4 4-9,-1 4-7,1-4 2,-2 5-16,1-1 3,-3 3 0,0 2-1,0 0-6,-1 2 4,-8 0-7,12 4-5,-6 0 12,-1 2-14,-2-3 9,-1 5-15,-1 3 3,2-1 3,-3-1-8,-3 6 7,2-5 4,-2 2-2,1 0 6,-2-2-1,3 2-8,-2-2-15,0 1-16,2-3-13,-2 1-16,2-2-15,-1-2-19,2 5-6,0-5 4,3 3-1,1-2-6,2 4-18,4-3-23,1-2-18,3-1-29,2 0-12,6-4-5,-1-1-14,-1-2-152,1-1-417,2-1 185</inkml:trace>
  <inkml:trace contextRef="#ctx0" brushRef="#br0" timeOffset="22231.6264">7444 13020 6,'22'-15'69,"-6"-1"-4,-2-1 11,1-1 23,-5 6 5,0-1 20,-3-1 10,1-2 8,-3 5 7,-2 2 7,-1-3 7,0 4-9,-2-1-10,-2 1-19,-2-1-15,0 2-8,-6 2-14,0 0-9,-5 3-6,-2 2-4,-3 2-5,-1 4-3,1 2-4,-2 6-7,0 1-4,1 2-3,3 0 6,1-2-12,4 2-6,5-3-4,-2 1 1,3-1-3,3-4-2,2 5-1,2-3-4,0-1-3,3 2 4,2-4 1,3-1 0,2 1-1,-2 1-2,5-4 3,0 2-3,-1-5-3,2-5-2,-1 1 1,1 1 5,-4-3 9,3-3 0,-2-1 8,2-2 5,-2 1 0,-7-4 2,7 0 5,-2-1 4,-2 2 3,3 1-1,-6-1 11,2 0-3,-2 1 10,-1 0-6,1-2 1,-1 4 14,2-2 6,-3 2-9,2-4-5,0 2 10,-2 3-6,0-1 0,-2 2 4,2 2-5,-1-1 3,-1 5-7,2-8-4,-2 8-8,0-4-5,0 4-12,0 0 0,0-6-7,0 6-2,0 0-5,0 0-17,0 0 11,0 0-8,0 0 1,0 0-4,0 0-8,0 0 1,0 0-2,-5 18-2,1-9 5,0 4-2,-2 3-2,2 1 2,-4 6-13,1 1 13,-3 5-1,3-2 6,-3 3-5,0 1-2,0 0 1,2 3-3,-1 0 2,-3 9 4,0-9 4,2-2-5,3 0-3,-5 1 4,2-2 2,1 0 3,1-2-6,-2-3 5,2 0 7,2-2 0,-5-2-2,4-4 0,1-2-2,0 0 0,1-6-1,2 2-3,-3-4-2,2 1 3,1-1 0,2-2 5,-2-2-3,0 1 2,-1-1 0,1 0 4,0-3 2,3-1 7,-4 3 7,4-3 7,0 0 10,-1 2 7,1-2 1,-2 3-6,2-3-4,0 0-11,0 0 0,-4-13-7,1 8-4,-1-2 2,1 0-5,-1-1-5,1-1-11,-1-1-1,-2 0-6,2-2-3,1 2-7,-2 1 2,3-3-3,-3-3-3,0-1-3,4 3-5,0-3 5,-1-2 1,2 4-2,2-1-1,2-4-4,1 1-15,4-8 15,5 7-8,1-2 7,2 1 1,3 3-2,3 3-1,2-2 7,12-3-1,1 3-2,0 3 3,4 0 0,0 2 1,-1 4 5,-2 2 3,-9 2 2,9-3-15,-9 3 18,-3 1-3,-2-1 2,-1 1-7,-3-1 11,-5 3-3,-2-2 3,-4 0 7,1 2 20,-7-1-2,5 1 5,-4-1 8,-1 0 0,-4 1-1,9 0 1,-8 0-1,-1 0 1,7-2-5,-7 2-2,0 0-2,3-1-4,-3 1-2,0 0-2,0 0 1,0 0-2,0 0-3,0 0-7,0 0 0,0 0 1,0 0-4,0 0 1,0 0 0,0 0-13,0 0-17,0 0-16,0 0-20,0 0 2,0 0-36,0 0-16,0 0-26,0 0-16,0 0-22,0 0-34,0 0-41,0 0-55,0 0-38,-22-2-312,12 0-708,0 1 314</inkml:trace>
  <inkml:trace contextRef="#ctx0" brushRef="#br0" timeOffset="27251.6689">3187 5642 120,'-1'-3'141,"-1"-1"-6,2 4-12,-1-6-9,1 6 1,1-5-9,-1 5-7,0-6-11,0 6-1,3-1-13,-1-2-4,3 1-3,1-1-6,1 2 3,4-2-16,3 1-3,0-1 2,3 3-10,6 0 4,-1-2-3,2 0 4,-1 1-1,3 1 2,1 0 4,4-3 10,10 2-1,-3 1-2,-10 0-1,13-3-1,-13 1 1,2 2 0,-2 0-4,10 0 3,0 0-3,-8 0 0,9 2-8,-11 1-1,13-2-3,-2 0 2,1 3-5,-1-1 1,0 0-3,1 1-1,0-2-4,-2 3-3,-9-4-1,12 1 2,0 1 3,0-1 0,-2-2 0,2 2-2,0 0-2,-1-1-1,0 1 5,1-2-9,-3 3 2,0-1 4,-8-2-7,9-2 1,-2 2 2,-10-1-1,4 1 5,-2-2-1,-1 0-1,-1 0 1,4 2 5,-3 0 1,0 0 4,1 0-2,-1 0 0,1 0 3,-2 0 5,-4-3 2,1 1-1,2 3 0,-2-5 8,0 4-1,-1 0-2,-1-2 5,1 2-1,-2 0-6,0-2 3,-4 2-12,0-3 0,3 2 6,-5 0-3,3 0 1,-4-2-1,2 3-3,1-1-6,-2-2-1,5 3 3,-6-3 4,3 2-20,4-3-12,-5 4 20,5-1-6,-4-2-3,-1 3-1,0-2-2,1 0-2,-5-1-1,0 2-1,-4-1-1,2 2-1,-1-2-10,-2 2 20,-2-1-17,1 1 8,-2-1-1,-4 1 8,6 0-12,-6 0 9,7 0-2,-7 0 0,2 0 2,-2 0 1,6-3-4,-6 3 12,0 0-21,0 0 8,0 0 3,0 0-7,0 0-1,0 0 4,0 0 1,0 0 13,2 0-25,-2 0 13,0 0-2,0 0-2,0 0 0,0 0-1,0 0-11,0 0-16,0 0-20,0 0-18,0 0-23,0 0-31,0-5-56,0 5-64,-4-7-53,0 5-312,1-6-652,-3 0 289</inkml:trace>
  <inkml:trace contextRef="#ctx0" brushRef="#br0" timeOffset="33582.1372">1835 14043 64,'0'0'165,"0"0"-2,0 0 4,0 0-8,0 0 7,0 0 0,-3 3 3,3-3 0,0 0 1,0 0-2,0 0-9,-3 4-12,3-4 4,0 0-11,0 0-5,0 0-2,-3-11 1,3 11-16,0-5-12,2 0-3,-2-2-17,1 3 2,-1-1-13,2-1-10,-1 0-8,2 1-5,1 0-5,0-2-4,0 2-4,4-2-6,0 1-3,-1 3-8,0 0-3,2-2-2,0 5-12,1 2 3,-3-1-2,3 2 15,0 2-23,-3 2-6,0 0 4,2 2-3,-4 1 0,1 4-2,-3 1-6,-2 3 5,0 0 32,-1-2 0,-2 2-10,-3-1 0,1 1-7,-3-1 7,0 1-3,-3-3-5,0-5 0,-1 3 0,1 0 1,-1-3-9,-2 1 4,2-3 5,-2 1-5,3-4 4,-1 2-4,1-4 6,5-2-7,-1 3 0,0-2 4,2 1 0,0-1-8,4-2 5,-6 2-2,6-2 6,-3 1-20,3-1 19,0 0 2,0 0-3,0 0 1,9 4 14,-2-1-12,7-1-4,-4-1 0,5 4 1,1-3 4,1 1-5,-2-3-1,5 0 6,1 1-7,-5-1 0,5 0-8,-1 4 14,-5-4-4,-2 1 5,-2-1-6,-1 0 5,-2 0-5,2-1-3,-6 0 0,2 1-15,-6 0-28,7 0-31,-3-2-52,-1 0-71,0-1-48,-1-2-51,0 1-176,1-1-513,0-1 227</inkml:trace>
  <inkml:trace contextRef="#ctx0" brushRef="#br0" timeOffset="34281.6029">2202 14025 46,'2'-7'181,"-2"-5"0,1 1-1,-2 0-11,-2 2-12,2-1-8,-2 0-11,0-2-1,-1 2-11,0-5-11,-2 6-10,-1 0-8,-3-3-1,0-1-9,0 4-2,-2-3-12,-1-1-4,0 2-7,-4 4-6,3 1-5,-8 1-3,2 1-9,-1 1 2,1 3-7,-1-3-4,0 3 0,-2 3-3,5 0 0,-2 2-5,-3 0-3,7 0 1,-4 2-9,3 0 3,-1 5 0,3-4-1,3 1 3,-5 8 3,-2-3-3,7 0 4,-2 4-5,2-4 0,-1 4 6,1 4-1,1-1 2,1 3 2,2 3-2,2-3-1,1 4 3,-1-3 4,2 1 7,1-1-2,3-1 0,0 3 6,0-9-2,0 5 2,0-3-1,7 3-2,-7-4 0,6-1 2,-1-1 18,0 0-10,0-1 0,5 4-4,0-4 0,0 0 4,-2 0-1,2-2 2,6 3-6,-5-9 8,2 5-10,0-4 14,3 0-14,5 2 6,-1 0 3,1-6-1,2 3-8,-1-4 4,2 0-7,0-1-7,0-3-6,1-2 9,-2-1-5,2 1 10,-1-3-5,0 0 8,-3 1-5,-1-2-2,4-1 9,-10 2 12,7-5 4,-4-1-9,-3 3 5,3-5 4,-3 2 0,0 1 2,-1-3-2,1-3 5,-1 7-3,-1-4 1,-2 0-6,-1 0-5,2 0-5,0 2 7,-4-2 0,2-1 1,1-2-5,-5 6-3,2-9 2,-3 9-4,-2-3 0,2-3 1,0 1-9,-4-1-4,5 1-2,-3-5-5,1 2-1,-3 0-4,0-1 0,-3-1-7,2 3 1,0-4-4,1 2-3,-3 4 3,-1-1-6,-1 0 3,2 4-1,-1 1-5,0-4 0,-2 1-5,1 4 1,-3-3 4,-3 1 1,0-2-3,-3 3-2,3 0 1,-3 1-3,0 2-3,-2-1 6,-1 0-1,0 2 0,5-2-7,-4 5-8,2-3-19,4 0-24,-4 2-18,4 0-34,-1 1-52,4 2-30,-3-2-49,2 2-46,-2 3-64,4-1-63,-4 1-247,0 0-721,10-1 318</inkml:trace>
  <inkml:trace contextRef="#ctx0" brushRef="#br0" timeOffset="39833.0266">3104 14320 49,'0'0'46,"-3"-9"8,3 2 9,1-5 5,4 4-2,-4-6 15,2-1-1,3-2 10,-1-2 13,1-7-4,1 9 3,4-9 11,-7 8 5,2-2 4,-2 4 0,-1 6 2,1-1 0,-3 5-8,1 1-12,-1-2-14,1 5-12,-2 2-15,0 0-1,0 0-6,-3 19 3,2 1-3,-5 6-10,0 3-1,2 2-1,-3 3-7,-1-8 3,1 3-4,1-3-7,-2 0 1,2-9-3,3 1 5,-1-3-9,1-6 4,3 0 2,-4-3 5,4 1 8,-3-2 1,3-2 10,-1 0 9,-1 1 11,2-4 9,0 0 15,0 6 6,0-6-3,0 0-13,0 0-1,0 0-10,-5-20-8,5 8-4,-2-5-14,2 1 3,2-12-2,0 2-10,-2-3-2,3 0-4,-1-3-2,3-2-5,-2 5-8,4-2 0,0 4 4,3 0-6,-2 1-2,5 4 0,1-4-8,2 6 6,2 0-11,0 2 3,-4 7 1,5 0 2,-4 5-13,-1 2-7,-1 2 1,0 2 10,-3 2-8,-2 3-2,-1 2-7,0 1 6,-1-1-20,-1 8 0,-5 3-3,-5 7-7,-4 0-14,-1 0-7,-5-3-7,1 3-2,-2-4 2,1-4 5,2-5-8,-1-1 5,1-2 11,2-2-1,4-2 6,-3-1 6,3-3 12,3 2 0,0-3 5,-1 1 2,5-1 4,0 0 0,-4-4-1,4 4 6,0 0 1,0 0 0,13-3 1,-6 3 3,1 2 1,2 3 6,4 3 2,-1-2 3,-2 5 3,1-2 4,0 6-2,-2-1 2,0-1-1,1 1-1,1 5-1,-3-4 0,-2 0 1,-1-1-7,3-1 7,-5-3 0,1-2-6,0 4-19,0-3-8,0-1-10,0-1-11,2 0-16,0-1-19,3-3-32,0-3-28,5 2-33,1-8-34,4-4-158,1-2-398,-3-4 177</inkml:trace>
  <inkml:trace contextRef="#ctx0" brushRef="#br0" timeOffset="40261.5375">3736 14026 73,'10'-15'219,"-7"5"3,1-1-7,-1 5 7,1 0-13,-1 3-10,0-1-23,-3 4-16,0 0-9,0 0-15,-9 25 5,1 0-22,1-3-5,-4 4-7,-2 1-10,3 0 0,0 1-9,0-4-8,3 1-2,-1-7-11,2-1-5,1-2-7,-1-2-6,3-1-4,-1-1-5,1-2-5,0-2 3,1 0-16,0-3 15,-1 1-9,3-3-1,0-2-3,-2 6 10,2-3-13,0-3 4,0 0 0,0 0-10,0 0-8,2-18-9,-2 4 5,3-4 0,1-1-5,1-7 2,-3-2 1,3 1 2,-3-1-1,1 4-1,2 0 6,-2 5-1,-1-1 6,4-5 4,-4 7 13,1 3 18,-1 3 9,-1 1 2,-1 1 18,3 2-11,-3 3 10,1 0 4,-1 0 3,0 5 2,5-9-10,-5 7 0,0 2-5,1-5-5,-1 5-10,3-8 2,-2 5-5,5-1-6,-2 1-3,6-2-7,0 1-4,4-2-2,3 2-10,3-1 4,-5 3-3,6 0 8,0 1-9,0 1 1,-5 0-4,1 0-3,0 1 0,-2-1-4,1 1-29,-2-3-34,-1 0-30,-2 2-26,1 0-23,-2 2-25,-1-1-22,-4 0-26,0-1-25,-5 0-26,8 3-13,-8-3-20,0 0-223,-10 12-554,2-7 246</inkml:trace>
  <inkml:trace contextRef="#ctx0" brushRef="#br0" timeOffset="40445.1932">3731 14080 73,'-3'3'196,"0"-1"2,3-2-4,-4 6 3,4-4 4,0-2 7,7 3 0,1 1-2,2-3-1,7 1-11,0 0-14,4-2-20,0 0-13,-1-3-4,1 3-26,-4-2-11,1 2-30,-6-2-45,-1 4-42,-4-2-51,-1 1-43,-2 0-52,-4-1-14,5 1-19,-5 3-20,-2 1-146,-4 3-386,-1 0 172</inkml:trace>
  <inkml:trace contextRef="#ctx0" brushRef="#br0" timeOffset="40627.4628">3817 14225 76,'-13'11'92,"-7"3"18,7-6 16,-2 2 16,5-3 0,2 0 14,1-2 6,1-1 0,2 0-7,-2 1 1,3-1 2,3 0-2,3 1 8,0 2 6,7-4 4,0 0 5,4 1-7,7-1 2,1 2-5,1-5-5,5 0-7,0-3 12,0-2-22,1 5-24,-4-4-9,-1 1-17,-8 0-9,6 3-27,-5-4-37,-3 1-44,0-1-32,-3 3-44,-2 0-46,-1 1-38,-2-3-29,-6 3-53,10 0-16,-9 0-206,-1 0-523,0 0 231</inkml:trace>
  <inkml:trace contextRef="#ctx0" brushRef="#br0" timeOffset="41480.2294">1908 15198 19,'-3'-6'259,"-2"1"-19,3-1-10,-1-3-16,6 1-16,-3 3-13,2-7-7,3 6-10,0-6-12,0 3-6,6-4-9,-1 1-8,3 3-3,2-3-9,-3 3-8,3-2-12,-4 4-8,2 0-8,-3 4-12,-1 0-10,0 3-8,-2 2-3,0-1-11,-1 3-5,-2 3 0,0 2-9,2 0 0,-6 4-6,-3 5 3,-1-2-6,-2 3 4,-6 1-11,0 3 5,3-8-5,-3-1 3,1 1-4,-2-2 3,2-4 2,3-3-3,2 1-12,0-2 13,-2 1 2,5-4-1,-1 2-4,1 0-5,3-4 10,0 1-2,0-1-11,0 0 13,12-2 1,-3 0-4,0 1-6,3-1 1,1-2 0,1 1 6,-3 3-6,2 0-2,-3 1-2,-2 2 2,2 0-3,0 0 1,-6 4 3,2-3 4,-2 6 2,-1-2 7,-3 3 8,-3 3-5,-1 3 2,-2-3-2,-1 2-13,-7-3 13,4-1-3,-4-3 6,2 1-11,-3-1 3,0 2-6,1-5 4,1-1-8,1 0 2,3-5-16,-1 2-21,0-4-7,2-2-21,5 3-23,-2-1-31,3-6-30,2-1-30,2-3-25,3-3-33,2 0-27,3-1-10,4-4-139,-7 3-437,10-2 194</inkml:trace>
  <inkml:trace contextRef="#ctx0" brushRef="#br0" timeOffset="41953.0118">2152 15049 124,'3'-18'232,"2"2"2,-3-1 1,-1 2-4,-2-2-6,-1 5 0,2-4-4,-3 7-13,1-2-11,-3 1-9,1 2 0,-3-2-23,0 4-24,0-1-2,0 0-6,-6 4-15,3-1-20,-1 0-12,-3 3-6,-3 4-4,-4 3-17,1 0 4,-1 4-10,1 5-4,-2-1-7,-2 4-9,4-1-2,-1 8 13,3-2-20,-2 2 1,2 3 2,-1-1-2,-2 10-2,6-8 9,-1 5-4,2-8-3,2 6 6,2 2-5,1 0-7,4-2 7,-1 1 0,5-4-5,-1 0 4,2 0-2,3-2-4,0-3 6,2 2 3,2-2 8,3-1-5,0-2 1,4-1 3,-1-1 11,-2-6-9,2 2 1,5-1 6,2-2-5,2-5-3,1-2 3,1 1-1,1-6-6,2 0-1,3-7 1,-1-3-3,9-4 4,-11 1-8,0-3 3,-2-3-9,-1 0 6,6-13-2,-8 11-3,-1-1 2,6-15-5,-10 13-8,-3-4 11,9-12-4,-12 8-6,0 2 8,-1-2-5,-2 3 1,1 0-4,-3 0 4,-4 3 0,-2 2 2,0-5-8,-1 11-10,0-2 6,-2 2-5,0 0 0,-4-1 5,1 2-6,-2 0-14,-2 1-23,3 3 4,-3-2-14,3 2-21,-3 4-23,0 2-30,3 1-54,-3 1-43,2 2-57,-2 0-63,0 6-312,-1 0-705,1 2 311</inkml:trace>
  <inkml:trace contextRef="#ctx0" brushRef="#br0" timeOffset="42794.7075">2983 14967 119,'1'-5'192,"3"0"-8,-2 0-9,-1 0-6,2 3-8,-2-2-5,1 3-9,-2 1-9,4-4-10,-4 4-16,0 0-4,0 0-5,0 0 5,-1 17 0,-2-3 7,1 4-3,-2 9-5,-3-3-5,3 3-5,-3-2-9,1 4 19,-1 0 1,2 1-8,-1-5 9,-2-1-8,0-1-3,4-4-1,-3-3-10,3-1-28,1 1 11,-4 0-4,4 1-2,2-7-10,-2-4 5,1 0-3,1 1-13,0-1 4,-2-2-2,3-4 9,0 6 5,0-6 14,-3 3-1,3 0 8,0-3 5,0 0-3,0 0 16,0 0 6,0 0-5,0 0-18,0 0-6,0-16-8,0-1-6,3 0-2,-3-2-11,3-9-5,1 2-4,-1-2-6,4 0-4,0 1 1,-1-2-4,1 0 2,1 2-1,2 2-3,-3-3-6,4 1-4,-2 4-2,-1-1-2,-1 7 1,2 4-2,3-9 1,-3 6-4,2 2-3,0 3 2,-1-1-4,3 0-2,-2 2 4,3 2-3,-4 6 0,-1-2-6,0 2 2,0 2-8,-1 2 3,2 2 1,-4-1-6,1 6 5,2-1-5,-3 4-10,0-1-5,-3 4-1,0 0-17,-5 2-5,2 0-4,-3 0-10,-4-1-13,0-2-17,-4 2-15,-3 2-6,-3 0-3,-1-2-13,-1-3 11,4-3 2,-5 2 3,6-8 8,0 1 11,1 1 13,3-2-3,-1-2 12,4-2 7,0 0 12,0 0 3,4-1 9,3 1 4,-8 0 9,8 0 4,-7 0 4,7 0 0,0 0 7,0 0-6,0 0 3,0 0 2,0 0 10,0 0-6,18 2 24,-11 1-4,3 1 12,0 5 6,0 3 2,0 0 6,1 1-2,0-4-2,0 6 5,-1-6-7,3 4 3,-2-1-5,-2 0 5,0-2-2,-1 1 5,1-2-6,-3-2 1,0 2 1,1-3 1,1 2-6,-5-1-1,3-5 4,-1 3-15,-2 1 5,2 0 3,-2-6-1,2 0-3,-1 3-13,0 0-6,0-3-15,-4 0-29,10 0-15,-3-4-37,0 3-35,6-1-54,1-3-65,-1-5-52,2 3-173,-2-4-518,8 2 230</inkml:trace>
  <inkml:trace contextRef="#ctx0" brushRef="#br0" timeOffset="43494.5996">3557 15075 138,'2'-12'253,"-1"0"3,2 2-2,1 0-12,-2 4-13,-1-5-22,2 6-4,-3 0-11,3 1-21,-2 0-16,-1 1-19,0 3-20,0 0-10,0 0-6,0 0-4,0 18-2,-3-6-5,-1 5 5,-3 9-3,0-1 3,0 1 0,-3 1-12,3 4-4,-3-9-3,3-6-1,-1 8-1,2-6-7,-1-1 6,2-1 2,2 4-16,-2-3-4,1-5 0,1-2-8,-1 0-10,4-4-12,-1 0 13,-2-2 4,3-1-19,-3 3 26,3-6 21,-1 6-10,1-6 15,0 3 6,0-3 0,0 0 2,0 0 0,0 0-1,0 0-10,0 0-6,2-25-13,0 16-3,2-7-2,-1-3-6,3-7-7,-1-3-3,2-1-4,0 1-1,2 2-4,-4 4-7,1-5-4,1 3 8,0 2-2,-3 6-9,3-2 4,0 2-2,-1 0-4,5-2 2,-5 2-4,1 0-3,0 0 6,4 1-1,-1 2-9,7-2 6,-6 3-1,6-2-8,-4 6 8,1 3 1,-1 0-7,-3 2-3,-1 4-5,0 0-2,-2 2-11,1 5 8,-1-1 2,-1 4-14,1 3 7,-6 4-3,-2 1-9,-3 7-5,-2-3-4,-8 3-41,3 0 5,-5-5-5,1-1-9,-2 0 12,-1-2 10,2-3-5,2-4 10,-1 0 13,3-3-2,-2 1 12,0-2 1,7-3 11,-4-1 0,5 2 2,-1 2 13,2-6-3,3 0 4,2 0 6,-6 1 1,6-1 3,-4 3-7,4-3 17,0 0-9,0 0-3,0 0 4,0 0-2,7 6-18,-4-4 23,1 0-1,2 1 5,1 2 2,0-1-3,0 2-1,3 5 14,-3-4-9,0 0 1,4-1 3,-2 5-1,-1-5-2,2 4 4,1 1-3,1-1 6,0 0 1,-2-1 0,1 0 0,-1-2-5,-3 0-18,3-3 23,0 8-2,-3-7-9,-1 0 12,4 2-11,-3-2-17,1-3-23,-2-1-3,1 1-29,-2-2-39,4-3-27,-1 1-28,2-4-30,0 3-26,3-7-8,4-6-17,2 4-21,-2-2-211,0-4-513,-1-2 226</inkml:trace>
  <inkml:trace contextRef="#ctx0" brushRef="#br0" timeOffset="44020.9128">4053 15091 36,'10'-12'159,"-3"2"18,0 2 30,-5-2 18,2 0 16,0 0 5,-2 1 19,0-1 12,1 1 4,-3 1 0,2 4-12,-1-4-11,-1 4-13,2 0-11,-1-1-20,0 1-22,-1 4-23,0-4-27,0 4-16,0 0-9,0 0-6,-4 17-19,-2 0-18,-1 1-1,-3 8-4,-1 0 2,-3-1-4,1 1-10,2 1 3,-3-5-12,1 4-4,2-5-9,1 4 6,0-9-16,2 0 6,-1 0-4,2-5-2,3 0-3,0-1 1,0 1-4,1-3-13,0-1 10,0-3 4,2-1-6,1-3 4,-3 6 3,2-3-5,1-3 16,0 0 13,0 0 5,0 0-1,0 0-7,-2-11 1,5 2-4,-1-2-4,3-5-8,-2-2 8,3-6-11,-1 6-4,4-7-1,-1-3-2,-1 0 0,2 0-4,-1 0-1,-1 3 0,0-1-4,-3 7-1,2 0 3,-2 1 1,1 2-3,0-1-1,-4 6 0,3 3 8,-2-2 7,-2 3 12,3 0 0,-2 3 5,1-1-3,-1 0-4,2 2-2,-3-1-4,0 4 0,1-4-4,-1 4-5,6-1 0,-2-2-2,6 3-3,4-2 0,7 0 1,2 2-6,2 0 6,3-1-3,-1 1 1,0-1 0,1 1-1,-5 0-1,-1-1-3,-1 1 0,2 0 2,-9 1-3,0-2-8,-3 2 7,-4-1 2,0 0 0,2 0-1,-5 0-7,-1-1-4,-3 1-11,7 0-8,-7 0-15,0 0-22,0 0-22,4 3-15,-4-3-34,0 0-23,0 0-45,0 0-44,0 0-33,0 0-43,0 0-32,-27-1-63,19 3-277,-9 1-749,-5 2 331</inkml:trace>
  <inkml:trace contextRef="#ctx0" brushRef="#br0" timeOffset="44280.5093">4032 15119 191,'-3'3'279,"-1"0"16,2-2-8,2-1-13,-4 3-4,3 0-27,1-3 6,3 6-2,-3-6-4,7 5-10,0-4 0,2 1-10,6 0 4,0 1-16,0 1-14,7-1-15,-7-3-15,6 0-17,1 0-13,-7 0-14,2 0-17,-4 0-7,1 0-7,1 0-4,-2-3-15,-3 6-12,-3-6-2,-2 3-8,-5 0-17,9 0-14,-5-3-18,-4 3-13,0 0-27,10 3-22,-10-3-33,0 0-36,0 0-35,0 0-35,0 0-37,0 0-39,0 0-37,0 0-33,0 0-236,0 0-630,-21 3 280</inkml:trace>
  <inkml:trace contextRef="#ctx0" brushRef="#br0" timeOffset="44629.2383">3959 15344 98,'-3'4'228,"-3"-3"-8,2 4-3,1-5-17,1 3-6,2-3-13,-2 8 4,2-4 9,0-4 5,4 4-2,1 1-4,-1-1-20,0 0 16,5-2-14,-1 2 4,5-1-33,2-3 22,1 5-4,6 0-15,-2-2-12,1-2-6,0 2-8,0-6-10,1 3-12,-1 3-5,-6-6-4,3 3-1,-2 0-9,-2-1-7,3 2 3,-3-2-3,0 0-5,0-2 0,-4 2-5,-3 0 6,0-1-9,-1 2 6,-6 0-3,8-2 3,-8 2-4,6 0 1,-6 0-7,0 0-6,8 0-7,-8 0 5,4-3-14,-4 3 3,0 0-7,0 0-4,0 0-1,6 0-2,-6 0-1,0 0-9,0 0 1,0 0-3,0 0-16,0 0-26,0 0-31,0 0-33,3-4-50,-3 4-83,0 0-72,0 0-74,0 0-65,-6-12-282,6 12-778,-10-4 344</inkml:trace>
  <inkml:trace contextRef="#ctx0" brushRef="#br0" timeOffset="45694.4663">1862 16216 2,'4'-11'265,"0"2"-9,-3 0-11,2 1-9,-1 3-18,-1-2-9,-1 5-16,0 2-21,3-3-18,-3 3-12,0 0-19,0 0-12,-6 10-13,2 1-5,-2 2-12,-5 11-2,-2-3-11,2 4 0,0 4-4,0-3-1,-1-3 0,1-2-5,1-6-1,3-2-4,0 1 3,0 0 1,0-4-10,0-3 11,4 3-12,-1-8 13,1 3 0,0-2-7,1 0 6,0-2 15,2-1 4,-3 3 3,3-3 3,-1 4 1,1-4 0,0 0-7,0 0-3,0 0-4,0 0-4,0 0-1,6-14-16,-4 8-3,1 2-2,1-2-8,2 3-5,1-5-6,0 2-4,0 3-5,0 2 3,3-1-11,0 1 8,3 1-14,1 3 6,-3 0 1,4 2-1,-2 0-3,1 0 0,-1-3-6,-3 0 6,2 1-11,-2-1 2,1 1-7,-2 1-7,1-3 1,-6-1-8,5 0 8,-4 0 6,-1 2-2,-4-2-1,7-2 2,-2-2 8,-5 0-7,5 2 9,-2-3-3,0-2-1,1-4-4,-1 2-4,0 0 2,-2-1-1,1 1-3,-1 2 10,2-2-3,-2 0 2,-1 2-6,0 1 11,2 2-4,-2 4 11,0-7-6,0 7 1,-2-3-4,2 3-7,0 0-5,0 0 6,0 0-11,-3 14 8,1 0 0,-1 2 7,-3 1-1,1 7 7,-1-7-9,-1 6 11,1 2-7,-3-1 6,4-6-3,-2-1 13,3 2-8,-2-5-5,2 2-2,-2-3 4,3 0-1,-1-5 0,3 1-17,-2 0-11,0-2-24,1-2-18,0-2-23,-1-1-25,3-2-10,0 0-43,0 7-33,0-7-94,0 0-247,0 0-590,0 0 261</inkml:trace>
  <inkml:trace contextRef="#ctx0" brushRef="#br0" timeOffset="46475.1346">2108 16150 143,'-6'-11'229,"1"1"-13,-1 0-17,-1-4-15,2 6-8,3-2-7,-4 0-13,2 3-7,-3-1 0,3 0-14,-3-1-1,2 2-3,-1 2-6,0-3-9,0 3-7,-1 0-24,-3-2 10,2 3-1,0-2-6,-2 2-3,-3-2-9,0 4 1,2-3-10,-6 2-2,3-1-10,-1 2-15,-1 2 8,2 0-5,-3 0-18,1 4 17,1-2-8,0 1 0,-8 2-9,3 0 6,2 4 1,3-2-9,0 2 3,3 1-17,-1 0 10,-2 8 2,2-5-5,0 0-2,-1 6 3,3 4-4,-2 0-3,1-1 1,0 2 2,1 0-2,1 2 5,2-2 3,1 2-9,-2 0 6,2 1-5,2 2 14,0-2 5,1 0-2,3-1 3,-1 2 21,1-1-15,-1-9 1,4 8-17,-2-7 7,4 8 6,-4-8-3,4 5 4,-1-4 3,0-3-12,0 0 4,1-1-7,2-1 14,-1-2 8,2 4-3,-1-1-1,1-2 6,0 3-11,7-5 4,-1 0 4,-2-4 1,7 6 3,-4-8 0,9 2-16,1-2 20,3-6-5,-2 3-13,0-2 4,1-2-2,2-5-4,-1 2-1,-2-2-4,3-1-1,-4-2 5,4 1-13,-2-2 0,-2-1 9,-2-2-2,1 2-1,-1 1 4,-5-5 0,4 3 1,-4-2 3,-6 1 8,4 3 8,0-6 2,1-1-4,-2-7-5,-1-1-5,3-3 3,-3 2-5,-2-2 7,-1 4-12,3 5-9,-3 2 9,-5 1 3,2-1-6,-4 1 11,3-1 5,-2 6 3,-3 3 1,2-4 3,-2 2 10,1 0-7,2 0-5,-4 1-1,2-3-10,-4 3 9,4-2-7,-4 1-9,2-1 0,-6-6-15,4 0 9,0 2-9,-2-11 1,1 9 0,-7-5 1,3 5-10,0 0 1,0 1-5,-1-4 4,-1 3-2,-2 3-5,1-1 4,0 3-4,-4-1-3,2 2 6,0-1-12,1 2 6,1 1 4,-2 0-6,0 1-5,1 0-6,1 4-11,2-1-10,-1 2-21,-2-2-28,1 3-28,0-2-47,3 3-37,-3 1-51,2 2-51,3 2-54,0-1-71,5-3-357,-7 9-847,7-2 374</inkml:trace>
  <inkml:trace contextRef="#ctx0" brushRef="#br0" timeOffset="47358.6012">2880 16311 30,'6'-16'232,"-1"9"0,-2-3-11,0 3-10,-2 2-11,2-1-14,-3 3-9,3 0-25,-3 3-17,0 0-16,0 0-10,0 12-7,-3 5-4,-7 12-3,3 4-7,-7 12-3,-1 8-7,-1-7-10,1 2 2,-1-6-5,6-9-5,0-1-9,-1-8-3,1 4-7,2-5-1,2-6-7,0-2 1,2-5-11,0 1 5,4-4 0,-3 0-5,-1-3-1,4 1 6,0 0-3,0 0 4,-3-2 4,3-3-3,0 0 4,0 0-9,0 0-1,3-18-1,0 2-3,1-2-7,3-7 2,-1 5-3,-1-7 4,1-4-5,1 0 11,-4-5-16,1 4 3,0-2 0,3-13-2,-2 12-4,0 1-1,-2 2 5,1 4 1,2 4 6,-4 7 9,3 0 16,-4 5 15,1 4 5,0-3 10,0 6-4,-2-3-1,1 3-5,-1 5 0,3-7 0,-3 7-9,2-5-12,-2 5-5,0 0 12,5-5-17,-5 5-3,0 0 5,13 2-9,-2 1 10,3 2 1,0 2-13,6 4 4,1-5-2,2 4-12,5-4 13,-4 0-5,1 1 2,-1-1-3,0-1-3,-3-1-1,-4 0-7,-1-3-8,-4 1-15,-2-1-32,0 3-20,-3-4-15,-1 1-34,-1 0-17,-5-1-31,0 0-35,7-4-58,-7 4-63,0 0-217,0 0-584,0 0 259</inkml:trace>
  <inkml:trace contextRef="#ctx0" brushRef="#br0" timeOffset="47563.3212">2833 16513 197,'-2'4'245,"2"-4"-9,-3 3-3,3-3 2,0 0-7,7 8-7,1-6-12,6-2-6,2 4-16,-1-3-18,2-1-21,6 5-11,-2-5-15,0 6-16,-4-5-6,-2 1-10,2 1-14,-4-3-31,3 2-39,-1 0-32,-1 1-48,2-2-33,-2-1-58,-2 1-41,0-3-48,3 4-140,-4-2-427,5-4 190</inkml:trace>
  <inkml:trace contextRef="#ctx0" brushRef="#br0" timeOffset="48109.0323">3494 16337 163,'0'-5'276,"0"5"0,3-11-6,-2 7-30,-1 4-21,0 0-19,1-6-27,-1 6-11,0 0-30,0 0-11,0 0-5,-10 27-4,5-10-7,-3 8-2,-4 1-9,1 4-10,-3 1 3,1 0-10,-1-7 0,0 5 4,2-7-4,-1-1-4,3 2 1,2-6 11,0-2-18,0-1-9,1-4-1,3 1-3,1-3-8,0-3-1,0 2-8,-1-5 7,4-2-10,-3 7 20,3-7-2,0 0 10,-2 3-1,2-3-5,0 0 2,0 0 8,0 0-3,0 0-10,0 0-8,8-17 5,-1 2-11,0-7-8,4-4 1,-2-3-11,2-2-9,4-15 3,-2 0-5,4 2 4,-6 14-5,6-13-7,-4 12-1,2 1 6,-2-3 6,-1 1-16,3 6 10,-5 2-7,-2 10-4,-2 2 12,-2 4-13,0-1 0,-1 4-5,-3 5 5,7-7-4,-7 7-11,0 0 11,0 0 4,17 14-5,-10 1-1,3 3-2,-3 8 7,4 3 0,-5-1-4,0 6 7,2 10-2,-5-12 4,2 3-5,1 2 1,-6-8-1,4 2-2,-1-2 13,1-2-7,-6-2 6,2-6-3,2 0 2,-2-2-3,0-5-2,0 2 4,0-4-2,-2-2 0,0 1 9,2-2-4,0 0-5,-1 0 5,1-7-22,-2 9-18,2-9-39,0 0-24,-2 7-32,2-7-44,0 0-35,-8 0-46,8 0-28,0 0-35,-8-12-188,4 3-547,0-2 242</inkml:trace>
  <inkml:trace contextRef="#ctx0" brushRef="#br0" timeOffset="48294.6486">3386 16499 143,'-5'-3'237,"5"3"-7,0 0-21,-8-1-16,8 1-11,0 0-10,0 0-9,28 3-9,-8-5-22,2 4-2,4-5-14,2 2-15,1 2-7,-3-1-11,2-1-18,-1 3-29,-2-2-42,-2 0-32,-1-1-46,-5 1-43,-3 0-57,1 1-150,0-1-362,-7 2 161</inkml:trace>
  <inkml:trace contextRef="#ctx0" brushRef="#br0" timeOffset="48751.2469">4323 16038 145,'-2'-4'240,"-4"2"-21,1 2-21,-4-1-19,1 3-9,-5 3 9,-1 6-9,-3 3-18,-1 10-2,-3 4-12,-2 11-3,-2 7-4,2-2-4,1 1-42,2 4 5,3-2-11,3-1 0,4-15-7,3 1-1,0 3-6,0-7-5,3 3-1,2-3-5,-2-3-10,8 2 3,-2-8 2,3-1-12,2 0-4,2-2-19,6 1-30,-1-7-41,6-2-28,1-3-44,6 0-34,1-7-64,-1-1-206,1-7-468,-1-2 208</inkml:trace>
  <inkml:trace contextRef="#ctx0" brushRef="#br0" timeOffset="49384.1809">4631 16230 39,'1'-10'271,"1"6"-4,-1-3-14,-1 7-25,0-5-28,0 5-19,0 0-19,0 0-16,-7 16-10,1 1-3,-2 8-7,-2 2-4,-4 5-3,1 0-3,-2 10-7,2-11-6,0 1 1,-1-2 2,2 0-1,3-4 6,-5-1-11,7-3 0,-1-6-9,1 0-5,2-5-13,0-1 3,2-3-1,-2 0-15,3-2-2,0 0 0,1 0 12,-2-4-3,3-1 4,0 0 16,0 0-8,0 5-5,0-5-5,0 0-9,0 0-3,10-21-1,-2 4-10,0 3-3,1-3-12,3-5 4,-4 7-8,1 1-3,0 1 0,-1 5-6,-3-1-3,-1 3 1,2 1-4,-2 2-2,-1-1-5,1 4-5,2 1-1,-2 4 2,3 0-4,-2 3-14,1 4 15,0 3-3,-2 2 3,3 0-3,-1 0-7,0-1 8,-2 4 0,4-3 1,-2-3 3,-1-1 4,1 0-6,0-3-1,-2 0 2,2-2 3,0-1 2,-1 0-1,-1-2 11,2-2-3,-1-2 14,4-1 6,-3-1 13,5-5-12,-4 0 7,8-2-13,-2-4 7,-3-1-4,3-1 2,1-10-6,-3 1-11,2 1 9,-1-6-4,-2 1-4,0-4 0,0-1-6,-3-2 0,0 3-1,-3 0-10,-1 2 3,0-1-4,-3-3-10,0 10 3,-3-2-1,-3 6-8,2-1-7,-4 5 8,-1 0 2,-2 2-7,-2 3 5,-1-1 1,0 7-1,-7 0-2,0 6-3,0-1 9,-2 5 1,3 6-1,1 0-4,-1 2 1,-1 4 9,4 2-1,1 3-4,1-3 9,5 2-6,-1 1 1,4-5 3,4 1 1,0-2 3,3 2 2,0 0 4,3-2-7,1 0-2,3 3 6,3-3-8,4 0-31,-1-5-34,1-6-52,4 5-43,-4-4-65,3 0-79,-1-5-353,2-1-718,-4 2 317</inkml:trace>
  <inkml:trace contextRef="#ctx0" brushRef="#br0" timeOffset="50766.9829">5072 16697 222,'-7'-1'262,"5"-3"-13,1 0-23,1 4-19,3-9-18,1 2-6,0-3-21,3 2-7,3-2-11,-2-5-11,2 2-2,3-5-16,-2 4 0,0-8-10,4 0-3,-3 2-3,2-2 5,-1 1 3,-3 6 2,-3-2-5,-1 8 16,-2-7-25,0 5 4,0 2-11,-4-1-16,0 3-5,-3-1-4,0 1-19,1 5-8,-1-3-10,3 5-3,-7-3-4,7 3 3,-7 8-3,4-4-8,-2 5 0,4 0-7,0 4 0,2-2 1,4 8-1,-4-5 2,3 6 0,2-3-3,0 0 2,-2 0 4,0-1-7,0 1-6,-1 0-1,0-2 4,-2 2 1,-1-5-1,0 1 0,0-5 6,0 5-3,-1-6-6,1 0 2,1-3-2,1 1-3,-2 0-6,0-3-3,1 2-3,-1-4-4,2 6 5,3-3-7,0 0 4,0-1-7,1 1-11,2-3-11,-1 0-11,3 1-8,2-4 1,1 5-4,2-7-6,0 3 6,-1-3 0,7-3 4,-1-4 0,1 4 9,-1-3 5,1-1-3,1-1 16,-2-3 4,0 4 6,-1-2 12,0-1 11,-1 4 10,-8 0 13,1 1 18,-2-3 16,-2 4 17,-2 2 21,0 0 7,-1-3 1,-3 5 6,-1-5-18,3 3 1,-6 1-8,1-1-19,0-1 7,-4 0-4,1 2-8,-1-1-9,-4 3-1,2 3 3,-4 2-20,0 3 7,-2 0-9,0 8 7,-5 0-11,1 6-5,0-2 4,4 3-7,4-3 0,0-1 0,1 0 3,2-1-1,4-3-4,-2 1 3,0-1-5,5-1 3,-2 0 3,2-1 6,0-2-8,2-1 17,3 1-2,2-3-5,-1-1 4,2 0-1,2-4-8,4 1-3,-4-3 1,4-3 4,0-4-3,0 0-2,-1 1-4,0-3 5,-2 0-5,-1-2 1,-2-1-6,2 2 4,-3-2 5,-2 1 5,4 0-7,-5 3 3,-1-1 6,-1 2-4,0-1 2,0 4 2,-1 0-1,-1 0 2,2 2-5,-1 2-19,-1 3 3,0 0 11,0 0-12,0 0-1,-6 15 2,1-1 1,0 3-2,-2-1-11,3 4 15,-3-2-2,3 0-1,-3-1-8,3-1 7,-1-2 9,3 3-4,0-1-7,2-6-8,-1-2 9,1 1 8,3-1 2,-2-4 1,3 3-9,-1-1 12,4 1 0,4-5-7,3 1 5,-1-3-4,4 0 1,-2-2 5,5-4 5,-3 2-7,3-9 13,-3 1-13,-3 2-2,0-1 1,-1-3-1,1-3 0,-4 4 15,-1-2 10,0 3 11,-1-2 8,-2 2 14,-2 4-4,-1-2 3,1-1 3,-1 4 2,-3 1 1,2-1-4,0 4-5,0-2-8,-2 1-9,0 4-8,1-2-9,-1 2-6,0 0-7,0 0-2,0 0-1,-5 14-2,3-2-1,-5 3 2,-4 5-2,2 3-4,4-7 4,-1 1-4,-1 1-2,1-6 3,1 4 0,2-6-1,0 1-3,0-4-8,0 0 13,2 1-3,0-4 3,1 1-3,-2-2 6,2 1-2,0-4 2,0 0 0,0 0 5,3 5 3,-3-5 5,0 0-5,7-8-7,0 2 3,2-2 1,4-2-2,3-6-3,-3 4-2,1 2 1,-4 0 3,-2 6-8,-1-4 2,-1 2 0,-2 3-5,2 0-5,-2 1-2,-1 2-6,-3 0-1,4 0 5,0 2-1,-2 1-2,1 2 2,-1 3 8,0-1-6,-2 4 1,3-1 1,-1-3-1,1 3-3,1-1 6,-1 1 0,0-2 3,1-3 2,2 4 2,0-1 0,2-2-1,-1-3 0,3 4 3,0-4 3,0 1-3,5-1-1,-4-5 2,2 1 2,-2-4-2,2-2 1,1-1 3,0-3-5,-3-1 4,1 0 3,-2-3 1,-2-2-6,2 2 2,-4-1-6,2 0 14,-4 5 5,2-5-12,-6 4-5,1 1 3,-2-1-10,-1-2-1,-2 3-3,-3-1-7,0 3 1,-3-3-11,0 3-6,3 4-12,-3 1-29,2 0-29,0 4-26,-1-2-41,1 5-21,1 1-25,1-1-30,3 2-28,-2-2-35,2 3-30,3-1-21,0-1-278,0-4-686,3 7 303</inkml:trace>
  <inkml:trace contextRef="#ctx0" brushRef="#br0" timeOffset="51068.5164">6194 16315 67,'-1'-17'286,"-2"5"11,3 0-9,-6 4-9,5-2-11,1 2-5,-3 1-15,3 7-12,0-11-22,0 11-19,0-8-21,0 8-19,0 0-11,0 0-19,10-2-7,-10 2-9,20 13-7,-8-3-3,5 12-2,0-4-4,-1 7-16,0 0-2,-3 1-8,1 5-2,-1 1-11,-3 1 2,-2 1-8,-1-3 3,-1 0-6,-3-1 5,0 1-9,-2-5 9,-1 3 6,-4-3-17,2 0 5,-2-9 1,-3 12-4,-1-12 1,-2 4-10,-3 0 10,3-7-14,-4 4 7,-2 2-9,0-2-3,-1-4 4,0 1-46,3-5-38,-3-3-62,3-2-69,0 0-84,4-2-90,-5-2-305,6-2-722,-1-1 319</inkml:trace>
  <inkml:trace contextRef="#ctx0" brushRef="#br0" timeOffset="52586.9678">6928 16844 45,'0'0'158,"0"0"3,0 0 4,0 0-6,0 0-5,8 5 9,-8-5-1,3 5-2,-3-2-4,0-3-1,0 0-2,0 5-6,0-5-7,0 4 6,0-4-8,0 0-5,-1 3-10,1-3 2,0 0-7,-3 4-6,3-4-16,0 0 5,0 0-9,0 5 7,0-5-14,0 5 6,0-5-15,0 0-5,0 0-10,0 0 1,0 0 4,0 0-9,0 0-1,0 0-1,0 0-15,0 0 26,0 0-11,0 0 3,0 0-2,-4 3 0,4-3 10,0 0-11,0 0-1,0 0 8,0 0-4,0 0-4,0 0 4,0 0 3,0 0-8,0 0 1,0 0-4,-2-13-2,1 8-4,0 3-5,-1-4-7,-1 0-3,-4-3-2,3 1-4,1-1-5,-4-1-5,2 0 6,-1-3-7,0 0 0,-2 0 1,4 0-3,-2-4 3,-2 2-6,5 4 1,-3-3 2,1-2-5,-1 3-1,3-3 13,-1-1-9,0 3-5,2 3 3,-2-2-4,3 0 0,-2 3 7,0-2 1,1 2-3,0 0 0,0 3-5,2 2 4,-4-4 2,4 1-2,-3-2 1,3 0-14,0 2 18,0-2-1,-1-1-7,-2 1 7,6 2-1,-2-4 0,-1 4 0,1 2 4,1 0-2,-2-3 4,4 1-6,-4 1 0,3 2-5,0-3 8,0 4-5,1-4 0,2 3 0,-2 1-6,3-1 1,6-4 0,-4 6-2,3-2-3,0 1 8,-3 1-2,4 3-3,-5 0 4,3-2-5,-2 2 1,-2 0-4,3 0 1,-3 0-12,-1 0 10,-1 0 0,-2 4-4,5 2 1,-4 1-10,-1-2 7,1 4 3,-2 3 2,-2 0-2,1-1-4,-2 8 10,-1 2-7,0-4 6,0 0-4,-5-1 8,4 1-5,-4-1 0,1 0-7,-2-1 5,3 0 4,-4 0-4,3-4 3,-2 3 3,-2-4-3,0 2 1,0 1-2,3-5 4,0 1-2,-1-2 0,2 0 1,2 2 2,-6-1-4,2 0-3,1-2 5,1 1 1,2 0-4,-2-2 7,-1 1-2,1 1-5,-2-2 2,1 3 0,1-2 3,0-1 3,-2 5-4,1-3-1,0 2-1,0-1 3,0-2-2,-1 2-4,2-3 4,3 2-2,-5 1 0,2 1 7,2-3-5,-3 2-1,3-2 3,-1 1-10,1-2 14,0 0-8,1-2 3,-1 2 10,1-1-13,2 1 1,-2-2 0,0 2-6,2-1 16,-2 0-5,3 1-10,-3-4 9,3-1-2,0 0 6,0 0-7,-1 7 4,1-7 6,0 0 1,0 0 4,0 0-9,0 0 8,0 0-3,0 0 2,0 0 9,0 0-2,0 0-3,0 0 2,14-5-2,-9 2 1,4-3-2,5 0-2,1 0-2,4-6 4,-1 1-4,3-1-4,0 3 2,2-2-5,-2-3 5,3 2 0,-2 2-8,2-2 6,0-4-2,0 1 2,0 1-3,-3 1 1,0 1-4,-2 2 2,-4 5 2,2-4-3,-4 4 0,-5 1-5,3-2 13,-3 1-29,-3 0-2,2 3 14,-1-1 3,-3 2 9,1-2-1,-1 1 5,-2 0-3,-1 2 4,6-3-3,-6 3-3,3-1 5,-3 1-5,0 0 1,4-4 4,-4 4-6,0 0-1,0 0 1,0 0 6,0 0 2,0 0-4,0 0 7,0 0 3,0 0 4,0 0 4,0 0-5,0 0 6,0 0 3,0 0-7,0 0 3,0 0-5,0 0-2,0 0 1,0 0-3,0 0 0,0 0 1,0 0-2,0 0-5,0 0 1,0 0-1,0 0-4,0 0 3,0 0-4,0 0 2,0 0-5,0 0-2,0 0-15,0 0-33,0 0-35,0 0-36,0 0-58,0 0-54,0 0-39,0 0-36,0 0-36,0 0-40,-10 9-324,10-9-764,-7 6 337</inkml:trace>
  <inkml:trace contextRef="#ctx0" brushRef="#br0" timeOffset="53644.0885">7593 16471 74,'8'-23'186,"0"6"2,0 2-2,-3-2 5,3 2 0,-3 6-2,1 1-12,-5 0-9,3 7-21,-2-3-19,1 1-16,-3 3-7,0 0-10,1 15 0,-2 3-7,-4 8-1,0 4 0,-6 3-3,2 2-7,0-5-9,-2 4 1,0-4-8,0 2-3,-2-5-1,1-1-1,2-3 3,0 3-16,3-10-3,0-1-3,2 1-3,3-8 0,0 2-8,-2-3 9,0-3-10,2 2 1,1-2 1,1-2 1,0-2-1,0 0-5,7 0 5,4-9-7,0-1 7,6-5-7,1-3 0,-3-6 1,3 2-1,-4 0-8,0 2 0,2-3-3,-5 0-4,2 8 6,-3 0-8,-2 2 5,2 2-10,-4 3 7,-2 3-5,1 0 5,-3 3-13,1 4 1,-3-2 1,5 5-1,-2 1 2,0 5-5,-2 6 6,1 1-3,1 0 0,-1 3 0,1-3 2,-1 7 2,0-6 1,4-3-5,0 1 5,-1-2 2,1-1 2,-2-2-1,2-5 5,0 3 8,2-5-1,-1 3 13,0-3-1,1-4 5,1 2 6,2-6 14,3 1-2,-3-6 0,1 2 5,0-1 0,-2-4-1,0 0-8,4-9-1,-5 6-1,1-8 3,0-2-20,-1 0 5,-3-6-5,-2 2 1,2-1-7,-5-3-2,0 1-4,1-3 5,-2 6-3,-2-5-11,0 8-19,-4 5 0,3 0-15,-1 6-8,-2-2-26,2 5-23,0 4-31,-2 0-37,-1 4-36,-3 5-44,5 4-28,-4 6-53,1 4-171,2 6-527,-1 3 233</inkml:trace>
  <inkml:trace contextRef="#ctx0" brushRef="#br0" timeOffset="54918.1573">8032 16789 34,'-2'5'75,"-1"0"10,0 1-3,0 0 13,3-2 0,-3 1 14,0-2 2,1 2 6,2-1 8,0-4-3,0 5 7,-2-2 9,1-1 8,1-2 3,-2 3 1,2-3-1,0 0-2,0 0-11,0 0-5,0 0-18,9-12-5,-2 4-11,4-5-7,-1 2-8,4-9-7,0-1-8,-1 1-1,0-1-8,-4 4-1,3-3-8,-1-1 2,0 0-4,-4 4-2,0 0 6,-1 0-14,-2 2 5,0 3 4,-2 2-10,-1 2 6,-1 2-3,2 1-5,-2 0-12,0 5-3,-3-6-1,3 6-6,-7 0-4,7 0 1,-12 4-2,8 5 5,-1-4-8,-1 2-2,3 2-2,-1-1-6,1-1 6,3 1-3,0-1-2,0 0 8,3-1-8,0 2 7,2 0-2,5-4 4,0 0 6,4-3-2,7-1-1,-4-1 0,4 1 3,-1-6-4,1 1 5,-6 0-1,0-2-4,-1 0-4,-3 0 3,-2 2-1,-1 0 10,-1 1 16,-1 1 2,-1 0 11,-2 1-13,-1-1-1,-2 3-5,5 0-4,-5 0-12,0 0 5,-5 11-3,-1-2-5,-4 5 4,2 1-4,-1 2 6,1 0-5,2 0-5,-2-1 4,2-1 5,3-3-5,2 2 1,1-5-1,-2 3 10,4-1-8,-1-1 5,5-1-14,-2-4 2,3 5 4,0-5 8,4-3-6,-1-2-1,4 0 1,-2-8 10,3 4-8,-2-5 5,1 0-5,-3-1 6,3-2 0,-2-3-4,1 2-3,-1-8 4,-2 6-4,1-7 3,-5 7 8,0 1 11,0 2 6,-4 2 8,0 3 0,-1 1-3,0 0-4,-1-1-14,-1 4-1,1 3 2,0 0-7,0 0 0,-16 13 0,9 0-8,0 3-8,1-2-1,-2 2 4,4 0-14,-1 1 18,2-3 0,1 1-1,2-3 3,1 5 9,0-8-23,2 3 12,2-4-3,0 0 3,4 0-6,-2-2 11,4-2-5,4 1-9,-2-3 12,4-4 5,-1-3-4,-1 0-1,3-7-7,2-1 4,-4 0 7,2-7-3,-1-2-3,-2-2 4,1-3-13,-4-4 10,1 1-7,4-12 4,-6 10 2,-1 3-6,-1 0 1,-2 3-2,0-4 4,-4 12 13,-2 3 7,2 4 5,-2 0-7,2 4-3,-3 1-5,-3 1-2,3 5-6,0 0 4,0 0-1,-18 17-2,4 5-1,0 5 1,-2 1 0,2 6-6,-3 6 6,7-8-5,-2-4-5,3 4-1,2-2 8,-1 5-5,5-6-2,-1-12-1,4 6 5,0-5-10,4 7-5,-1-11 2,0-2 4,5 3-9,2-4 10,0 2 4,2-4-3,4-6 4,5-1 2,0-5 2,2-5 8,1 0-12,0-2-2,0-2 4,-2-1 4,-1-1-7,-1-2 0,-5-4 6,1 3 7,-2-4-3,-1 11 4,-6-4 12,1-2 2,1 0 0,-5 6 9,-1-2 2,0 2 3,-3 3-7,0 0-5,-1 1-9,-1 2-3,-1 2-9,3 2 6,-13 5-4,5-1-1,-6 4-5,4 6 5,-7 6-2,8-6-2,-2 7 3,1 1-4,2-5-4,3 1 5,0-1-7,2 0 2,0 0 3,3-4-4,1 0-2,3 4 0,-3-7 4,7 4-5,-2 1 3,1-7-1,2 3-1,0-6-1,1-3 0,-1 1-13,4 2-3,2-6-15,-5 0-19,2-5-16,-2 1-19,4-1-22,-4 5-15,1-9-23,-1 6-15,-3-2-24,-3 2-13,2-1-19,0-3-30,-2 0-24,-2 3-18,0-1-20,-2-1-162,0 0-512,-2 0 227</inkml:trace>
  <inkml:trace contextRef="#ctx0" brushRef="#br0" timeOffset="55109.298">8418 16491 211,'-5'-3'257,"0"1"-26,3-1-20,2 3-21,-5-4-21,5 4-17,0 0-16,0 0-15,0 0-42,12-2-40,-4 2-50,-8 0-47,21 0-64,-14 2-146,3-2-290,-2 0 128</inkml:trace>
  <inkml:trace contextRef="#ctx0" brushRef="#br0" timeOffset="55336.6184">8580 16525 86,'0'0'257,"0"0"-14,13-1-4,-2-1-13,6 0-15,1-1-12,6-2-6,2 4-23,0-2-16,3-1-9,-4 0-14,0 3-11,-1 2-12,-1-3-15,-1-1-3,-9 3-13,-1 0-4,0 1-2,-4-1-15,0 0-3,-3-1-7,-5 1-8,10-1-31,-10 1-27,6 0-31,-6 0-40,0 0-45,8 0-52,-8 0-40,0 0-168,0 0-428,0 0 190</inkml:trace>
  <inkml:trace contextRef="#ctx0" brushRef="#br0" timeOffset="55854.1718">9513 16217 149,'15'-29'278,"-1"6"4,-1-6-6,-2 8 7,-1 5-13,-6 2-9,-1 4-18,3 2-2,-5 3-21,2 1-23,-2 0-27,-1 4-14,0 0-29,0 0-5,-1 19-21,-3 13-9,-9 20 6,-4 3 2,-10 31-5,3-9-8,-2 1 1,-5-3-4,8-25 1,2 4-11,-3-2-6,4 2-8,1-1-3,2 0-1,-1-3-8,2-5-8,5-12 0,-5 9 1,6-15-7,-1 0-1,-1-4-13,6 3-7,-3-9-19,5-6-24,1 0-39,-2-1-30,3-3-55,-1-2-7,5 0-39,-2-5-55,7 0-69,-7 0-242,20-7-612,-5 0 271</inkml:trace>
  <inkml:trace contextRef="#ctx0" brushRef="#br0" timeOffset="56495.3706">9927 16520 2039,'-3'-31'27,"-1"-1"-44,-3 8 51,0 7 42,1 1 40,-1 3 16,4 1-15,-2 3-25,0 1-18,1 5-18,4 3-13,0 0 13,-14 13 4,3 9-12,-1 8 8,-2 0 4,-3 19 16,-1 1-2,1-8 1,2 5-2,4-15 8,-1-1-8,4-3 9,-3-5-5,2-1-1,2-2-1,1-6 1,1 1 0,1-5-8,-1 1-15,3-6 19,-1 0 10,3 1 7,0-6-1,0 0 9,-5 6-11,5-6-4,0 0-1,0 0-12,10-22-9,2 7 3,3-6-8,0-3-11,0 5 0,-4 5-5,2-1-11,-5 3 3,1 4-6,-2 1 3,0-1-9,0 3-1,-3-1-4,-1 4 1,1 1-1,-4 1-8,11 3-5,-7 0 8,3 8-3,-2-4-3,2 3 5,-2-2-2,1 2-3,1 4 3,0 0-1,-1 0-5,-1-1 11,2-4-7,-1-1 3,1 1-5,0-1 6,0-1-5,0 2 7,2-2-5,-4-4 5,2-3-1,-7 0-2,16 0 7,-8-5-1,3 0 2,1-2-1,-1-6-15,-2 0 14,0-3 2,3-5-8,-4-1 4,1-1 0,-2-2-2,-2-9-5,1 5 0,-6-2-4,0-1 4,-4 0-4,1 3-1,-1-1-1,-3 1-7,-3 7-3,-2-2-4,-2 5 5,3 8-2,-2-1-6,-1 7-1,-3-1 7,0 5-3,0 4 7,-2 3-7,3 2-2,1 0 2,1 1 4,0 8 6,0 5-5,5-5 1,1 0 0,3-1-3,1 2 9,3 0-6,-1-5 5,4 4-9,3-2 9,1 1-1,3 0-4,5 2-10,0-7-10,4 0-27,3-1-12,2-5-54,1 4-26,0-6-27,2 3-11,1-1-24,0-3-36,-2 6-41,2-8-50,-4 1-231,-1-1-614,-1-1 272</inkml:trace>
  <inkml:trace contextRef="#ctx0" brushRef="#br0" timeOffset="57343.6289">10255 16661 5,'0'0'194,"0"0"-5,-8-7-14,8 7-11,0 0-18,0 0-8,0 0-7,0 0-8,0 0-2,0 0-10,-3 16-8,3-16-2,1 10-1,2-5-1,0 0 1,-2 0-2,2-1-11,-2 1 1,2-2-4,-1 0 0,-1 1 11,4-2-1,-5-2 4,11 3 2,-6-3-6,4 0-7,0-1-8,1-3 1,0 0-6,0-1-6,2-1-10,-2 0 4,-2 0 11,3-4-9,-4 3-2,1-7 6,1 2-12,-1-3-3,-2 1-2,-3 2 2,2 2 7,-4 0-5,1-2-9,0 5-14,-2-3 7,-4 5-9,4 5-5,-5-11-5,-2 10-6,7 1 3,-17 3 5,5 4-15,-1 3 4,0 3-8,-1 1 1,0 5 6,3-6-3,2 3 2,1 1 2,2-4-10,1-1 5,3-1-3,1-1-6,-2 0 7,2-1 1,2-2-3,2 3 7,0-5-15,1 0 19,2 2-17,0-2 26,6-3-10,-2-1-4,5-1 0,-1-3 3,0 2 5,2-6-12,3-2 1,3 1 11,-1-1-9,-3-5-6,0 2 1,-1-4 5,0 0-10,1-1 7,-8 4 5,3-6-4,-3 2-5,1-6 5,-4 5-16,-1 1 6,-3 0-5,-2 2-2,-1 4-3,-1-2 4,1 5 1,-2 0-16,-3-1 11,5 5 4,0 4 0,0 0-14,0 0 13,-16 13-9,9-5 9,4 3 2,3 8 8,0-2-6,3 0 0,1 2 6,1 6-18,0-6 18,1 0-6,-2 0 5,2-2 1,-2 1-10,-2 6 18,3-11-17,-2-2 4,0 2 13,-1-4-6,0 1-3,-1-2 13,1 0-10,0-3-8,-2-5-1,2 8 6,1-3 14,-3-5-20,4 4 15,-4-4-3,10 0 1,0 0-1,2-7 1,2 2-5,5-5 3,-1-2-14,-4 0 25,6-2-3,-3-1-9,-1-4-2,0 1 14,-2-3-1,1 0-5,0 0 10,-3 0 0,-5 7 17,-1-3 11,1 7 9,-3 0 3,0 4-1,-2 1-2,-1 0-18,-1 5-7,3-8 0,-3 8 1,0 0-11,0 0 4,-17 26-2,9-11-1,1 2-6,0 3 0,1-3 2,0 8-4,1-9 5,0 1-5,4-2-3,-4 1-3,3-4-3,2 0 8,0-1-21,0 0 20,0-4 1,0-2-3,0 2-8,0-7 12,3 5 6,-3 0-5,0-5 2,0 0 3,10 2-7,-10-2 5,15-2 4,-6-3-6,5 0-7,1-3-16,5-3-17,-2-3-24,-5 2-9,5-1-24,-8 4-27,2-1-23,-1 1-28,-6 1-50,2 1-51,-1 0-67,-2 1-280,-2 0-658,1 1 291</inkml:trace>
  <inkml:trace contextRef="#ctx0" brushRef="#br0" timeOffset="57533.841">10983 16471 2308,'-7'-15'104,"-1"-1"-30,2 0 29,0 8 57,4-4-7,-3 2-29,3 3-21,0 3-25,0-3-27,2 7-9,-3-8-27,3 8-39,0 0-21,0 0-37,0 0-36,0 0-48,9 20-70,-5-8-205,-1 4-478,2-5 212</inkml:trace>
  <inkml:trace contextRef="#ctx0" brushRef="#br0" timeOffset="58184.2282">11155 16629 312,'-3'-10'351,"-1"6"-5,3-3-28,1 7-29,-2-6-32,2 6-32,0 0-20,0 0-29,0 0-9,-1 15-23,2-3-5,1 0-11,-2 5-10,3 2-8,-1-3-12,-2-2-4,3 3-5,-2-5-9,1 5-1,-2-8-9,1 1 6,1-1 3,-1 1 1,-1-5 3,0 3-1,0-8 17,4 7 4,-4-3 10,0-4 2,0 0 5,0 0-3,2 5 6,-2-5-9,0 0-8,0 0-11,8-21-14,-4 11-5,6-14-8,0 0-4,1 2-5,-1-4-12,0 0-6,0-3-20,1 3 10,-2 0-3,-1 4-7,-1 7-1,-3 0-1,1 6 3,-3 4-14,3-2 0,-3 5-4,3-3-7,-5 5-4,0 0 1,0 0 2,0 0-1,12 14 5,-9-5-4,1 5-1,2-3-1,0-1 1,-1 0 4,5 2 5,-1 0-1,1-2 2,0 2-1,2-3-1,1 0 8,-1-3-10,2-6 0,1 1-1,1-2 1,-3-2 4,-3 2 0,1-5-1,2 1 2,0-2-5,-2-3 2,0 1-3,-1-3 5,1 2-2,-2-3 0,-3 2-3,0 3 3,-1-1-5,-1-2-10,-3 0 7,-1 1 3,-1 5-2,-2-2-4,3 7-2,-14-2-3,0 2 4,-2 7-1,-2 5-1,-4 1-7,3 1 9,2 2 3,-1 1 1,3 0-4,3-2-1,4 2 1,1 1-2,0-2 3,2 0 5,5-3-14,1 3 18,6-1-13,1-3 12,-1-1 3,6 1 4,-1-5-10,4 0 3,5 0-1,-4-2-5,5-3-1,-5 1-6,-3-2 2,2-2-3,-1-2 5,1 1 3,-3-2-3,-4 1 0,2 0 7,2 1-11,-7-1-16,0 1-15,-6 2-43,8-4-27,-4 0-49,1 3-53,-5 1-65,5-7-63,-2 6-87,-3 1-226,0 0-711,0 0 314</inkml:trace>
  <inkml:trace contextRef="#ctx0" brushRef="#br0" timeOffset="59396.2823">12259 16248 14,'2'-5'142,"-2"5"0,0 0-2,5-2 6,-3-1-7,-2 3-12,0 0-5,0 0-8,3-1-7,-3 1-6,0 0-13,0 0-2,0 0-9,0 0-1,0 0-19,0 0-2,0 0 2,0 0-12,0 0-3,-5 11 2,5-11-3,-1 4-4,-2-1 4,0 1 3,3-4 3,-2 3 1,2-3-3,-2 4-2,2-4 0,-1 4-5,1-4 1,-2 2-9,2-2 7,0 0-8,0 0 2,0 0-3,0 0 0,-5 1-1,5-1 2,0 0-9,0 0 8,0 0-4,0 0 2,-2 6-4,2-6 9,0 0-6,-1 4 5,1-4 0,0 0 3,0 0 0,0 0 1,0 0 3,0 0-2,0 0 7,0 0-1,0 0 1,0 0 3,0 0 6,0 0-1,0 0-2,0 0 6,0 0-4,0 0 5,0 0-10,0-13 1,0 13-8,1-6 5,-2-1-9,1 4 1,0-3-7,0-4 0,0 0-2,0 7-3,0-5 7,-2 2 8,2 6 9,-1-10 5,1 5-8,-1 0 0,1 5-17,-2-5 15,2 5-9,0 0-5,-6-2-10,6 2-13,-9 9 13,-3 3-6,1 0-26,-6 11 33,-2 3-5,-7 13-5,-2 1 0,0 5-1,3-4-9,2 5 16,0-5-3,4 2-1,6-11 6,0-2-11,1-2 5,3 0-4,1 0 0,5 1 4,-1 0-1,0-5-3,4 2-4,0-7 3,4 4-12,0-4-11,0-5 0,5 1-16,-1-5-27,3-1-28,2 0-35,8-2-28,-4-7-44,6-4-24,-1-5-60,3-3-42,-2 0-172,0-1-533,-1-8 236</inkml:trace>
  <inkml:trace contextRef="#ctx0" brushRef="#br0" timeOffset="60019.538">12587 16349 121,'1'-11'204,"-1"0"-5,0 1-7,-1-1-13,1 5 3,-2-6-15,2 7-9,-2 0-11,-1-3-13,0 4-14,-2-2-8,2 3-13,-1 2-7,-7 2-15,1 6-1,-4-2-7,0 7-5,-3-2-6,-2 5-5,3 4 0,-3 0-11,2 3 0,0 0-2,1 2-1,-3 3 2,2 0-3,-4 12 2,7-14-5,1 1 1,-1 4-6,5-4-2,0 2 0,1-5-7,3 1 5,4-6 1,-3-1-6,4 1-1,-2 0 1,8-3 1,-3 1-1,1-6-1,1-1 1,3 0-6,2 1 7,5 0-4,-2-7-3,2-1 3,2 0 3,4-6-10,-7 2 4,2-1-6,-1-4 4,-1 3-7,-2-3 2,-3 1 1,1-2-7,2-4 2,-5 8 4,-2-4-5,1 1 4,-2-3-5,-1 1-4,-2 0 1,-1 1-1,-1-4-2,-2 4-7,0-4-4,-1 3-2,-3-4 1,0 4 7,-3-2-4,0 0-1,-2 4 8,0-4-4,5 5 2,-3 2 0,3-2 3,2 4 4,1-1-3,-1-1 2,3 2 0,-1-1-2,3 3 4,0 0-3,0 0 3,0 0 1,10-5-5,-3 6 11,2-1-6,6-4 7,-1 4-2,1-1 2,-1 0-3,0-1 8,3 2 0,-3-1 5,0 1 8,0 0 1,-1 1-2,0-2 3,-3 2 1,-3 1-7,1 3-2,2-5-5,-9 2-2,5 1-8,1 4 6,-3 2 3,-1 1-3,0 2 6,-3 3-8,0 3 15,0 7-1,-1-5-4,-4 6 2,5 1 3,-2-3-8,-3 4-6,3-8 0,0 5 4,-1-8-20,0 2-23,2-2-40,2 0-40,-1-7-42,-1 2-44,1-5-47,1 0-40,2 0-167,0-2-485,-3-5 214</inkml:trace>
  <inkml:trace contextRef="#ctx0" brushRef="#br0" timeOffset="60416.6649">12799 16674 35,'1'-9'229,"3"5"-13,2-6-9,-2 3-15,3 0-6,3-1-14,-3 2-8,3 2-9,0 0-22,0 5-9,-1-1-8,2 3-7,-4 1-5,3 2-11,-1-1-6,-2 7-7,3 3 1,-3 3 4,-4-1-8,1 1-1,-4 2 5,3 3-2,-1-3 4,-2-2-4,-2-2-5,-1 0 10,3-5-13,0 2-3,0-2-2,-3-4-2,2-2 11,1-2 6,0-3 7,-3 6 13,3-6 13,0 0 4,-3 3 9,3-3-7,0 0 3,0 0-4,0 0-14,0 0-5,0 0-10,0-17-2,6 7-16,-2-9-4,1 3-8,0-3-8,5-5-6,1-2 0,2 2-2,1 2-12,0 0 1,0 2-9,2 2-10,-4 5-5,3-1-11,0 4-12,-4 0 5,0 2-27,-1 3-23,-3 2-13,2 0-30,4-2-14,-5 4-19,0 3-15,2-2-24,-1 4-29,3-1-24,-4 2-39,0 2-34,0 1-23,-1 1-216,-2 0-583,0 3 258</inkml:trace>
  <inkml:trace contextRef="#ctx0" brushRef="#br0" timeOffset="60893.8827">13421 16718 139,'6'-5'212,"-1"-6"1,-2 6-1,4-4 1,-4 1-7,4 1-6,-4-1-15,2-2-4,0 1-8,-2 1-10,-3 2 3,1-2-6,2 3-15,-3-2-10,0 0-6,0 7-13,0-11-6,-3 6-13,2 2-11,-2-2-12,0 1-3,-4 3-12,7 1-6,-21 2-12,8 6-1,-4 0-4,-1 4-2,-2 1-3,4 1-12,-3 1 10,4 3-5,6-2-4,-2-3 0,3 1-3,1-1 0,2 1-6,0-5 7,0 2-3,3 0 8,1-1-9,0-3 0,2-1 2,-1 0 0,1-2-4,0 2 1,0-1 2,4-3 7,-5-2 1,0 0-8,18 0 6,-10-2-4,2-3-1,-1 0 0,1-1-12,1-2 10,-1 0-7,1-5 4,2 2 0,-3-1-2,-4-2 1,2 4 3,-3 1 4,2 0 13,-4 1 16,1 0-11,-1 5 1,0-1-1,-2 0-9,-1 4 2,3-4-12,-3 4-12,0 0-6,0 0-6,0 0 11,0 0-1,-3 17 2,-2-7 6,3-1-6,-2 4 0,1-1-2,3-3-4,-3 3-9,6-2-1,-3 2-21,3 0-20,-1-7-25,2 5-25,1-3-25,5-2-36,1-1-33,2-1-29,8-3-19,-1-2-8,3-4-13,-4 0-2,2-4-142,-2-2-443,0 0 197</inkml:trace>
  <inkml:trace contextRef="#ctx0" brushRef="#br0" timeOffset="61477.5595">13662 16704 948,'14'-24'-42,"-3"5"34,2-1 18,-6 3 55,-1 0 26,1 3 19,-6 2 13,4 1 13,-4 1 16,-1 4 3,3 1-8,-2 0-12,-1 1-20,0 4-12,0 0-12,0 0-3,0 0-1,-5 20-11,-1-6 8,-1 3 3,1 2-1,-4 5 3,3-7-8,-1 9 1,2-10-2,-1 7 4,3-5 5,-2-1 7,2-3-14,1-5-4,1 3-11,-1-7-4,1 2-8,2-1 3,-1-2 10,-2 0 2,3-4 6,0 0 10,0 6 20,0-6-4,0 0 16,0 0-6,0 0-9,0 0-10,18-17-13,-6 5-6,6-7-10,0-1-4,-2-2-2,-1 1-7,5 1-4,-3 0-7,-2 6 2,2-6-8,-6 6-1,-1 1-3,-1 6-6,-2-1-7,0 3-3,-1 2-5,-4-2 1,2 3-13,-4 2-10,0 0 5,0 0-3,11 10 2,-11-3 9,1 5-4,-1 3-1,-1 3 0,-2 2 0,1 0 2,-1 4 2,1 1-2,-1-7 1,1-1 0,0 0 4,-3-1-4,4-3 6,0 1-6,-2-3 9,1-2-4,1-2 1,0-4 4,1 1 2,-2 2 17,2-6 11,0 0 9,0 0 18,0 0 0,0 0 3,0 0-4,9-13-6,-2 1-15,10-9-2,2-1-10,2-3 2,6-6-6,-6 9-10,-1 1 1,-2 1 0,-1 3 1,-4 4-4,-1 2-6,-2 1-1,-2 3 0,-3 5-5,-1-1-8,1-1-1,-3 3-6,-2 1-1,7 5-4,-4-1 2,1 3-1,-4 3 1,0 1 4,0 6 0,-1-1-5,1 2 9,0 6-4,0 2 5,-1-10 1,-1 4 0,2-1 2,-3-2-7,3-5 6,0 1-5,-2-1 8,2-2-9,0 0-13,0-3-23,0 0-28,2-2-13,-2 0-27,0 0-41,0-5-27,0 7-30,0-7-27,5 2-31,-5-2-61,9 0-59,-9 0-247,16-5-688,-8-1 305</inkml:trace>
  <inkml:trace contextRef="#ctx0" brushRef="#br0" timeOffset="62077.9697">14255 16684 172,'4'-14'251,"-1"5"18,0-4 1,1 2 0,-4 3-14,3 2-13,-3 0-25,3 4-26,-3 2-19,0 0-27,0 0-7,0 0-21,0 0-8,0 0-15,-3 19-8,0-4 3,-1 2 18,1 2 1,-1 0 0,-2 0-14,1 6-6,3-7-16,-2 2 0,1-6-14,-2-2 1,3 0-6,-2-2-9,1 0-3,2-5 8,-1 0-8,2 1 27,-2 0 20,2-6 16,0 0 24,-2 3 12,2-3 2,0 0-5,0 0-8,0 0-10,6-18-15,-1 9-9,3-6-12,3-7-10,1-1-10,1-2 0,1 2-10,0-1-3,1 2-7,1 2-4,0 1-8,-1 1 1,-3 6-4,0 5-6,-5-2-6,0 4-4,0 0-4,-2 2-14,-3 3 1,-2 0 1,10 5-3,-7 2-3,-2-1-5,2 8 4,-3-3 2,0 6-4,-1 8 7,-2-5 3,0 4-4,0 0 0,0-7 3,2 2 0,-3-7-3,3 0 3,-1 3-1,-1-5-3,3-1 5,-2-2-2,0-2 4,2-2 1,0 2 2,0-5 2,-3 9 3,3-9 5,0 6 6,0-6 9,0 0 8,0 0-1,0 0-3,0 0-3,10-15-8,-2 2 0,5-7-4,0 0-8,4-2-7,1 0 2,-1 0-2,1 2-2,-1-1-3,3 2 3,-2 3-3,-4 5 3,-1 4-3,-4-4-2,0 2-1,-3 5-1,-2 1-4,-1-2-3,-3 5-4,9 3-2,-9-3-6,0 0 1,7 7 2,-5-5-3,-2 7 7,2 2 0,-4 1 4,2 2 3,-3 3-2,1 0 5,0 0 0,-2-2-3,4 4-15,-3-2-13,2 0-25,-2-1-32,2-5-30,-1-3-42,-1 2-27,3-4-51,-1 6-40,1-5-53,0 3-44,0-3-264,1-2-702,1 0 310</inkml:trace>
  <inkml:trace contextRef="#ctx0" brushRef="#br0" timeOffset="62962.5925">14976 16699 89,'6'-16'263,"1"-1"4,0 2-8,-3 0-7,1 1-14,0 2-10,-1-4-6,0 8-12,-3-4-8,0 7-8,0-3-20,1-1-8,-4 3-24,2 0-9,0 0-20,0 6-10,-9-5-13,0 4-15,-4 1-4,-1 2-5,-2 5-7,-3-2 8,-2 4-17,4 2-5,1-1-8,0 4-6,3-1-1,-3 4 0,7-2-8,-1-5-8,1 3 11,2 1 5,2-3-8,2 5 2,-4-7-7,4 3-4,3-1 8,-1-2-6,-1 0 6,4 2 6,0-2-10,0-2 8,0-2-3,0 0 5,1-1-1,-3-4-1,3 5 14,0-2 4,-3-3-5,5 1 21,-5-1 4,0 0-4,16-8-3,-3-5-16,3 0 5,4-4-13,-2-3 5,-1 3-2,0 0-2,-1-3-5,-2 4-2,-3 2-6,-1-2 2,-3 4-1,1-1 3,-2 3 5,0 4 11,-3-3 3,-1 5 0,2 0 3,0-1-7,-4 1-11,0 4-9,3-3-7,-3 3 8,0 0-9,0 0-4,0 0-3,0 0-9,0 14 8,-2-10-3,1 7 8,-3-3-8,0 7 1,1-2-2,1-1 1,0 1 4,-1-1-7,2 0 3,0 4 5,1-3-1,0-3 1,0 2-10,2-3 1,-2 1 7,2 2 0,1-5-2,0 2 6,1-1-1,2-1 4,0-1-1,1-2 3,3-1-3,1-2-7,3 0 9,-1-6-1,4 3 3,4-8-5,0 1 3,0-3-7,-4-2-2,0-2-12,2-1-1,-4 1-5,-1-2-11,-3 4 1,-1-3-11,-3 0 6,0 0-11,-4 0 1,-1-1-7,-1-2 8,-1 5-4,-1 6-4,-4-7 1,0 3 11,-4 4 14,2 2-17,-3-2-10,1 7 6,0 2 12,-1-3-12,3 8 5,-1 2 7,1 1-4,1 6 9,2-4-3,1 6-2,3-1 1,3-2 6,-1 6 3,4-1-2,-1-1 11,2 1 4,0-2-7,-2 2 2,1-3 4,0 1-13,-4-5 13,3-2-3,-3 3 2,-2-4-7,3 3 3,-6-3 5,3-1 1,0 0 1,0-5-4,0-2-3,0 13 11,0-10-11,0 1 7,0-4 1,3 6 6,-3-6-10,-3 8-3,3-3 14,0-5-5,3 7 3,-3-7 7,0 7-5,0-7 9,0 0-7,3 7 11,-3-7-4,0 0-7,11 4 11,-4-4-4,0 0 6,3 2 0,0-5-7,4-1-4,0 0-25,0-5-18,0 2-35,5-6-24,-1 2-13,-1-6-23,-6 6-21,2 0-20,-2 1-7,0-1-30,-1 1-23,-1 1-24,-4 1-186,1-1-480,-3 1 212</inkml:trace>
  <inkml:trace contextRef="#ctx0" brushRef="#br0" timeOffset="63386.2167">15386 16218 29,'-3'-10'322,"2"3"-8,-2 0-22,3 1-21,0 6-20,0-9-34,4 7-16,2-4-19,4 5-9,1 1-12,6 7-8,6-1-8,2 4-10,0 5-7,2 2-9,7 3-2,-12 0-19,2-2-6,-2 4-8,-4-2-6,0 3-8,-1-1-10,-5-2-2,-3 6 0,-2-1-10,0 4-8,-1-5-1,-5 2-7,-4 6 32,-1 2 11,-3 2-6,-3 7-6,1-11 4,-3-1-27,-1-2 10,2 3-15,-1-1 0,-1 1 5,1-1-21,1-6 4,0-4 6,1-5-18,0 0 14,-4 5 1,-3-1-5,1-6-1,3-3 0,2-2 4,2-1-6,-1 0-1,2 1-2,1-2 10,-2-3-12,2-2 8,0 1-13,0-1-2,3 2-12,-2-1-21,2 0-15,4-3-18,-7-2-14,1 2-25,6 0-7,-7-1-27,0 1-16,3-3-24,4 3-13,-10-6-12,7 3-3,3 3-18,-7-1-11,3 0-19,4 1-3,-6-7-155,4 4-442,2 3 196</inkml:trace>
  <inkml:trace contextRef="#ctx0" brushRef="#br0" timeOffset="70592.8772">9395 2770 19,'0'0'79,"0"0"-7,0 0-6,0 0-7,0 0 7,0 0-3,9 6 6,-3-5 4,2 3 4,1-3-9,6 3 9,1-2-1,6 1 6,2-3-6,3 5-9,1-5 2,14 4-1,-4-3-7,5 2-4,0-1-5,0 2-1,-3-1-10,3-2 2,-1 0-11,2 2 8,-2-1-10,4 1 1,-5-3 0,6 0-4,-4 2 0,4 0-3,-5-4-2,2 4 3,-2-2-7,3 3 1,-3-3-1,-12 1 0,1-1 0,-3 3 1,0-3-8,3 1-2,9 0 0,-15 2 5,3-3-8,-1 3 2,0-6-4,-2 3-2,0 0 9,4 0-4,-4 3-1,3-6-1,-2 3-3,0 0 6,0-2-8,-4 2 3,2 0-3,0 0-1,-1 0 3,-2 0 0,0 2-2,-4 1 0,-3-3-3,3 2 9,-6-4-8,7 4 4,-3-2-8,0 0 7,0 0-2,-2 0 4,4 2-3,-3-2 3,2 1-4,-1 0 2,1-1-4,5 1 0,1 1 0,-1 1 6,2-2-8,-2 0 5,2 2 3,-1-3-1,1 1 3,-1 1-5,1-2 10,-1 1-4,-1 0-1,-1 0 0,3 0 4,-2 1-7,1-2 1,-1 1 4,-4-1-8,4 2 10,1-2 1,-2 3 0,2-4-2,-1 4 3,0-3-2,2 1 6,-1-1-8,1 1 7,1-1-1,-1 2 1,2-1 1,1-1 8,-1-1-1,2 3 2,-1-2-3,1 0-1,-2 0 0,1 1-1,0-1 1,-1 1-2,-4-1 1,3 0-2,-2-1-2,-3 2 1,-5-2-5,7 3 7,-4 0-4,-1-1-1,2-1 3,3 0 2,0-1 4,1 2 2,0-4-5,2 3 5,-1 3-4,-1-3 3,2 0-4,-3 0 1,0 0-3,-1 2 1,3-2-5,-7 2 1,1-2-2,-4 0 3,-2 0-1,3 2 2,-2-2 3,2-2 9,-3 1 1,5 1 3,-2-1-1,1 1-3,6 0 2,-4 0 2,6 0-8,-1 0-3,1 1 1,-2-4-6,1 6 1,2-4-3,-4 1 3,-4 0-3,6 0 0,-8 1-5,3-2 5,-3-1-5,2 2 0,-4 0 0,0 2-2,0-4 1,2 4-1,-2-2 1,-3 1 1,1-2-5,6-1 3,-6 2 0,3 2-1,-1-2-1,4 0-3,-2-2-1,-3 2 5,4 0-11,7 0 10,-7 0 0,6 0-1,0 2-2,-5-4 1,1 4 0,-1-1 0,4-1 8,3 1-8,-8-2 2,3 4-2,-2-2-1,1-1-1,-3-1 2,0 1 2,-4 0-4,0 1-4,1 1 2,-1-2 7,-1 0-5,0 1 2,2-2-3,-1 2 8,3 0-6,-3 0 3,4-2-5,0 2 2,0-1 3,-1 0 0,0 0-1,-4 2 1,3-2-3,-2 0-1,-1 1 2,-1-1 1,1 0 2,-4 0-2,0 2-4,-5-2 8,7-2-5,-2 1 2,-5 1 3,7 1-3,-7-1-4,5 0 2,-5 0 9,3 2-7,-3-2-1,0 0-5,0 0 4,0 0 1,0 0 0,8-2-1,-8 2 0,0 0 0,0 0 2,3 2-4,-3-2 3,0 0 2,0 0 0,0 0 0,0 0 0,3-5 1,-3 5-2,0 0 2,0 0-11,0 0 17,0 0-5,0 0-2,0 0-7,0 0 10,0 0-3,0 0 0,0 0-1,0 0 2,0 0-8,0 0 3,0 0 0,0 0 9,0 0-7,0 0-4,0 0-7,0 0 11,0 0-4,0 0 3,0 0-6,0 0 9,0 0-5,0 0 1,0 0 0,0 0-1,0 0 2,0 0-1,0 0-2,0 0 1,0 0 1,0 0-4,0 0-10,0 0 16,0 0-7,0 0 9,0 0-7,0 0 3,0 0 1,0 0-7,0 0 3,0 0 3,0 0-1,0 0-1,0 0-11,0 0-9,0 0-6,0 0-10,0 0-18,0 0-19,0 0-17,0 0-26,0 0-30,0 0-44,0 0-48,0 8-18,0-8-152,0 6-440,0-6 196</inkml:trace>
  <inkml:trace contextRef="#ctx0" brushRef="#br0" timeOffset="72080.3206">19706 2012 254,'0'0'255,"0"0"-5,0 0 1,0 0-5,0 0-3,2-15-10,-2 15-3,1-4-19,-1 4-16,0-5-16,0 5-20,0 0-18,0 0-22,0 0-23,0 0-8,0 0-12,-5 15-10,3-5-11,-2 7-3,-3 10-4,1 2 2,-4 4 15,-1 0-24,1-1-6,2 2 0,0-1-9,-3 1 8,1-2-14,2-3-2,2 0 3,-1-7-3,0 2-6,1-8 1,4 2 1,-2-4-4,2-3-4,-2 0-4,1-4 10,3 0 1,0-3 6,-1-3 23,1 4 17,0-5 20,0 0 23,0 7 4,0-7 5,1 4 1,-1-4-4,0 0-15,0 0-4,14-7-3,0 1-15,3 2-3,7-4-10,-4 3-4,-6 0-6,3 1-3,4-2-5,-7 4-4,0-3 1,-3 3-11,2 0 2,-3-1-12,-2 3-5,0-3-14,-3 2-15,2 0-10,-4-1-10,1 0-18,-1 1-3,-3 1 0,8-2-20,-5 2-14,-3 0-10,0 0-14,0 0-16,7-3-26,-7 3-27,0 0-39,0 0-29,0 0-42,5-1-293,-5 1-637,5-8 282</inkml:trace>
  <inkml:trace contextRef="#ctx0" brushRef="#br0" timeOffset="72455.0866">20049 2193 97,'5'-8'283,"-2"0"-10,0 3-12,-2 0-35,0 2-25,-1 3-27,3-5-25,-3 5-17,0 0-17,-4 17-11,-1-4-9,-2 11-8,-2 0-4,-1 7-12,0 3-3,-1-6-10,-2 2 0,2-3-9,3-1-6,-1-2 2,2-6-7,0-3-9,0 2 5,4-6-7,-1 0-5,2-3 2,-2-2-5,4 1 13,0-2 5,-4-1 13,4-4 4,0 5 2,0-5 12,0 0-2,0 7 2,0-7-5,0 0-5,0 0 2,10 0-4,1-3-3,2-1 1,5 4-7,3-5-2,3 2-4,-2-1-7,1-1-5,1 3 0,-3-4-4,-1 0-3,-3 7-2,-3-2-3,0-2 0,-4 3-2,-1 0-6,-4 0 2,-5 0-6,10 0 6,-10 0 4,6-1-7,-6 1-4,5-1 5,-5 1-7,0 0 1,6-2-6,-6 2-4,0 0-21,0 0-14,0 0-23,5-3-26,-5 3-29,0 0-61,0 0-74,-5-7-57,5 7-181,-3-8-533,3 8 236</inkml:trace>
  <inkml:trace contextRef="#ctx0" brushRef="#br0" timeOffset="73145.8256">20717 2099 238,'0'-10'259,"-2"2"-6,0 2-8,2 0-30,0 1-17,0 5-27,-4-8-21,2 5-10,2 3-25,-5-2-10,5 2-6,-18 12-18,-1-1-4,0 7-3,-7 2-19,-5 6 4,-1 13-3,2-3-9,1-1-2,2 2-3,7-13-13,6 5 12,-3 0-13,3-2-5,0-2 0,2-2-8,4 2-2,1-1 2,3-9-5,2 1 1,2-4 2,-1 0-2,3-3 0,-1 2 4,5-1-3,-1 1 4,8 2 3,-3-8 0,2 3 2,4-1 4,-2-5 3,-4 0-4,4-2 9,2 3 7,-4-5-3,-2-1 13,-1 2 14,-1-1 10,-2 0 7,0-2-5,-1-1-12,2 0-9,-1-3-11,-2 0-2,0-3-13,-1 0-4,-2 0-3,-1 1-2,3-2-9,-5 0-1,1-3 0,-1 3-2,2-1-7,-3 2 0,0-3-1,-1 5 4,2-2-1,-1 7 1,1-4-2,2 3 0,0 5 1,-3-11-3,3 11-2,-3-6-4,3 6-3,0-5 7,0 5-11,0 0 0,0 0-9,0 0 0,5-9 6,-5 9-3,11-2 7,-2-2-3,4 3 4,1-2-1,3 3 0,0-1 1,4-2 3,-5 2 0,0-1 4,7 4 2,-7-4-6,-1 1 1,-1 2 1,0-1 4,-4 2-3,0-2-4,-2-2 6,-5 4-4,7-2 6,-10 0 0,0 0-4,11 1 5,-11-1-3,5 2-3,-5-2-6,0 0 8,2 2-12,-2-2-5,0 0-1,3 5 4,-3-5 2,-3 12 1,-1 3-1,0-1 7,-2 3 1,0 1 0,-2 0-1,1 4 2,-3 2-1,0-9 0,3 8 4,-4 0 0,3-5-1,-1 0 2,4-1 2,0-2-3,-2-3 3,3 0-3,0-3-12,1-1-17,0-1-18,1 0-34,0-2-23,-1 0-24,3-5-30,-1 5-13,1-5-26,0 0-20,0 0-158,0 0-410,0 0 181</inkml:trace>
  <inkml:trace contextRef="#ctx0" brushRef="#br0" timeOffset="73557.9144">21150 2353 190,'0'0'241,"-7"-1"-19,7 1-25,0 0-14,-6-1-20,6 1-12,0 0-19,0 0-10,0 0-17,0 0-1,0 0-3,0 0-11,0 0 7,20 5 6,-6-3 7,11 0 11,4 1 0,10-3-13,2 4-6,1-2-6,-1-3-13,4 6-2,-4-2-10,0-2-6,-12 4-5,12-1-11,-3-1-1,0-1 1,-12 1-10,0-1 3,-2-4-5,-4 4 13,-3-2-16,-3 2 3,-1-4 5,-5 0-3,2 2 6,-6 0 1,-4 0-4,12 0 3,-8 0-12,-4 0 4,0 0-4,11-2-2,-11 2-4,0 0-11,0 0-9,4 0-17,-4 0-15,0 0-17,3 0-23,1 2-20,-4-2-30,1 4-29,-1-4-26,0 0-41,0 0-37,0 0-241,-5-13-530,5 13 235</inkml:trace>
  <inkml:trace contextRef="#ctx0" brushRef="#br0" timeOffset="73958.8524">21688 2256 132,'0'0'226,"0"0"1,-3-3-21,3 3-23,0 0-11,-3-6-18,3 6-20,0 0-15,0 0-11,0 0-12,0 0-13,0 0-4,11-5-11,-11 5-4,13 4-2,-6-2-12,3 1-3,0-1-8,4 4-1,0 0-8,0-1 5,0-2-3,2 3-8,-2 0 1,0-3-6,0 5 1,-1-4-6,-3-2 2,2 3-2,-2-2-2,0 1 2,1-1 0,-2 0-8,-2 1 5,-3-1-5,3 1 2,-1-4-3,-2 3-1,-1-3 4,-3 0-5,7 2 4,-4-2-4,-3 0-2,3 3-4,-3-3 1,2 4-2,-2-4-7,0 0 3,0 0-9,0 3 5,0 2 1,-2 3 2,-3 1 0,1 3-1,-3 2 7,-1 3 2,-4 5-1,-2-3 3,0 1-1,0 1-1,1-1 5,2-6-9,1 1 7,2-2-2,-3 1 8,3-2-5,0-3-13,4 2-12,-2-5-16,3 4-13,-1-7-23,1 4-21,0-3-20,1-1-27,2-3-14,-2 4-15,2-4-105,0 0-299,0 0 132</inkml:trace>
  <inkml:trace contextRef="#ctx0" brushRef="#br0" timeOffset="74784.1006">22240 2172 120,'4'-9'212,"-2"3"-12,-1 0-18,2 1-13,0 1-5,-3 0-19,1 1-18,-1 3-19,3 0-21,-3 0-10,0 0-8,0 0-14,0 0 2,-3 16-5,-1-7-7,-2 8-7,-1 8-3,0 0 2,-4-1-6,3-1 3,0 1-9,-2-1-4,4-3 2,-1-2-2,-2 3 1,2-5-10,0 1 5,3-4-6,-2-1 3,3 1-5,-1-2 0,1-3-2,1-1-1,0 0 1,1-3 5,-2 0-6,1 0 0,2-2 0,-1 2 8,1-4-3,-4 3 6,4-3 24,0 0 7,0 3 24,0-3 22,0 0 8,0 0 8,0 0-3,-3-12-11,6 5-10,-3-2-11,8-7-8,-3 3 0,3-12-15,-1 2-6,4 0-5,-2-2-2,1 0-5,0 0-3,-1 10 1,1-10 9,-3 1-2,0 8 3,0 0-3,0 1-3,0-2-8,-1 3 1,1 1-6,4 0-3,-2 0-3,-4 5 7,8-4-14,1 2 5,-3 1-11,4 1 12,-3 1-9,2 1-2,-5 2-5,-1-1 1,-1 2-6,3 2-1,-6-2-11,-1 3-19,-3 0-16,10 3-6,-6-1-10,-4 1 0,3 4 2,1-2 4,-4 2 6,0 3 8,-4 2 1,4-3-4,-4 5 1,-2 1-1,-1 1 3,-7 7-3,1-4-4,2-7 1,0 0 5,-3-4 2,1 3 6,0-3 7,1 1 1,3-5 0,-1 3 6,2-3 6,2-1 1,-1-1 1,3 1-2,1-3 5,3 0 6,-7 0 0,6 4 5,1-4 2,-6 2 0,6 1 14,0-3-8,0 0-3,0 0 5,0 0-7,-3 2-2,3-2 2,0 0-2,0 0 0,3 6-4,-3-6 9,4 8-6,-1-4 6,0 0-4,4 6-1,-1 0 4,2 4-3,-5-4 3,4 4-1,1 3 1,1-2-3,2 7 3,-1 0 5,-2-5-4,4 7 4,-4-7-3,-1 0-1,2-1 4,-2-2-7,0-2 6,-3-2-4,3-2 5,-3-3-3,-1 3 1,1-4-2,-4 1 1,3 0 12,0-5-9,-3 0 4,3 4 8,-2 0 2,-1-4 1,0 4 0,0-4-2,3 2 3,-3-2-5,0 0-6,0 0-2,0 0-15,3 1-17,-3-1-18,0 0-33,0 0-30,0 0-72,4-7-219,2 3-429,1 0 190</inkml:trace>
  <inkml:trace contextRef="#ctx0" brushRef="#br0" timeOffset="75684.0137">22816 2145 194,'2'-5'203,"-2"2"-15,1-1 1,-1 4-7,0 0-5,2-5-7,-2 5-12,0 0-6,0-5-8,0 5-13,0 0 5,1-3-17,-1 3-1,0 0-13,0 0-10,0 0-11,0 0-10,0 0-7,-3-4-14,3 4 2,0 0-14,0 0-13,0 0 2,0 0-4,0 0-6,0 0-6,0 0-5,-6 13 2,5-11-3,0 2 3,1 1-6,-2 1 3,-1-1 0,3-3-5,-1 5 2,-2 2-2,0-1-2,2-1 7,-2-3-7,1 1 0,1 0 4,0-2-2,0 1-2,1-4 2,0 0-2,-2 5 0,2-2 5,0-3-1,0 0 5,-1 4-6,1-4 6,0 0 1,0 0 5,0 0 15,0 0 11,0 0 20,0 0 24,0 0 13,0 0 13,0 0-6,0 0 6,5-16 0,-4 11-18,-1 5-1,4-7-9,-3 3-1,-1 0-5,4-3-7,-2 0-7,0 2-11,0-4-2,1 6 1,-2-1-6,0 1 4,-1 3-3,3-6-13,-3 6-6,3-7 2,-3 7-13,0-2-12,0 2-5,0 0-9,0 0-22,0 0-15,0 0-11,0 0 4,-7 19 13,3-11-1,-1 11-4,-3 3 2,1 5 9,-1-3 9,1 0-3,0-5 5,0 5-7,-2 1 10,-1 0 2,3 0 13,0-8-6,0 1-4,0-1 3,1-3-1,2 3 7,1-5 6,-2 0 1,3-2-8,-2-2-5,1 3 8,0-4 4,3 0 6,-2-2-10,0-2 2,1 1-6,-1 0 6,1 0-5,-1 0 8,2-4-13,-1 5 11,0-3-7,1-2 8,0 4 0,0-4-5,-2 4 4,2-4-1,0 0-7,0 5 11,0-5-5,0 0 7,0 0-4,0 0-2,0 0 4,0 0 1,0 0-1,0 0-3,12 0 9,-4 0 0,6 2 1,0-2-2,9 3-1,-2 0-6,3 1 3,-3 1 6,0-4 2,-4 0-5,-3-1-5,2 0 5,-1 0-1,-8 1 1,0 1 1,2-2-10,-1 0 12,-8 0-5,7 3 3,-7-3-4,6 0 4,-6 0-4,0 0 3,7-3 6,-7 3-7,0 0 0,0 0 10,0 0-10,0 0 5,0 0 7,0 0-20,0 0 7,0 0-3,0 0 2,8 0-3,-8 0-9,0 0 4,0 0-6,0 0-9,0 0-12,0 0-20,0 0-5,0 0-11,0 3-5,0-3-16,0 0-16,0 0-27,0 0-26,0 0-26,0 0-20,4-5-38,-4 5-248,0 0-532,3-5 236</inkml:trace>
  <inkml:trace contextRef="#ctx0" brushRef="#br0" timeOffset="76911.5937">23481 2131 60,'0'0'142,"0"0"-4,0 0-20,0 0-13,0 0-7,0 0-17,0 0-5,0 0-10,0 0-24,0 0 7,0 0-11,-3 11-4,0-7 6,3-4-15,-1 5 6,-2-4-13,3 4 6,-3-3 0,3-2-5,0 5 2,0-5-1,0 0 0,-4 3-6,4-3 12,0 3 12,0-3 9,0 0 21,-3 2 10,3-2 12,0 0 15,0 0 5,0 0 14,0 0-3,0 0 1,0 0-7,0 0-5,0 0-4,-2-12-6,2 7-4,-3 2-15,4-2-8,-1 0 0,-1-2 2,1 3-7,0 1-3,-2-4-11,2 2-2,0 1-3,-1-1-6,-1 1-2,0 0-8,2 4-8,-1-5 27,1 5-10,-2-5-1,2 5-12,-6-3-2,2 3-1,-3-2-6,-1 3-1,-2-1-10,1 1 1,-1 2 0,2-1-7,-2 1 15,-3 4-20,-1 1 2,-5 4 5,6-2-4,-3 7-1,-1 2-1,3 2-1,0-4-1,0 5 4,3-1 5,-2 0-10,2 3-10,1 0 14,0-7-5,3 5 1,-3 2-4,3-10 0,3 6 4,1-2-1,-1 1-1,2-1-1,-2 1-4,3-2 5,1 3-8,-1-4-4,2 0 1,0 1-5,1-6 2,1 6 6,1-6 0,3 1 3,1 2-1,-3-5 9,4 3-3,1-7 1,3 5 8,-6-5-3,7 0-5,-4-1 0,1-4 4,2 3 2,-1-3 6,1 0-12,2-3 10,-7 0-2,7 1 1,-6-2 3,4-3-10,-5 3 8,3-2-9,-1-2 6,1 4-16,-4-6 14,0 3-25,2-7 4,-5 4 6,0 2-6,2-4-2,-6 2 3,-1-2-7,-1 0 0,-1 0 6,-4-2-4,0 1 5,-7 1 1,4 0-4,0 3 9,-8-4-11,10 6 13,-1 6 3,1-9-2,0 7-1,3 0 7,1-3-6,1 5 2,0-4-1,3 5 1,0 0 0,-5-2 1,5 2 3,0 0 2,0 0 4,0 0 4,0 0 1,0 0 6,15 0 11,-4 2-1,2 0 12,2 2 1,2-3-1,7 4-5,-8-2 3,8-1 3,-5 1 1,-3-3 2,-1 3 6,2-1 4,-4 0-2,1-2 9,0 1 6,-4-1-1,-3-1 13,3 2 11,-10-1-12,15 0-3,-15 0 8,6-3 4,-6 3-7,7-2-7,-7 2-8,0 0-5,0 0 8,10 4-13,-10-4 3,0 0-9,4 1 1,-4-1-1,0 0-5,0 0-6,0 0-1,0 0 3,0 0-13,0 0-6,0 0-6,0 0-1,0 0 7,0 0-4,0 0-10,0 0-1,0 0-7,0 0 4,3 7-11,-3-7-4,0 0 4,0 0 1,-4 17 2,2-8-3,-2 3 5,1 3 0,-4 3 0,0 5 7,-1 0-2,-2 0-5,3 3 3,1-7-2,2-2 0,-3 0 4,0 1 1,1-1 6,2-1-9,1-4 4,-1 3 3,-2-2 2,2-4-13,1 3 9,3-5-4,-2-1 6,0 1 3,2-1-7,0-6 1,-3 8 8,3-8-19,-4 7-16,4-7 0,0 5-32,0-5-10,0 0-28,0 0-33,-3 4-9,3-4-40,0 0-29,0 0-38,0 0-47,0 0-258,0 0-598,0 0 265</inkml:trace>
  <inkml:trace contextRef="#ctx0" brushRef="#br0" timeOffset="78893.5707">19430 2689 71,'-3'-9'180,"-4"-2"1,3 2 4,0 2-3,-2 0 0,3 0 1,1-1-11,-3 4 5,4-2-3,-3 2-11,2 1-3,-2-1-10,3 1-17,1 3-9,-5-2-18,5 2-13,-2-2-7,2 2-13,0 0-10,0 0-9,0 0-5,-5 6-6,5-1-6,-1 0-3,0 0 0,-1 2-6,2 6 0,-3-1-11,2 4-1,1 4 6,-1-5-2,2 5-3,-1 3 8,1 4-10,2-6-1,0-1 1,1-1-16,2-1 20,-1 5 3,1-7-4,5 7 2,2-1-3,0-3 3,2 0 5,2-4-3,4-3 1,0 2 3,1-4 2,3-1-5,0 1 1,6-4-4,-3 2-5,9 0 7,1-5-8,0 1 5,-7 0-2,-3 0-5,12 0 2,-14-4-6,3 5 6,0-6-4,9 2 8,-10 2-11,-4-5 0,3 2-2,0-2 4,0-2-2,2 3-1,-1-2-2,-1-1 2,13-4-4,-12 5-1,1-3-5,12-2 5,1 0 7,-1-1-2,0 8-6,-11-5 2,-1 1-2,9 0-4,-7 3 1,7-3 2,-10 1-3,-1 3 2,1-2-4,2 3 5,-2 0-1,0-2-12,2 4 15,-2-2 0,2 0-4,9 3 2,-8 1 1,11 2 1,-1 0-7,-1 2 8,3 0 2,-3 4-5,-1 2-4,-1-4 9,0 5-4,-1 1-2,1-2 4,-10-4-4,10 7 4,-10-6-3,10 6-2,-14-2-1,3-4-1,10 7 6,-11-2 2,1-3-16,10 5 18,-12-5 6,2 0-8,-2 2 0,-4-1-2,3-3 5,-4 4-5,0-2-7,-3 0 6,-5-4 0,1 2 3,-2 0-4,-4-1-4,0-1 3,3-1-3,-5 1 5,0-2-4,2 0-2,-3 1 4,3-1 1,-7-2-2,6 3 6,-2 2-5,-1-4-2,1 1 6,-1-2-9,0 0 7,-2 2 1,2-3-13,-3-1 17,3 3-10,-3-2-1,0-4 9,4 5 0,-4-5-2,0 5-5,0-5 8,3 5-3,-3-5 2,0 0 5,0 0-5,0 6 3,0-6 2,0 0 2,0 0 0,0 0-1,0 0 2,0 0 12,0 0-1,0 0 2,6-13-12,-4 7-3,3-3-8,-2-3 6,2-1-19,-3-3 17,3-1-1,2 1-5,-1-1 4,2-1-2,-1 3 0,1-2 0,3 3 6,-3-1-1,8-4-2,-4 7-3,2-5 4,6 3-1,1 0 0,3-2-5,-3 0 6,6 3-7,11-2 1,-1 4-2,-8 1-2,-1 3 3,3 4-2,-2-6-1,0 5-14,-1 1 22,-1-2-6,1 5 5,-1 0-3,-2-1-1,5 2 1,-5 1-4,2 1 0,0 1 5,-3-2-3,5 2-1,-5 3 4,6-5-2,-5 3 3,-1-3-8,4 4 7,-4-2-5,0-1 4,-1 3 3,-2-3-5,-3 0-3,-2 2 9,-2-4 2,-1 3-5,2-2 0,-4 0-1,3 2 6,-1-1-9,4-1 10,-3-1-1,9 2-3,-2-2 2,1 2-9,1 0 4,1-1 3,-2 1-1,5 1-1,-6-4-5,0 2 3,1-2 14,-6 0-6,1 0 11,-3 4-8,3-4 20,-3-1 3,0 2 10,-1-2-3,4 1 8,-4-3-5,2 3-6,-1-2 12,3 2-11,-2-3 9,1-1-11,4-1 12,-2 0-12,-2 2 0,5-2-9,-6 1 13,1-1-1,-4 1 4,1-3 17,-3 3 8,0-1 0,1 1-1,0-2-1,-4 0-11,0 0-1,2 0-15,-1-3 0,2-2 0,-3 6-2,3-7-12,0 2-1,-2 2-3,-2 0-3,5-4-3,-1 0-6,-1 0 3,-4 5 5,2-3 4,0 2-8,-4 3 2,3-2 9,-1 2 5,-3 1 0,3-4 8,-2 5 7,-3-1-3,3-1 2,-3 5-5,4-5-4,-1 3-1,-3 2-4,4-6-1,-4 6-1,0-9-3,3 4 2,-3 1-9,4-1 1,-4 1-1,0 4-2,3-8 4,-3 8-1,0-5 0,0 5-4,3-5 3,-3 5-2,3-5-5,-3 5 3,1-5-5,-1 5 3,0 0-6,0 0 3,0 0 4,0-6-7,0 6-3,0 0 2,0 0 4,0 0-4,0 0 1,0 0-7,0 0 5,3-5-4,-3 5 2,0 0-1,0 0-2,0 0 6,0 0-4,0 0 2,0 0-6,0 0 4,0 0-13,0 0 12,0 0-1,0 0 2,0 0-10,0 0 11,0 0-7,0 0-5,0 0-2,0 0-7,0 0 1,0 0 1,0 0-12,0 0 4,0 0 1,0 0-18,0 0 18,0 0 4,0 0-8,0 0 3,0 0-1,0 0 1,0 0 1,0 0 5,0 0 0,0 0-2,0 0-6,0 0 8,0 0-23,0 0-10,0 0-10,0 0-7,0 0-35,0 0-10,0-1-33,0 1-27,0 0-31,0 0-41,0 0-35,0 0-74,0 0-255,0 0-663,0 0 293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7:59:28.0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4093 2530,'0'25,"0"0,25-1,0 1,24-25,-24 0,25-25,24 1,50-26,0-24,0-50,-25 49,-24 26,-50 24,-1 25</inkml:trace>
  <inkml:trace contextRef="#ctx0" brushRef="#br0" timeOffset="2266.8321">4540 1513,'-25'0,"0"-25,0 25,0 0,25 25,-24 0,-1-25,25 49,0 1,-25-25,25 0,0 0,0-1,0 1,0 0,25-25,24 0,-24 0,0 25,-25 0,0-1,0 1,0 25,0-25,0 24,0-24,-25-25,0 25,1-25,-1 0,-25 0,25 0,1 0,-1 0,0 0,25-25,-25 25,25-25,0 0</inkml:trace>
  <inkml:trace contextRef="#ctx0" brushRef="#br0" timeOffset="5397.4242">3820 645,'0'50,"0"-26,25 1,-25 25,50-1,-26 1,-24-25,25 24,0-24,-25 25,25-50,0-25,0-74,24 24,-24-24,25-25,-26 25,26 0,-50 49,0 25</inkml:trace>
  <inkml:trace contextRef="#ctx0" brushRef="#br0" timeOffset="6856.7353">4341 819,'0'49,"0"-24,0 49,0-24,0-25,0 0,0 24,0-74,0 1,0-1,0 0,0-25,0 1,0 24,0 0,0 0,0 1,25 24,-25 24,25-24,-25 25,25 0,-1 0,1 0,0-1,0-24,0 0,-25 25,0-50,0-24,24-26,1 1,0 0,-25 24,0 0</inkml:trace>
  <inkml:trace contextRef="#ctx0" brushRef="#br0" timeOffset="9805.3504">6350 1166,'-24'0,"-26"0,25 0,0 0,1 0,-26 0,25 0,-25 0,26 0,-26 0,25 0,0 0,-24 0,24 0,0 0,25 25,25-1,25 1,-1 0,26 0,-1 0,1-1,-1-24,-24 0,-1 0,-24 0,0 0,-25 25,-50 0,-24 25,-1-1,-24 1,25-1,24-24,0 0,26-25,-1 0,50 0,-1 0,51 0,-26 0,26 0,-1 0,1 0,-1 0,1 0,-26 0,1 0,-25 0,24 0</inkml:trace>
  <inkml:trace contextRef="#ctx0" brushRef="#br0" timeOffset="12033.339">9798 2009,'0'25,"0"25,0-1,0 1,0-25,0 24,-25-24,25 0,0 0,0-50,0 0,0-25,0 1,0-1,0 1,0 24,0-25,-24 25,24 1,24-1,1 0,0 25,0-25,0 25,-1 0,1 0,0 0,0 0,-25 25,0 0,0 0,0-1,0 1,0 0,0 0,0 0,-25-1,0-24,0 0,-24 0,24 25,0-25,0 0,1 0</inkml:trace>
  <inkml:trace contextRef="#ctx0" brushRef="#br0" timeOffset="14011.2813">13271 1910,'-25'0,"0"-25,-24 25,24 0,0 0,-25 0,26 0,-1 0</inkml:trace>
  <inkml:trace contextRef="#ctx0" brushRef="#br0" timeOffset="15403.6609">15230 2084,'-24'-25,"-26"0,50 0,-25 25,25-25,-25 25,25-24,-24 24,-1 0,0 0,0 0,0 0,1 0,-1 0,0 0,0 0,0 0,1 0,-1 24,0 1,25 25,-25-25,25-1,0 26,-25-50,25 25,0 0,0-1,0 1,25-25,0 0,0 0,24 0,-24 0,0 0,0 0,0 0,-1 0,1 0,0 0,0 0,0 0,-25 25,0 0,0 0,0-1,-25 1,0-25,0 25,-24 0,24 0,-25-1,1 1,24-25,-25 0,1 0,-1 0,25-25,-24 1,24-1</inkml:trace>
  <inkml:trace contextRef="#ctx0" brushRef="#br0" timeOffset="17314.8487">3423 347,'0'25,"0"25,0-1,0 1,0 0,0 24,0 0,25 1,-25 74,25-25,0 0,0-25,-1-50,26 1,-25-25,24 0,1-1,0-24,-1 0</inkml:trace>
  <inkml:trace contextRef="#ctx0" brushRef="#br0" timeOffset="17938.931">5209 1439,'0'49,"0"75</inkml:trace>
  <inkml:trace contextRef="#ctx0" brushRef="#br0" timeOffset="18802.8623">7814 1736,'25'0,"-1"0,1 50,-25 0,0 74</inkml:trace>
  <inkml:trace contextRef="#ctx0" brushRef="#br0" timeOffset="20031.7342">13147 1935,'49'0,"-49"25,50-1,-50 51,25 24,-25 0,-75 50</inkml:trace>
  <inkml:trace contextRef="#ctx0" brushRef="#br0" timeOffset="21145.6252">15553 1860,'0'50,"49"49,1 25,-25-25,-25 25,0 50,-50 25,-74 24,25-50,0 1,49-100,25-49,1-25,24-25,0 1,0-1</inkml:trace>
  <inkml:trace contextRef="#ctx0" brushRef="#br0" timeOffset="25880.7077">3399 4738,'-25'0,"0"0,25-50,-25 50,0-25,25 0,-24 25,-1 0,0 0,0 0,0 0,1 0,-1 0,0 0,0 0,0 25,25 0,-24 0,-1 0,25 24,0-24,0 25,0-25,0-1,25-24,-1 0,1 0,0 0,0 0,0 0,-1 0,1 25,0-25,0 0,0 25,-1 0,-24 0,25-1,0 1,-25 0,0 0,0 0,-25-1,25 1,-25-25,25 25,-49-25,24 0,0 0,-24 0,24 0,-25 0,25 0,-24 0,24 0</inkml:trace>
  <inkml:trace contextRef="#ctx0" brushRef="#br0" timeOffset="27484.064">3845 4961,'-25'0,"0"0,50 0,25 0,-1 0,26 0,-1 0,26 0,48 0,26 0,-50 0,-25 0,-24 0,-1 0,-49 0,0 0,-25-25,0 0,-25 25,-25-24,25-1,1 25,-26-25,25 25,0 0,1 0,48 0,26 0,-25 0,0 0,24 0,1 0,-25 0,-1 0,26 0,-50 25,25-25,-25 25,-25-1,0 1,0 25,1-25,-26-1,25 26,0-25,25 0,-24-25,24 24,-25-24</inkml:trace>
  <inkml:trace contextRef="#ctx0" brushRef="#br0" timeOffset="29000.3602">5904 4887,'-25'0,"25"-25,-25 25,0 0,1 0,-1 0,25 25,-25-1,25 1,0 0,0 0,0 0,0-1,0 1,0 0,0 0,0 0,0-1,25 1,0-25,-1 0,1 25,0-25,25 0,-26 0,1 0,0 0,0 0,0 0,-25-25,0-24,0 24,0 0,0 0,0 0,0 1,0-1,0 0,-25 25,0-25,0 25,0 0,1 0,-1 0,0 0,0 0</inkml:trace>
  <inkml:trace contextRef="#ctx0" brushRef="#br0" timeOffset="30384.3693">7020 4787,'-25'0,"0"0,1 0,24-25,-50 25,25 0,-24 0,24 0,0 0,0 0,0 0,1 0,24 25,0 0,0 0,-25-25,25 25,0 0,0-1,0 1,25 0,-1-25,1 0,0 0,0 0,0 0,-1 0,1 0,0 0,0 0,0 25,-1-25,-24 25,25-25,-25 24,0 1,0 0,0 0,0 0,-25-1,1-24,-1 25,-25 0,25-25,1 0,-26 0,25 0,0 0,1 0,-1 0,0-25,0 25,25-25</inkml:trace>
  <inkml:trace contextRef="#ctx0" brushRef="#br0" timeOffset="31267.4018">7343 4713,'0'25,"0"-1,0 26,0-25,0 25,0-1,0-24,0 25,0 24,0-24,0-1,0 26,0-51</inkml:trace>
  <inkml:trace contextRef="#ctx0" brushRef="#br0" timeOffset="33658.3972">3572 5978,'-25'0,"1"0,-1 0,0-25,0 25,25-25,-25 25,1 0,-1 0,0 0,0 0,0 0,1 0,24 25,-25-25,25 25,0 0,-25-25,25 49,-25-49,25 25,0 0,0 0,0 24,0-24,0 0,0 0,25-25,0 0,0 0,-1 0,1 0,0 0,25 0,-26 0,26 0,-25 0,0 0,-1 0,-24 25,0-1,0 1,0 0,0 0,0 0,-24 24,-26-24,25 0,0-25,-24 25,-26-1,51-24,-26 0,0 0,1 0,-1 0,25-24,1 24,-1 0,25-25</inkml:trace>
  <inkml:trace contextRef="#ctx0" brushRef="#br0" timeOffset="35031.4068">4465 6226,'50'0,"24"0,1 0,-1 0,25 0,-24 0,-26 0,1 0,-25 0,0 0,-25-25,-25 25,0-25,-25-24,1 24,-1-49,0 49,1-25,24 25,50 50,0 0,24 0,-24 0,0-1,49 1,-49 0,0-25,0 0,0 25,-25 0,0-1,0 1,-25-25,25 50,-25-25,0-1,25 26,-25-25,0 24,25-24</inkml:trace>
  <inkml:trace contextRef="#ctx0" brushRef="#br0" timeOffset="36933.2783">5482 6474,'0'-25,"0"-24,25-1,0-24,24 24,-49 0,25 1,0 24,0 25,-25-25,25 0,-1 1,-24-1,25 25,-25 25,25-1,-25 1,25 25,-25-25,0-1,25 26,-1 0,-24-26,0 1,25 0,-25 0,0 0,0-1,0 1,0 0,0 0</inkml:trace>
  <inkml:trace contextRef="#ctx0" brushRef="#br0" timeOffset="38823.5169">6375 6226,'25'25,"0"0,0-1,-1-24,-24 25,25-25,0 0,0-25,49 1,-24-26,24 0,50 1,-74 24,-1 0,-24 0,0 25</inkml:trace>
  <inkml:trace contextRef="#ctx0" brushRef="#br0" timeOffset="43740.6372">8285 6102,'-25'0,"1"0,-1 0,0 0,0 0,0 0,25 50,0-26,0 1,0 0,0 0,25-25,0 0,0 0,0 0,24 0,-49 25,0 24,25-49,-25 25,0 0,0 0,0-1,-25-24,0 0,1 0,-26 0,25 0,75 0,-25 0,24 0,-24 0,25-49,-1-1,-49 1,50-1,-25 25,-25 0,0-24,24 24,1 0,0 0,0 1,0 24,-1 0,1 0,-25 24,25 1,0 0,0-25,-25 25,-25-25,25-25,-25 25,25-25,-25 0,0 25,1 0,-1 25,0 0,25 0,0 0,0-1,0 1,0 0,0 0,0 0,0-1,0 1,25-25,0 0,-1 0,1 0,0 0,0-25,-25 1,0-1,25 0,-1-25,-24 26,0-1,0 0,0 0,0 0,-24 25</inkml:trace>
  <inkml:trace contextRef="#ctx0" brushRef="#br0" timeOffset="45997.0896">10319 6697,'25'-74,"49"-75,26-25,24-74,49 25,-24 49,-25 50,-50 25,-49 74,0 25,-25 25,0 0,0 0,0 0,0-1,0 26,0 0,0 24,0 0,0 26,0-1,25 0,24 0,-49-49,25-25,-25 0,0-1,0 1,0 0,0 0,0 24,25-24,-25 0,25 0,-25 0,0-1,0 26,25-25,-25 0,25-25</inkml:trace>
  <inkml:trace contextRef="#ctx0" brushRef="#br0" timeOffset="47726.1205">12452 5953,'0'-25,"-25"25,1 0,24-24,-25 24,0 0,0 0,0 0,1 0,-1 0,0 0,0 0,0 0,25 24,-24-24,24 25,-25 0,25 0,0 0,0-1,0 1,0 0,0 0,0 0,0-1,0 26,0-25,0 0,0-1,25-24,-25 25,24-25,26 0,-25 0,0 0,-1 0,26 0,-50 25,25-25,24 0,-24 0,0 0,0 0</inkml:trace>
  <inkml:trace contextRef="#ctx0" brushRef="#br0" timeOffset="48514.5123">12130 6127,'25'0,"-1"0,51 0,-26 0,51 0,-1-25,-49 25,-1 0,1 0,-25 0</inkml:trace>
  <inkml:trace contextRef="#ctx0" brushRef="#br0" timeOffset="49349.6472">12998 5779,'0'25,"0"25,0-25,0 24,0 1,25 24,-25 1,25-26,-25 1,0-25,0 0,24-25,1 0,25 0,-25 0,-1 0,26 0,-25 0,0 0,-1 0,1 0,0 0,0 0,-25 24</inkml:trace>
  <inkml:trace contextRef="#ctx0" brushRef="#br0" timeOffset="49915.2383">13916 5606,'-25'0,"0"0,0 25,-24 24,-1-24,1 49,24-49,0 0,-25 50,26-26,24 1,0-1,0-24,0 50,0-26,49-24,1 74,-1-49,1-25,-25 24,24-49,-24 25,0-25</inkml:trace>
  <inkml:trace contextRef="#ctx0" brushRef="#br0" timeOffset="51375.1328">14387 5854,'-25'0,"0"0,1 0,-1 0,-25 25,25 0,25 24,0-24,0 25,0-26,0 1,0 25,0-25,50-1,-25 1,0 0,24 0,-24 0,25-25,-26 0,-24-25,0 0,0 0,0 0,0 1,-24-1,-1 25,0 0,25-25,-50 25,75 0,0 0,25-25,-26 25,26 0,-25-25,0 25,0 0,-1 0,-24 50,0 0,0-1,25-24,-25 49,0-24,0-25,25-25,-25 25</inkml:trace>
  <inkml:trace contextRef="#ctx0" brushRef="#br0" timeOffset="52737.8403">14561 5531,'49'0,"-24"0,0 0,25 0,-1 50,-24 0,25 24,-26-24,1 24,0-24,-25-1,0 1,0-25,0 24,0 26,0-50,0 24,-25 1,25-25</inkml:trace>
  <inkml:trace contextRef="#ctx0" brushRef="#br0" timeOffset="54774.6453">1960 6474,'0'25,"0"0,0 24,50 1,-50-25,24 24,1-24,-25 0,25-25,25-25,-50 0,49-24,-24 24,25 0,-26-25,1 26,0 24,0 0,0 0</inkml:trace>
  <inkml:trace contextRef="#ctx0" brushRef="#br0" timeOffset="57117.0696">1861 4986,'-25'0,"25"25,25-1,-25 1,25-25,-1 0,1 0,0-25,25 1,-26-1,1 0,0 25</inkml:trace>
  <inkml:trace contextRef="#ctx0" brushRef="#br0" timeOffset="58778.5373">3969 7739,'-25'0,"0"0,1 0,-1 0,25 25,0 0,-25-1,25 1,-25 50,25-51,0 1,0 0,0 0,0 0,0 0,0-1,25-24,0 25,0-25,-1 25,1 0,0-25,0 25,0-1,-25 26,0-25,0 0,0-1,0 26,-25-25,0 0,0-1,0-24,-24 25,24-25,0 0,-24 0,24 0,-25 0,25 0,25-25</inkml:trace>
  <inkml:trace contextRef="#ctx0" brushRef="#br0" timeOffset="59892.474">4341 8186,'50'0,"24"0,1 0,49 24,24-24,-48 25,-1 0,-25-25,-24 0,0 0,-50-25,-50 0,50 1,-50-1,26 0,-1 25,-25-25,50 0,0 50,25 0,0 0,0-25,-25 25,24-1,-24 1,0 0,0 0,0 0,0-1,0 1,0 0,0 0,0 0,0-1,-24-24,-1 0,25 25</inkml:trace>
  <inkml:trace contextRef="#ctx0" brushRef="#br0" timeOffset="60709.0861">5854 7913,'-25'0,"1"0,-1 0,0 0,-25 0,50 24,-24 26,-1 0,25-1,-25 26,25-26,0-24,0 0,0 0,25-25,0 25,-1-1,51 1,-26 0,-24 0,25-25,-25 0,-1 0,1 0,0 0,-25-25,25 0,-25 0,0 1,0-1,0 0,0 0,0-49,0 24,0-24,0 24,0 25,0 0,-25 25,0 0,0 0,1 0,-1 0</inkml:trace>
  <inkml:trace contextRef="#ctx0" brushRef="#br0" timeOffset="61881.3461">6946 7714,'-25'0,"0"0,0 0,0 0,1 0,-1 0,0 0,0 0,0 0,1 25,-1 0,25 0,0-1,0 1,0 25,0-25,0-1,0 1,25 0,24-25,-24 0,0 0,0 0,-1 0,26 0,0 0,-26 0,1 0,0 25,-25 0,0 0,0-1,0 26,0-25,-50 24,1-24,-1 0,1-25,24 25,-50-25,51 0,-1 0,-25-25,50 0,-25 0,25 1,25 24</inkml:trace>
  <inkml:trace contextRef="#ctx0" brushRef="#br0" timeOffset="63080.2983">7343 7615,'0'25,"0"0,0 24,0 1,0 24,0-24,0-1,0 26,0-25,0-26,0 1,0 0</inkml:trace>
  <inkml:trace contextRef="#ctx0" brushRef="#br0" timeOffset="66565.8101">6598 8434,'25'0,"0"0,25 0,-1 0,1 0,24 0,-24 0,24 0,-49 0</inkml:trace>
  <inkml:trace contextRef="#ctx0" brushRef="#br0" timeOffset="68409.6179">5879 8880,'-25'0,"25"-25,-25 25,1 0,-1 0,0 0,25 25,0 0,-25 24,25 1,0-25,0 0,0 0,0-1,0 1,0 0,0 0,0 0,0-1,25 1,0-25,0 25,-1 0,1-25,0 0,0 0,0 0,-1 0,-24-25,25 25,0-25,0 0,-25 1,25-1,-25 0,0 0,0 0,0 1,0-1,-25 0,0 25,0-25,0 25,1-25</inkml:trace>
  <inkml:trace contextRef="#ctx0" brushRef="#br0" timeOffset="69513.7459">8583 8781,'0'49,"0"-24,0 25,0-25,0 49,0-49,0 49,0 1,0-26,0 1,0-25,0 24</inkml:trace>
  <inkml:trace contextRef="#ctx0" brushRef="#br0" timeOffset="71645.3014">7020 8508,'0'25,"0"0,0-1,0 26,0-25,0 24,0-24,0 25,0-25,0 24,-25-49,0-25,1 1,-1 24,25-25,-25 25,50 49,-25-24,25 0,24 25,-49-26,25-24,0 0,-25-24,25-1,-1 0,1 0,0 0,0 1,0 24</inkml:trace>
  <inkml:trace contextRef="#ctx0" brushRef="#br0" timeOffset="73719.7644">6623 9252,'-25'0,"25"-25,-24 25,24 25,-25 0,0 49,25 1,0-26,0 1,0-25,0 0,0 24,0-24,0 0,25 0,0-25,24 0,-24 0,0 0,0 0,-1 0,1 0,-25-25,0 0,0 0,0 0,0 1,0-26,0 25,0 0,0 1,0-1,0 0,-25 25,25-25,-24 25,-26 0,25 0</inkml:trace>
  <inkml:trace contextRef="#ctx0" brushRef="#br0" timeOffset="74977.1268">7119 9351,'0'-24,"0"-1,0 0,-25 25,-24 0,24 0,0 25,0 0,1-1,24 1,-25 25,25-1,0 26,0-50,0-1,0 1,25-25,24 0,-24 0,25 0,-26 0,1 0,0 0,0 0,0 0,0 0,-1 0,-24 25,25-25,-25 25,0 0,0-1,-49-24,24 0,0 0,0 25,25 0,-25-25,0 0,1 0,-26 0,25 0,0 0,1 0</inkml:trace>
  <inkml:trace contextRef="#ctx0" brushRef="#br0" timeOffset="75889.9901">7541 9252,'0'50,"0"-25,0 49,0-24,0 24,0-49,0 0,0-1,0 1,0 0,0 0</inkml:trace>
  <inkml:trace contextRef="#ctx0" brushRef="#br0" timeOffset="76831.4319">6995 10021,'25'0,"25"0,24 0,1 0,-26 0,26 0,-26 0,-24 0,0 0</inkml:trace>
  <inkml:trace contextRef="#ctx0" brushRef="#br0" timeOffset="78740.9846">7268 10120,'0'25,"0"0,0 25,0-1,0-24,0 25,0-26,0 26,0-25,0 0,0-1,0 1,0 0,-25-25,1 0,24-25,-25 25,25-25,-25 25,0-24,0-1,0 25,25-25,25 25,0 25,-25 0,25-25,0 24,-25 1,25-25,-1 0,1 0,0 0,0 0,0 0,-1 0,-24-25,25 25,0 0</inkml:trace>
  <inkml:trace contextRef="#ctx0" brushRef="#br0" timeOffset="80469.6261">5705 10914,'-24'0,"-1"0,0 0,0 0,25 25,-49-25,49 25,-25-1,25 26,-25-50,0 25,25 24,0-24,-25 0,25 0,0 0,0 0,0 24,0-24,0 0,0 0,0-1,0 1,25 0,0 0,0 0,0-25,-1 24,51-24,-50 0,-1 0,26-24,-25 24,-25-25,25 0,-1 25,-24-25,0 0,0 1,0-1,0 0,0 0,0 0,0 1,0-1,0 0,0 0,0 0,-24 0,-1 25,25-24,-25 24,0 0,0 0,1 0</inkml:trace>
  <inkml:trace contextRef="#ctx0" brushRef="#br0" timeOffset="81574.4594">6251 11063,'-25'0,"1"0,-1 0,0 0,0 0,25 25,-25-25,25 24,0 1,0 0,0 0,0 0,0 0,0-1,0 1,0 0,25 0,0 0,0-1,0-24,-1 0,26 25,-25-25,24 0,-24 0,0 0,0 0,0 0,-25-25,24 1,-24-1,0-25,0 25,0 1,0-1,0 0,0-25,0 25,0 1,0-1,-24 25,24-25,-25 25,0 0,0 0,-24 0,24 0,0 0,-25 0,26 0,24 25</inkml:trace>
  <inkml:trace contextRef="#ctx0" brushRef="#br0" timeOffset="82918.7119">6846 11063,'-24'25,"24"24,0-24,0 0,0 25,0-26,0 1,0 0,24 0,1-25,25 25,-25-1,-1-24,1 0,0 0,0 0,0 0,-1 0,1-49,0 24,-25 0,25 0,-25 1,0-1,0 0,0 0,0 0,0 0,0 1,0-1,0 0,-25 0,0 25,0-25,1 25,-1 0,0 0,0 0,0 0,1 0,-1 0,0 0,0 25,25 0,-25 0</inkml:trace>
  <inkml:trace contextRef="#ctx0" brushRef="#br0" timeOffset="84483.5596">7739 10864,'-24'0,"-1"0,-25 0,25 0,1 0,24 25,0 0,-25-25,25 25,-25 24,25-24,0 0,0 0,25-25,-25 25,25-25,-1 0,1 0,0 0,0 0,0 0,-1 0,-24 24,25-24,-25 25,0 0,0 0,0 0,0 0,-25-25,-24 0,24 0,-25 0,26 0,-1 0,0 0,0 0</inkml:trace>
  <inkml:trace contextRef="#ctx0" brushRef="#br0" timeOffset="85280.9059">8260 10840,'0'24,"0"26,0-25,0 0,-24-1,24 51,0-50,0 24,0-24,0 25,0-25,0-1,0 1,0 0,0 0</inkml:trace>
  <inkml:trace contextRef="#ctx0" brushRef="#br0" timeOffset="86222.2031">8806 10914,'0'25,"0"24,0 1,0 0,0 24,0-24,0-1,0 1,0-25</inkml:trace>
  <inkml:trace contextRef="#ctx0" brushRef="#br0" timeOffset="87402.7505">9327 10889,'0'50,"0"-25,0-1,0 26,0 0,0-1,0-24,25 25,-25-1,0-24,0 0,0 25,0-26,0 26,0-25</inkml:trace>
  <inkml:trace contextRef="#ctx0" brushRef="#br0" timeOffset="90523.0119">7715 11658,'0'25,"0"25,0-26,0 26,0 0,0-1,0 1,0-1,0 1,0 0,0-26,0 51,0-50,0 0,0-1,0 1,0 25,0-25,0-1,0 1,0 25,0-25,0 24,0-24,0 25,0-26,0 1,0 0,-25-25,0 0,0-25,-24 0,24 1,-25-51,25 26,-24 24,49 0,-25 0,25 50,25 0,0 24,-1 1,1-50,0 50,-25-26,25-24,0 0,-1 0,1 0,0 0,0 0,24-24,1-1,0 25,-50-25,24 25,-24-25</inkml:trace>
  <inkml:trace contextRef="#ctx0" brushRef="#br0" timeOffset="94219.3339">11212 8880,'-25'0,"0"0,1 0,-1 0,0 0,0 25,0 0,1 24,-1-24,0 0,25 0,0 24,-25-49,25 50,0-25,0 0,0-1,0 1,0 0,0 0,25 0,0-25,-25 24,25-24,-1 0,1 0,0 0,0 0,0 0,-1 0,1 0,0 0,0-24,0 24,-1-25,1 0,0 0,0 25,-25-25,0 1,0-1,0 0,0 0,0-24,0 24,0-25,0 25,-25 25,25-49,-25-1,0 50,1 0,-1 0,25-25</inkml:trace>
  <inkml:trace contextRef="#ctx0" brushRef="#br0" timeOffset="95889.9589">11361 8434,'0'-25,"25"25,0 0,-1 0,1 0,0 0,0 0,0 0,-1 0,-24 25,25-25,-25 24,0 1,0 0,0 0,0 0,0-1,-25-24,25 25,-24-25,24 25,-25-25,0 0,25 25,-25-25,0 0,25 25,-24-1,-1-24,50 0,24 0,1 0,-1 0,1 0,0 0,-26 0,1 0,25 0,-25 0,-1 0</inkml:trace>
  <inkml:trace contextRef="#ctx0" brushRef="#br0" timeOffset="97580.2141">12303 8806,'0'-25,"-24"25,-1 0,0 0,0 0,0 0,1 0,-1 0,0 0,25 25,0-1,0 1,0 0,0 0,0 0,0-1,0 1,0 0,25-25,0 0,-1 0,1 0,-25 25,25-25,0 0,0 0,-25 25,24-25,1 25,0-25,0 24,-25 1,0 0,-25-25,25 25,-25-25,-24 0,24 0,0 0,0 0,0 0,1 0,-26 0,25 0,0 0</inkml:trace>
  <inkml:trace contextRef="#ctx0" brushRef="#br0" timeOffset="98761.8886">12998 8756,'0'25,"0"0,0 24,0-24,0 25,-25-1,25 1,0 49,0-24,0-26,0-24,0 0,0 0,0-1,-25 1,25 0</inkml:trace>
  <inkml:trace contextRef="#ctx0" brushRef="#br0" timeOffset="100758.4117">13271 8359,'25'0,"-1"0,1 0,0 0,0 0,0 0,-1 0,1 0,-25 25,0 0,0 0,0-1,0 1,-25 0,1-25,-1 25,0-25,25 25,-25-25,25 24,-25 1,1-25,24 25,24-25,1 0,0 0,0 0,24 0,-24 0,0 25,25-25,-25 0,-25 25,24-25,1 0</inkml:trace>
  <inkml:trace contextRef="#ctx0" brushRef="#br0" timeOffset="102361.9221">11386 10964,'-25'0,"0"0,0 24,25 1,0 0,-25 25,25-26,-24 26,24 0,0-25,-25-1,25 26,0-25,0 0,0 24,0-24,0 0,0 0,0-1,25-24,-1 25,1-25,0 0,0 0,0 0,0 0,-1 0,1 0,0 0,0 0,-25-25,0 1,25-51,-25 26,0 24,24 0,-24-25,0 26,0-1,0 0,0 0,0 0,0 0,0 1,-24 24,-1-25,0 25,25-25,-25 25,0 0,1 0,-1 0,0 0</inkml:trace>
  <inkml:trace contextRef="#ctx0" brushRef="#br0" timeOffset="104435.9117">11460 10492,'0'-24,"25"24,0 0,-25-25,25 25,-25-25,24 25,1 0,0 0,0 0,0 0,-1 0,1 0,-25 25,0 0,0-1,0 1,0 0,0 0,0 0,-25-25,1 24,24 1,-25-25,25 25,-25-25,0 0,50 0,25 0,-26-25,1 25,0 0,0 0,0 0,-1 0,1 0,-25 25,0 0,25-25,0 0,-25 25,0-1,0 1,0 0,0 0,-25-25,25 25,-25-25,0 0,-24 0,24 24,0-24,0 0,1 0,-1 25,0-25</inkml:trace>
  <inkml:trace contextRef="#ctx0" brushRef="#br0" timeOffset="105751.9626">12403 11038,'-25'0,"0"0,0 0,-24 0,24 0,-25 0,25 0,1 0,24 25,-25-25,25 25,0-1,0 1,0 0,0 0,0 0,0 0,0-1,25-24,-1 25,1-25,0 25,25 0,-26-25,1 0,0 25,0-25,0 24,-1 1,1 0,0 0,0 0,-25-1,0 1,0 0,0 0,0 0,0-1,-25 1,0 25,-24-50,-1 25,25-25,0 0,-49 24,49-24,0 0,1 0,-1 0,0 0,0 0,25-24</inkml:trace>
  <inkml:trace contextRef="#ctx0" brushRef="#br0" timeOffset="106836.9788">12924 10840,'0'24,"0"51,0-50,0-1,0 1,0 0,0 25,0-26,0 26,0 0,0 24,-25 25,25 25,-25-24,25-51,0 1,0-1,0-24,-25 0,25 0,0 0,-25-25,25 24,0 1,0 0</inkml:trace>
  <inkml:trace contextRef="#ctx0" brushRef="#br0" timeOffset="109083.32">13196 10344,'0'-25,"0"0,25 25,0 0,0 0,0 0,-25 25,0 0,-25-25,0 0,0 24,0-24,25 25,-24-25,24 25,0 0,-25-25,0 25,25-1,-25-24,50 0,0 0,0 0,24 0,1 0,-25 0,-1 0,1 25,-25 0,0 0,0 0,0-1,0 1,-25-25,1 0,24 25,-25-25,0 0,0 0</inkml:trace>
  <inkml:trace contextRef="#ctx0" brushRef="#br0" timeOffset="110369.8031">12998 10319,'0'-25,"25"25,0 0,-1 0,-24-25,25 25,0 0,0 0,0 0,-1 0,1 0,0 0,0 0,0 0</inkml:trace>
  <inkml:trace contextRef="#ctx0" brushRef="#br0" timeOffset="111810.2829">7665 13395</inkml:trace>
  <inkml:trace contextRef="#ctx0" brushRef="#br0" timeOffset="112520.6438">7665 13370,'0'25,"0"24,0 26,0-1,0-24,0-1,0-24,0 0,0 0</inkml:trace>
  <inkml:trace contextRef="#ctx0" brushRef="#br0" timeOffset="113000.7677">7665 14064,'0'25,"0"0,0 0,0-1,0 26,0-25,0 0</inkml:trace>
  <inkml:trace contextRef="#ctx0" brushRef="#br0" timeOffset="113634.6621">7665 14635,'-25'49,"25"-24,0 0,-25 25,25-1,0-24,0 0</inkml:trace>
  <inkml:trace contextRef="#ctx0" brushRef="#br0" timeOffset="114287.9676">7615 15280,'0'49,"0"1,0 0,0-1,0-24,0 0</inkml:trace>
  <inkml:trace contextRef="#ctx0" brushRef="#br0" timeOffset="114912.0232">7615 15949,'0'25,"0"25,0-1,0 1,0 24,0-24</inkml:trace>
  <inkml:trace contextRef="#ctx0" brushRef="#br0" timeOffset="115613.3552">7615 16694,'0'24,"0"1,0 50,0-1,0-24,0-1,0 26</inkml:trace>
  <inkml:trace contextRef="#ctx0" brushRef="#br0" timeOffset="117581.1872">9649 14486,'50'0,"0"0,49 0,0 0,25 0,74 0,51 0,-26 0,-25 0,-99 0,-24 0,-26 0,1 0,-75 0,0-50,1 1,24-1,-25 0,0-24,25 0,-25 49,0 25,25-25,-24 25,24 50,0-26,49 1,-24 25,49-50,-49 25,0 24,25-49,-50 25,0 0,0 0,0 0,0-1,-50 26,0 24,-24 1,49-26,0 1,1 0,24-26,0-48,0-26,0-49</inkml:trace>
  <inkml:trace contextRef="#ctx0" brushRef="#br0" timeOffset="119444.088">9848 11187,'25'0,"24"25,1-25,-1 0,51 25,-1-1,0-24,50 0,-50 0,0 0,-24 0,-50 0,-1 0,1 0,-50 0,1-49,-1-1,0-24,-25-1,26 26,-1-26,0 75,25-25,0 50,0 25,50-25,-50-1,49 51,-24-75,0 49,-25-24,25-25,-25 25,0 0,0 0,-25-25,0 49,25-24,-25 0,0 0,25 0,-24-1,24 1,0 0,-25-25,25 25,0 0,-25-1,25 1,-25-25</inkml:trace>
  <inkml:trace contextRef="#ctx0" brushRef="#br0" timeOffset="121382.9493">9501 9203,'24'0,"26"0,24 0,1 0,49 0,-25 0,0 0,0 0,-24 0,-26 0,1 0,-25 0,-50 0,25-50,-25 50,0-50,-24 50,49-49,-25 49,25-25,-25 25,75 25,-25 0,24-25,1 49,-25-24,0-25,24 0,-49 25,-49 24,24 1,-25 0,25 24,0 0,1-24,24 0,-25-26,25 1,0-50</inkml:trace>
  <inkml:trace contextRef="#ctx0" brushRef="#br0" timeOffset="122765.3039">12105 14089,'0'-25,"0"0,-25 125,0-51,1 26,24-1,-25 1,0-26,25 1,0-1,0 1,0-25,0 24,25 1,24 24,1-74,-25 25,49-25,-49 0,25 0,-26-74,1-1,25 26,-50-1,25 1,-25-1,0 0,0 26,0-26,0 25,0-25,0 26,0-1,-25 25,25-25,-25 25,-25 0,26 0,-1 0,-25 0,25 0,1 0,24 50,0-26</inkml:trace>
  <inkml:trace contextRef="#ctx0" brushRef="#br0" timeOffset="124052.4119">12328 13742,'0'-25,"0"0,0-49,25 49,-25 0,0 0,25 1,0 24,-1 0,1 0,-25 24,25 1,-25 25,25-25,0-1,-25 1,0 0,0 0,0 24,0-73,0-1,0-50,0 51,0-26,0-24,0 49,25 25,-1 0,1 0,0 0,0 0,0 25,-25-1,0 26,0 0,0-1,0-24,0 0</inkml:trace>
  <inkml:trace contextRef="#ctx0" brushRef="#br0" timeOffset="127663.3357">13320 14238,'0'-25,"0"0,0 0,0 1,-24-1,-1 0,0 25,0 0,0 0,-24 0,24 0,-25 0,50 25,-24-25,24 25,-25 24,25 1,-25-25,25 24,0-24,0 25,0-25,0-1,25-24,0 0,24 0,-24 0,0 0,0 0,-1 0,1 0,0 25,-25 0,50-25,-26 0,-24 25,25 0,-25-1,0 1,0 0,0 0,0 0,0-1,0 1,0 0,0 0,0 24,-25-24,1 0,-1-25,-25 0,-24 0,24 0,25 0,1 0,-1 0,0 0,0 0,50 0</inkml:trace>
  <inkml:trace contextRef="#ctx0" brushRef="#br0" timeOffset="128882.4217">13990 13965,'0'25,"0"0,0 49,0 75,0 0,0 0,0-25,0-50,0-49,0 0</inkml:trace>
  <inkml:trace contextRef="#ctx0" brushRef="#br0" timeOffset="130639.3541">14263 13419,'0'-24,"0"-1,25-25,-25 25,25 1,-25-26,24 50,1 0,0 0,0 50,0-1,-25 1,24-25,1-1,-25 26,0-25,0 0,0-1,0 1,25-25,0 0,-25-25,0 1,0-1,0 0,0 0,25-24,-25 24,25 0,-1 0,1 0,0 25,0-24,24-1,-24 25,0 0,-25-25,0 50,0 0,0 24,0 26,0-51,0 1,0 0,25 25,-25-26,0 1,0 0,25-25,-25 25,0 0,0-1,0 1,24 0</inkml:trace>
  <inkml:trace contextRef="#ctx0" brushRef="#br0" timeOffset="132876.7141">12973 15131,'25'0,"0"0,49 0,-49 0,49 0,-24 0,0 0,-1 0,1 0,-25 0</inkml:trace>
  <inkml:trace contextRef="#ctx0" brushRef="#br0" timeOffset="133741.1211">12973 15230,'50'0,"-1"0,-24 0,25 25,-1-25,1 0,-25 0,0 0,-25 25</inkml:trace>
  <inkml:trace contextRef="#ctx0" brushRef="#br0" timeOffset="137802.4399">12130 15999,'0'-25,"0"0,-25 25,0 0,0 25,1 0,24 0,0 0,-25-1,0 1,25 0,0 0,0 0,0 49,0-24,0-26,0 26,0 0,0-1,0-24,25 0,0-25,-25 25,24-25,1 0,0 0,0 0,0 0,-1 0,1-25,0 0,-25 0,25-24,-25-1,25-24,-1 24,-24 25,0 0,0-24,0 24,0-25,0 26,0-1,-24 25,-1 0,25-25</inkml:trace>
  <inkml:trace contextRef="#ctx0" brushRef="#br0" timeOffset="139416.4303">12254 15652,'0'-25,"0"0,0 0,0 1,25 24,-1 0,1 0,0 0,0 0,0 0,-25 24,24 1,-24 0,0 0,0 0,0-1,0 1,0 0,0-50,0 0,0 1,0-26,0 25,0 0,0 1,25 24,0 0,0 0,0 0,0 0,-1 0,1 0,-25 24,25 1,-25 0,0 0,0 0,0-1,0 1</inkml:trace>
  <inkml:trace contextRef="#ctx0" brushRef="#br0" timeOffset="141335.452">13097 16421,'25'-25,"25"-50,-1 1,1 0,-25 49,-1-25,-24 25,25 1,-25-1,0-25,25 75,0 0,0 24,-1-24,-24 0,25 25,0-50,-25 49,25-49,-25 25,25 0,-25 0,0-1,25-24,-25 25,0 25,24-50,-24 25,0 0,25-1,-25 1,0 0,25-25</inkml:trace>
  <inkml:trace contextRef="#ctx0" brushRef="#br0" timeOffset="142257.562">14213 15875,'0'25,"0"49,0 25,0 50,0-74,0-1,0 1,0-1,0-24,0-1,0-24,0 25,0-26</inkml:trace>
  <inkml:trace contextRef="#ctx0" brushRef="#br0" timeOffset="143601.5175">14461 15602,'0'-25,"0"1,0-1,0 0,25 0,0 25,0 0,-25 50,25-50,-25 25,0-1,0 1,0 0,0 0,0 24,0-24,0 0,0-75,0 26,0-1,0 0,25 0,-25 0,0 1,0-1,24 25,1-25,0 0,0-24,0 24,-1 25,1-25,0 25,-25 25,0 0,25 24,-25-24,0 0,25 0,-25-1,0 1,0 0,24 25,-24-26,25 26,-25-25,0 0</inkml:trace>
  <inkml:trace contextRef="#ctx0" brushRef="#br0" timeOffset="145168.465">11113 17785,'25'0,"-1"0,1 0,25 0,24 0,-24 0,0 0,-26 0,1 0,-25 25</inkml:trace>
  <inkml:trace contextRef="#ctx0" brushRef="#br0" timeOffset="145886.6637">11162 18083,'25'0,"0"0,0 0,49 0,1 0,-1 0,-24 0,-1 0,-24 0</inkml:trace>
  <inkml:trace contextRef="#ctx0" brushRef="#br0" timeOffset="147355.8493">11460 17661,'25'25,"0"-25,24 49,1-24,-25 25,49-25,-49 24,25-24,-26 0,-48 0,-1 49,-50 25,1 25,49-49,-49-1,49 0,0-49,0 0</inkml:trace>
  <inkml:trace contextRef="#ctx0" brushRef="#br0" timeOffset="148326.1393">12328 17859,'-25'0,"25"50,-24 0,24-1,0 26,0-26,0 1,0-1,0-24,49 0,-24-25,0 0,0 0,-1-25,1 0,25-24,0-50,-1 24,-24 1,-25 24,25-24,-25 49,0-25,0 26,0-1,0 0,0 0,-25 25,-25 0,26 0,-1 0,0 0,0 0,-25 0,26 0,-1 0,25 25,-25-25,25 25,-25 0,25-1,0 26,-25 0,25-26,0 1</inkml:trace>
  <inkml:trace contextRef="#ctx0" brushRef="#br0" timeOffset="150274.3509">12576 17413,'25'0,"0"0,0 0,0 0,-25 25,24-1,-24 1,0 0,0 0,0 0,0 0,0-50,0 0,0 0,0-25,0 1,0 24,0 0,25 25,0 0,0 0,-25-25,25 25,-25 25,24 0,1 0,-25 24,0 1,0-25,0 25,0-26,0 1</inkml:trace>
  <inkml:trace contextRef="#ctx0" brushRef="#br0" timeOffset="150994.96">13221 17587,'0'49,"0"26,0 49,0 24,0-24,0-49,0-26,0 1</inkml:trace>
  <inkml:trace contextRef="#ctx0" brushRef="#br0" timeOffset="152512.0993">13494 17413,'0'-25,"0"0,0 0,25 50,0-25,-25 25,25-25,-25 25,0 0,0-1,0 1,0 0,0 0,0 0,0 0,0-50,0 0,0 0,0 0,0 0,0 1,0-1,0 0,0 0,24 0,1 25,0 0,0-24,0 24,24 0,-24 0,0 24,-25 1,0 0,0 0,0 0,0-1,25-24,-25 25,0 25,0-25,0 0,0-1</inkml:trace>
  <inkml:trace contextRef="#ctx0" brushRef="#br0" timeOffset="158907.0412">15751 7640,'0'-25,"0"50,0 49,0 50,0 0,0-24,0-26,0 0,0-49,25-25,0 0,25 0,-26 0,26 0</inkml:trace>
  <inkml:trace contextRef="#ctx0" brushRef="#br0" timeOffset="159704.1924">16421 7516,'-25'0,"-24"25,49 24,-50 26,25 24,25-50,0 26,0-1,0 1,0-26,0-24,0 0,0 25,25-50,0 49,-25-24</inkml:trace>
  <inkml:trace contextRef="#ctx0" brushRef="#br0" timeOffset="160941.9039">16843 7466,'-50'0,"25"0,1 25,-1-25,0 25,0 24,0-24,0 50,1 49,24-50,-25 0,25-24,0 0,0-25,25-1,-25 1,24-25,51 0,-50 0,0 0,-1 0,1 0,-25-25,0 1,-25-1,25 0,0 0,25 0,0 25,0 0,-25 25,0 0,25 25,-25-1,0-24,0 0,0 24,0-24</inkml:trace>
  <inkml:trace contextRef="#ctx0" brushRef="#br0" timeOffset="161528.1322">16967 7268,'25'25,"24"49,1 0,24 174,1-24,-26 24,-24-50,-25-24,0-25,0-1,0-73,-50-1,50-24</inkml:trace>
  <inkml:trace contextRef="#ctx0" brushRef="#br0" timeOffset="162718.7637">17860 7987,'25'0,"24"0,26 0,-1-25,0 25,-24-25,-25 25</inkml:trace>
  <inkml:trace contextRef="#ctx0" brushRef="#br0" timeOffset="163496.6032">18033 8186,'25'0,"25"0,-1 0,-24 0,25 0,-1 0</inkml:trace>
  <inkml:trace contextRef="#ctx0" brushRef="#br0" timeOffset="202044.202">14114 9128,'25'0,"25"0,-1 0,1 0,49 0,0 0,-24 0,-1 0,1 0,-51 0,1 0,0 0,-50-25,0 1,-24-1,24 0,-25-25,26 50,-1-49,0 49,0 0,50 0,0 0,0 0,-1 24,26-24,-25 25,24 0,-24-25,0 25,-25 25,0-26,0 1,0 50,-50-26,26 1,-1-25,0 24,0-49,0 25,25 0</inkml:trace>
  <inkml:trace contextRef="#ctx0" brushRef="#br0" timeOffset="204513.294">16173 8930,'-25'0,"0"0,25 24,-24 1,-1 0,25 25,-25 24,25-24,-25-1,25 1,0-25,0 0,0-1,0 1,0 0,0 0,0 0,25-25,0 0,0 0,-1 0,26 0,-25 0,-25-25,25 0,-1 0,-24 0,0-24,0 24,0 0,0-24,0 24,0-25,0 1,0-1,0 25,0 0,-24 0,-1 25,0 0,0 0</inkml:trace>
  <inkml:trace contextRef="#ctx0" brushRef="#br0" timeOffset="206057.5125">16396 8855,'0'-25,"0"1,0-26,0 25,0 0,0-24,25 24,0 0,24-24,-24 24,25 0,-25 25,-1 0,1 0,0 0,-25 25,0 0,0 24,0-24,0 25,0-1,-25 1,25-1,-25-24,1 0,24 0,0 0,-25-25,25 24,-25-24,25 25,25-25,0 0,24 0,-24 0,0 0,25 0,-26 0</inkml:trace>
  <inkml:trace contextRef="#ctx0" brushRef="#br0" timeOffset="206758.4393">17140 8979,'0'50,"0"24,25 50,0-24,-25-51,0 26,0-51,0 26,0-25,25 0</inkml:trace>
  <inkml:trace contextRef="#ctx0" brushRef="#br0" timeOffset="207776.4092">17438 9004,'0'-25,"0"-24,0 24,25 0,-25 0,49 0,-24 25,0 0,0 0,0 25,-25 0,0 0,0 24,0-24,0 25,0-25,0 0,-25-25,0 24,25 1,25-25,24 0,1 0,-25 0,0 0,0 0,-1 0</inkml:trace>
  <inkml:trace contextRef="#ctx0" brushRef="#br0" timeOffset="209226.3509">13767 11336,'25'0,"24"0,-24 0,50 0,24 0,-25 0,25 0,1 0,-26 0,0 0,-24 0,-25 0,-50 0,0 0,0 0,1-25,-26 0,25 0,-24-24,24 24,0 0,-25 0,75 25,25 50,-1 0,1-26,0 26,-1-25,-49 0,25-25,0 0,-25 24,0 1,0 0,-25 49,0-24,-24 0,49-1,-25 1,0-25</inkml:trace>
  <inkml:trace contextRef="#ctx0" brushRef="#br0" timeOffset="210339.9283">15578 10914,'0'25,"0"24,-25 1,25-25,-25 24,25-24,0 0,0 0,0 0,0 0,0-1,0 1,25 0,-25 0,25-25,-25 25,24-25,1 24,0-24,0 0,25 0,-26-49,26-1,-25-24,24 49,-24-50,0 26,-25 24,0 0,0-24,0 24,0 0,0 0,-50-24,-24 49,49-25,-24 0,-26 25,50 0,0 0,1 0,-1 0,0 0,0 0,0 50,25-26,0 26,0-25,0 24,0-24</inkml:trace>
  <inkml:trace contextRef="#ctx0" brushRef="#br0" timeOffset="211607.3098">16322 10542,'0'-25,"25"0,-1 25,26-24,-25 24,24 0,-24 24,-25 1,0 0,0 0,0 0,0-1,0 1,-25-25,25 25,-24-25,24 25,24-25,1 0,25 0,-25 0,-1 0,1 0,0 0,-25 25,25-1,-25 1,0 0,0 0,0 0,-25-1,0 26,-24-25,24 0,-25-1,1 1,-1 0,25 0,-24-25,24 0,0 0,25-25</inkml:trace>
  <inkml:trace contextRef="#ctx0" brushRef="#br0" timeOffset="212288.7913">17165 10914,'0'25,"0"24,0 26,0 24,0-24,0 24,0 0,0 0,0-24,0-26,0-24</inkml:trace>
  <inkml:trace contextRef="#ctx0" brushRef="#br0" timeOffset="213594.257">17413 10641,'0'-25,"0"1,25-1,25-25,-1 1,1-1,-1 25,-24 25,0 0,25 0,-25 25,-25 49,0 1,0-26,0-24,0 0,-25 25,0-50,0 24,25 1,-25-25,0 25,1 25,-1-26,0 1,0-25,0 25,25-50,50 25,-50-25,25 25,24 0,-24 0,25 0,-25 0,0 0,-25 25,24-25,-24 50,0-25,0-1,0 1,0 0,-24 0,-1 0,25-1,-25-24,0 0</inkml:trace>
  <inkml:trace contextRef="#ctx0" brushRef="#br0" timeOffset="215216.1639">18604 9426,'49'0,"1"0,0 0,-1 0,1 0,-25 0,24 0,-24 0,-50 0,1-25,-26 0,0 0,25 1,-24-1,24 25,50 0,0 0,49 49,-49-49,0 25,24 0,-24-25,0 25,-25 0,0-1,0 26,0-25,-25 24,0 1,25 24,-24-49,-1 0,25 0,0 0</inkml:trace>
  <inkml:trace contextRef="#ctx0" brushRef="#br0" timeOffset="216013.7076">19794 9004,'-24'25,"24"25,-25-1,25-24,-25 25,25-1,0 26,0-26,0 1,0-1,0-24,50 25,-26-50,1 0,0 0,25 0,-1 0,1-25,-25-25,0 26,-1-26,-24 25,25 0,-25-49,0 49,0-24,0 24,-25 0,1-25,-26 26,25-26,0 50,-24 0,-26 0,50 0,1 0,-26 25,50 0,0-1,-25 26,25-25,0 0,0-1</inkml:trace>
  <inkml:trace contextRef="#ctx0" brushRef="#br0" timeOffset="216916.7225">20340 9004,'0'25,"-25"0,25 24,-24-24,24 25,0-1,0-24,0 0,24 0,1 0,25-25,-1 0,-24 24,25-24,-25 0,-1 0,1 0,0 0,0-24,-25-1,0 0,0-25,0 26,0-1,0 0,0 0,-25 0,0 1,-24-1,-1 25,25 0,0 0,1 0,-1 0,0 0</inkml:trace>
  <inkml:trace contextRef="#ctx0" brushRef="#br0" timeOffset="217761.8979">20836 9054,'0'74,"0"1,0-26,0 1,0-1,0-24,0 25,0-1,0-24</inkml:trace>
  <inkml:trace contextRef="#ctx0" brushRef="#br0" timeOffset="218548.5338">21060 9029,'0'25,"0"0,0 24,0 26,0 24,0-25,0 1,24-26,-24 1,25-25,-25-1</inkml:trace>
  <inkml:trace contextRef="#ctx0" brushRef="#br0" timeOffset="219940.2083">18306 11460,'25'0,"49"0,1 0,49 0,0 0,-25 0,0 0,-49 0,-25 0,-75 0,25-50,-24 25,-26-24,50 24,1 25,-26-25,50 0,25 50,49 0,-24 0,0 0,-1-1,1-24,-25 25,-1 0,-24 0,0 0,0 24,0 1,-24-25,-1 24,25 26,0-51,-25-24,0 50,25-25</inkml:trace>
  <inkml:trace contextRef="#ctx0" brushRef="#br0" timeOffset="220804.1119">19919 11237,'-25'24,"0"26,25-25,-25 49,0 1,25 24,0-50,0 26,0-50,0-1,25-24,25 0,-25 0,24-24,1-1,-25 0,24 0,-49 0,25 1,-25-1,0 0,25 0,-25 0,0-24,0 24,0-25,-50 26,50-1,-49 25,24 0,0 0,0 0,0 0,1 0,-1 0,0 0</inkml:trace>
  <inkml:trace contextRef="#ctx0" brushRef="#br0" timeOffset="221611.3029">20439 11261,'0'25,"-24"50,24-26,0 1,0-25,0 24,0-24,0 0,24 0,26-25,-25 24,0-24,-1 0,1 0,0-24,-25-1,0-25,0 1,0-1,0 25,0 0,0-24,-25 49,0-50,-24 25,-1 25,1 0,-1 0,25 0</inkml:trace>
  <inkml:trace contextRef="#ctx0" brushRef="#br0" timeOffset="223185.2784">20861 11261,'0'25,"0"0,0 0,0 0,25 24,0-24,-25 0,25 0,24-1,-24-24,25 0,-26 0,26 0,-25-24,0-1,-25 0,0 0,0 0,0 1,0-1,0 0,0 0,0 0,-50 25,25-24,0-1,1 25,-1-25,0 25,0 0,0 0,1 0,-26 0,25 25,0 24,0 1,25 0,0-26,0 1,0 25</inkml:trace>
  <inkml:trace contextRef="#ctx0" brushRef="#br0" timeOffset="223963.5043">21531 11162,'0'25,"0"49,0 1,0-1,0 25,25-24,-25-1,0-24,0-1</inkml:trace>
  <inkml:trace contextRef="#ctx0" brushRef="#br0" timeOffset="224741.2001">21828 11237,'0'49,"0"-24,0 0,0 49,0 25,0 75,0 24,0-24,0-75,0-74,0 0</inkml:trace>
  <inkml:trace contextRef="#ctx0" brushRef="#br0" timeOffset="226228.719">22449 11162,'0'25,"0"0,0 0,0-1,0 51,0-1,0-49,0 0,0 0,0-1,0 1,0 0,0 25,0-26,24 1,-24 25,0-25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9:33:34.7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5711 2791 2,'0'-4'225,"1"-3"-8,1-2-13,-2 4-1,1-6-9,1 4-3,-1-1-5,2 3-3,-3-3-4,1 2-3,0 1-4,1 2-7,-2-3-7,4 3 0,-4 1-18,0 2-14,0 0-21,0-5-9,0 5-6,0 0-21,0 0-4,0 0-11,0 0-7,0 0-5,0 18 1,0-8-6,0 6-2,0 1-2,0 1-5,0 9-1,-2-9-6,0 7-1,0-7-3,2 6 3,-2 5 2,1 0 1,-2-3-9,0-9 4,0 0-1,3 0-3,-3-6 1,2 3-10,-1-4 6,2 1-3,-1-3 2,1 2-4,0-6 7,0 1-9,0 0 4,0-1-7,0-4 5,0 5 2,0-5 8,0 0-8,-1 7-2,1-7 13,0 0-21,0 0 6,-2 3-27,2-3-20,0 0-32,0 0-53,0 0-51,0 0-67,3-20-50,-2 12-203,2-3-540,0-1 238</inkml:trace>
  <inkml:trace contextRef="#ctx0" brushRef="#br0" timeOffset="664.3813">5852 2590 71,'-3'-10'220,"0"0"-16,-1 3-16,1-2-18,-1 1-35,1 3-20,-5-2-13,1 3-8,0-3-18,-2 4 1,-3-3-6,2 5-6,-3-2-5,3 3 3,-5 0-3,3 0-2,-2 0-2,-1 4-1,-2-1 1,0 2-10,-2 4 5,4-3-7,-3 5 0,2-3 2,2 4-4,-1 3-2,1 0-4,3-6 0,-1 4-1,4 1-4,-5 0-6,1 8 0,4-5 0,0 9 1,1-8 2,1 1 17,1 6 1,-1-2-10,3-3 3,-4 8 1,7-3-2,0 2-1,0 1 3,0 2 2,2-6 0,3 2 6,-1-1-3,2-1 4,0 1 0,2 0 4,1-3 21,0 2-12,4-2 2,-6-7-6,7 5 1,-2-2-3,6 0 4,-7-4-5,2-2-9,2-2 4,-1 2 4,-1-5-7,-2 0 3,3 2-1,0-4 7,2-2-2,-1 0 0,-1-3 11,3 0-4,-3-3-5,6-4-5,1 1 5,-1-2-8,1-2 3,0-1-7,-5 5 3,4-6-3,-2 0-3,-4 2 0,4-3 8,-2-3 3,-4 4-1,0-1 6,-1-1 1,2-4-6,-2 2 9,-3 0 1,0-1-1,1 0-10,-3 0-8,4-6 5,-2-1-3,-1 0 3,-3 4 5,1-3 1,-4 3-12,2-4 3,-2 2 3,-1 4 0,-1 0-3,-1-1-5,0 2-3,-1 0-2,0 0-4,-1-2-5,-2 4-5,1-2 0,-3 1-4,0-1-2,-2-5-2,-1 1-2,-3 1-2,-3 1-3,4 4-4,-2 0-3,-2-2-4,-3 3 0,2 2-12,2 4-4,-6-1-17,2 2-13,3 2-12,-4 1-31,4 0-36,2 4-38,1-1-36,-1 5-46,6-2-45,-2 5-60,5 1-57,0-2-259,6 2-728,0 2 323</inkml:trace>
  <inkml:trace contextRef="#ctx0" brushRef="#br0" timeOffset="1377.878">6407 2699 51,'1'-7'270,"0"4"-11,0-4-21,-1 5-14,0 2-20,1-5-21,-1 2-23,0 3-22,0 0-19,0 0-11,0 0-15,3 14-5,-6-3-7,2 5-2,-1-4-7,-2 6-1,1 5-9,0-5 2,1 6-7,-4 0-1,3-8-1,-1 1-4,0-5 0,0 2 3,-1 2 4,2 1-11,-1-2 1,1-3-9,1 0 7,0-2-7,-2-1-5,1-2 0,2 1-7,-1 4 1,1-7-5,-3 2 1,4 3-1,0-4-2,-2 0 4,1 0 7,1-2-11,-3 2 4,3-2-10,-2 2 10,1-4-5,1-2-2,0 0 3,-1 6-4,1-6 10,0 7-9,0-7-4,0 0-3,0 0 9,1 4-1,-1-4-7,0 0 5,0 0 6,0 0-4,0 0 7,0 0 3,0 0 0,-4 5 8,4-5 4,0 0 1,0 0-3,0 0 9,0 0-2,0 0-9,0 0 0,0 0 6,0 0 5,0 0-4,0 0-1,0 0-3,0 0-3,0 0 2,0 0-34,0 0 31,0 0-13,0 0 6,0 0-3,0 0-11,0 0-21,0 0-25,0 0-27,0 0-64,0 0-73,3-22-69,-3 13-82,0-1-254,0-1-649,2 0 288</inkml:trace>
  <inkml:trace contextRef="#ctx0" brushRef="#br0" timeOffset="2138.407">6410 2753 59,'0'0'231,"-1"-10"-7,1 10-9,1-8-6,0 4-12,-1 0-17,3-2-13,-2 0-8,1-2-11,1 2-6,1-3-3,0 1-15,0-1-12,2 1-5,-2-1-14,3 2-8,0-3-41,2 3-2,1 0-4,2-1-5,-2 6-5,1-2-5,-2 4 1,2 1-5,-1 2-4,0 0 2,1 7-10,-3-3-1,0 2 4,-3 0-4,3 4 0,-6-1 1,2 0 7,-4-1-4,0 2-2,-5 3 3,-1-1-6,-2 0 4,-4-5-3,2 5 2,-4-4 3,3 1-5,-3-1 6,1-5-2,2 3 2,1-3-9,0-2 7,2-2-9,3 1 5,1-1 2,0 0-4,-1 2 7,5-4-7,-6 3 4,6-3-1,-6 1-3,6-1 4,0 0-3,0 0-2,-4 2-4,4-2 1,0 0 5,0 0-8,0 0-1,0 0 3,0 0-4,8 9 5,-3-6-2,2 3 4,-1-1 1,2 1 0,0 2 3,1-1-4,2 4 6,-1-1-7,1-1 2,-2-4 4,2 6-3,-3-1 1,1-2-5,2 4 11,-4-3-7,2-2-1,-1 1 2,-1-2-9,0 2-16,0 0-8,2-2-16,-4 1-26,2-2-34,-1-2-24,-2 0-23,3 1-13,3-4-23,-3 2-27,3-4-130,0 1-373,0-2 166</inkml:trace>
  <inkml:trace contextRef="#ctx0" brushRef="#br0" timeOffset="2397.6197">6886 2728 213,'3'-9'232,"-2"-1"-5,0 0-1,1 5-11,-1-5-12,-2 6-10,4-1-17,-3 5-18,0-6-21,0 6-23,0 0-15,0 0-10,0 0-10,0 0-8,0 0 3,-3 18-14,0-2 1,-1 2 3,-2-1-2,-1 9 0,0 1-10,0-3 0,1 3-1,-2-3-10,1 1 2,0 1-8,3-2-1,-2-5-2,3 1-6,-1-3 2,0 1 2,2-3-9,-4-4 0,5-3-15,-3 2-22,4-3-25,-1-2-31,-1 3-28,2-8-36,0 8-22,0-8-57,0 0-211,0 0-460,0 0 205</inkml:trace>
  <inkml:trace contextRef="#ctx0" brushRef="#br0" timeOffset="2791.3473">6811 2920 231,'0'0'270,"0"0"-19,-1-3-25,1 3-25,7-3-19,-7 3-20,11-4-14,2 4-12,1-1-18,3 2-10,4-2-12,0 6-7,0-5-10,-4 0-5,0 3-11,-3-3-6,0 2-4,-1-4-6,-2 2 0,0 0-9,-4 0 2,0 0-6,-1-3 3,-2-1-6,2 1-6,-1 1 3,-2-3-6,0-1-1,1-3-6,1 0 1,-2-2-2,-1-1-3,1-4 0,0 1-4,0 3 5,-2-5-2,2 8 10,-2-3 5,1 2 14,-2 3 13,0 2 7,0-2 0,1 4-9,-1 0-14,0 3-6,0 0-5,0 0-5,0 0 5,0 0-7,-3 18 2,-1-6-6,3 5 0,1 2 0,-5-1 0,0 7 1,-1-6-7,3 7 3,-2-8 3,0 11-6,0-11 4,0 1-2,3 0 1,-1 0-7,-1-2 5,1-3-6,-1-3-12,2-3-9,0 0-19,0 0-17,1 0-25,-1-4-28,2 1-40,0-5-47,-3 9-41,3-9-227,0 0-500,0 0 222</inkml:trace>
  <inkml:trace contextRef="#ctx0" brushRef="#br0" timeOffset="3344.7037">7559 2743 264,'5'-8'290,"-3"-3"-25,2 5-26,-2-6-12,2 4-12,-1 2-6,-2-1-7,1 2-2,-1 0-14,0-1-5,-1 6-8,-1-9-29,1 9-9,-1-6-19,-2 3-20,-3 0-11,6 3-9,-15-2-6,3 4-6,-3 1-10,1 1-6,1 1-9,-1 0 4,2 3-12,3-4-1,-1 1-10,2 2 6,2 0-6,-1 0-1,1 1-8,-1 1 0,3-2-2,1-2-1,-1 4 1,1 0-2,0-1-8,1 3 8,0-3-3,2 3 7,0-6-5,2 6-1,0-1-2,-2-2 6,3 0-4,0 1 0,1-1 6,-1-2-7,4 1 3,-2-1-1,3-1-1,-3 2 0,4-1 3,-1-2-5,2 3 8,4-2-3,-5 0 2,3 0-5,0 5-4,-3-5 0,0 2 1,-1-2-3,0 2 5,0 0-12,-1 0 6,-1 2-7,-1-1 3,2-1 0,-4 3-2,0-1 1,-2-4 1,2 5 3,-3-5 0,0 4 2,0-2 4,-1 0 0,-1-1-1,-2-1 0,1 4 2,-7-2 5,3-1-3,-5 4 4,0-6-3,-3 1 1,-8-1-2,4 0 2,-4-3-2,3-2-3,6 1 5,-7-4 0,6 0-1,-1 0 6,3-1-7,-2 2 1,8-5-3,-3 2 1,2-1-5,3 2-24,0 0-39,-1 0-53,3 0-58,2-4-97,1 9-295,1-13-613,2 4 271</inkml:trace>
  <inkml:trace contextRef="#ctx0" brushRef="#br0" timeOffset="5542.4792">8072 2968 60,'0'0'139,"-2"4"8,2-4 10,0 0 4,0 0 6,0 0 4,0 0 0,0 0-6,0 0-2,9-9-7,-5 5-6,1-2-15,1-3-7,4 2-8,0-5-1,0-1-11,2 1-2,3-6-12,0 1-7,-5 3 33,3 0-11,-1 0-17,-2 1 2,-3-1-8,2 2-8,-4 2 0,0 3 3,-2-5-12,-1 7-9,-2-7-5,0 6-13,-1-1-13,-1 2-11,-2 0-4,-1 1-6,-5 0-9,1 2-5,-5 1-5,6 3 4,-2 1-4,-2-2 3,6 2-9,-2 2-5,3-2-5,1 7 7,2-6 1,2 3 4,2 1-5,2 2 9,2 0 0,5 1 8,-4-4-7,8 3 9,-1 0-3,2 2 3,-1-1 0,-2 0-2,-3 0-4,2 1 10,-3 0-8,2 1 3,-2 2-5,-4 0 2,0 3 8,-1-1-3,-1 1-1,-3-6 6,0 1-2,0-1 0,0-1-4,0-1 2,0-3-5,0-2-17,1 1-20,-1-2-14,0 0-11,3 0 6,1-3-2,-4-1-3,0 0-11,11-5-3,-4 1-4,-1-2-10,2-3-3,2-2 8,2-3 1,-3-3 15,3-4 2,-1 1 12,0-1 2,-2-4 13,-1 8 13,3-4 8,-5 6 20,1 1 12,-1 2 18,-4 3 16,3 2 0,-5 3-2,3-1-6,1 1-4,-4 1-11,0 3-3,3-2 2,-3 2 2,0 0-4,1 9 8,0-4 3,-1 0 2,0 2-5,3-2 1,-3 2 2,2 1 2,-1-3-3,2 1 6,0 0-1,2-1 4,0 0 9,1-3 15,2 0 7,0 1 4,1-5-2,2 1 2,0-1 2,-1-1 9,1-2 8,-3-3 6,1 2-10,-2-1 6,0-1-3,-1 1-6,1-3 8,-4 1-11,0-1-1,-3 3-2,0-3-24,0 1-6,0 4-9,-3-2-8,0 2 0,-3 0-9,-2 3-10,-1 4-3,-5-2-7,0 7-5,-3 6 3,6 1-6,-7 0 4,3 5-6,3 0-15,4-3 6,3 1-4,-3-1-6,4 4-1,1-1-9,3 6 10,0-10-5,3 3-7,-1-6 4,8 3 0,-5-6 2,3-1-14,2 0 15,4-2 2,-3-3 5,3-3 3,7-5 3,-5 4-2,-1-3 3,1-4-1,-3-2 5,5-9 9,-4 0 11,-1 0 2,-4 3 6,4-5 4,-6 5 3,3-6 19,0 5-7,-4 0 7,1 3 12,-2-3 1,1 4-6,-3 4-2,2-1-2,-2 1 7,1 3-2,-2 2 3,-1-1-23,-1 5-14,3-5 4,-3 5-1,3-2 1,-3 2-27,0 0 10,0 0 9,4 14-6,-3-7-2,1 4 2,-1 6 2,2-1-20,-1-1 24,2 3-7,-1 0 2,-1 1-8,4-1 6,-3 1 5,1-2-6,1-3 7,-2-4 0,2 2-14,-2 0 8,1-2 4,-4-2-3,3 1-20,-3-3 13,0-1 15,2 0 2,0-2-4,-1 2 7,-1-5 11,0 0 13,0 0 17,0 0-4,0 0-10,13-16-4,-7 7-7,1-10 1,-2 1-6,5-5-3,0-1-5,-3-1-3,4 1 2,-2 1-7,-1 7 6,-1-3-4,0 5-9,2-1 2,-5 1 0,2 4-2,-2 3 1,-1 0 4,0 2-2,-1 0-11,1 0 11,0 1-1,-2 1-5,1 0-5,-2 3 2,5-2-8,-5 2-3,0 0 10,11 5-6,-3-3 8,-1 6-5,1-3-2,2 2 4,1 3 2,-1-3 1,4 2-3,-3-2 0,2 0-5,0 1 2,1-1-2,-4-4-3,-2 0 4,2-1 1,0-2 3,0-1 2,0 0-4,-1-2-13,1-1 15,1-2 12,-3 1-15,0-2 12,-1-2 1,0 2 2,-2-3 5,1 6-7,0-5-6,-3 2-14,0 0 23,-3 1 1,1 0-2,1 0-17,-1 2 4,-4 1-12,3 3-5,-4-4-7,-1 4 0,5 0-1,-16 4-28,3 2 24,2 3-4,-2 5-1,2-3-6,0 3 5,1 3 5,0-3 0,3 1 1,0-1 1,3 5 6,1-7-6,1-2 9,1 4 0,1-4 4,0 0 2,3 0 3,0 2 8,1 0-15,3 1 9,0-7 6,0 2 0,3-3-1,-2-1 6,4-4 12,1 3-17,0-6 3,3-2 1,-1 0 2,1-4-4,-2 0 5,3-3 8,-3 0-7,-4-3-2,1 2 1,3-7-9,-6 6 7,2-2-8,-3 1 9,2 1-7,-4 4 0,1-2-23,-2 0 21,-2 3-3,1 1 4,0 0-3,-1 4-18,-2-1 13,0 0-7,0 1-12,0 4-11,0-3-22,0 3 4,0 0 1,0 0 9,6 12 1,-5-3 8,2 2 4,1 0 6,-3 0 6,5 3-2,-3 0 4,1 1 4,-1 1-3,-1-3 5,-1-3 4,-1 6-3,3 1 3,-2-5-3,1-1 4,-2 0-2,0-1 7,1-3-3,2 0 7,1-1 1,2-2 6,1-2-2,1 1 3,2-2 3,-1-2-5,5-4 10,-2-3-7,4 0 11,2-2 2,-4-1 4,3-6 6,0 1 2,3-1 6,-3-1-2,2 2 14,-2-2 3,0 0-4,-4 5 13,-2 0 9,0-2 5,-2 5 4,-4 1-13,3 1 25,-3 0-6,-2 1 3,0 2-12,-2-2-5,-1 2-16,0 0-3,0 5-10,-4-7-6,1 5-7,-2 1-32,-1 0 23,0 1 4,1 2-6,0 3-15,-2-1 21,3 1-14,0-2 1,1 6-36,0-1 27,3 2-2,0-1 2,0 1-1,0 3-6,3-2 5,0 1-1,0-1 8,-2 0-3,3-1 5,-1 2-26,1-4 22,0 1 1,-1-4 0,-1 2-8,-1-1 5,-1 0 0,2 0 1,0-1 0,1 1 0,-3-2-3,0-4 8,3 5-17,-3-5-1,0 7-24,0-7 16,0 0-3,0 0 5,-3 5 4,3-5 4,-3 4 3,3-4 2,-14 2-7,2 0 1,-4-4 3,4 4-19,0-2-24,2 0-37,-1-2-24,0 4-41,-1-2-49,6 0-73,-3-2-314,2-4-637,4 5 283</inkml:trace>
  <inkml:trace contextRef="#ctx0" brushRef="#br0" timeOffset="6389.9414">10161 2900 240,'2'-5'303,"1"-2"-22,0 2-12,1-1-25,-2 0-7,2 0-14,-3 1-4,1-2-10,2 1-10,-3-4-35,-1 4 6,-1 0-6,2 1-12,-2-2-14,0-1-15,-2-1-15,0 0-4,-6-1-12,2 2-23,0 1-7,-5 0-7,-1 2-14,-1 3-19,-2 2 9,0 0-4,0 2-7,0 3 5,-3 4-9,3-3 7,4 4 1,-5 6-4,5-4-6,0 0-7,5-1 5,-2 5-5,4-4 9,0 2-11,3-3 9,2 2-5,0-2 0,2 1 8,1 0-3,2-2 2,-1 2 2,3-6 1,0-2 9,1 0-4,1-2 3,1-1 3,-1-5-4,3 0 5,0-6-6,1-1-5,1-1-5,2-6 2,-1-3-8,1 4 5,-2-4 12,-6 5-3,1 0 9,-1 1 4,-2 1-7,-1 6 18,0-4 0,-1 7 8,-4-3-12,3 4-10,-3-1-11,1 5-2,-1 0-9,0 0-5,0 0 2,0 0 2,0 0 0,-8 20 2,6-10-7,-1-1-3,0 2-2,1 2 1,2-1 2,0-1-4,0 5 1,2 0 0,1-1 6,4 0 3,-2-3-17,2-1 20,4 2 3,0-3-8,2 1 3,0-7 4,-1 1 8,4-4-10,-2-3-12,3-2 19,3-2-7,-1-4 5,-1 1-14,3-6 9,-1-2 4,-3-1 1,0 0-7,0-4 9,-1-4-8,-2-1-1,-4-5 3,5 4-7,-7-5-1,2 3-1,-3 1 5,-1-1-4,-3 4 5,-2 7 2,-1 1 16,4 2-1,-4 5 1,0 5-1,2-1-7,-3 2-12,0 0 0,1 5-9,-2-2 3,2 2 0,-5 12-1,-2 2-3,-3 3-5,3 9 8,-5-1 2,1 3-4,2-1 5,-2 2-3,4 2 4,0-2-3,0-1-2,1-1 2,2-1-3,2-8 2,2-1-7,2 1 0,-1-1 0,2 0-3,3-3 9,-4-3-1,5 1 8,1 1 4,-2-7-6,6 3 4,-4-3 2,2-5-2,1 0 3,3-1 1,-4-2-2,3-2 0,1 1-5,-4-2 1,0 2 6,-1-2 6,1 0-19,-2 0 8,0 2-2,-3 2-7,0-2-29,1 3-18,-4-4-19,1-1-37,1 2-41,-2 1-42,1-1-40,-3 3-39,0 0-44,0-10-42,0 8-292,0 2-695,-5-7 307</inkml:trace>
  <inkml:trace contextRef="#ctx0" brushRef="#br0" timeOffset="11351.8995">7396 3700 95,'-3'4'98,"3"-4"14,0 0-9,0 0-3,0 0 1,0 0-26,0 4 6,0-4-1,0 0-5,0 4 2,0-4-3,0 0-5,0 0 3,0 0-3,0 0 7,0 0-8,0 0 10,0 0-2,0 0 17,0 0 8,0 0 1,0 0 5,0 0 6,0 0 4,0 0 2,0 0 4,0 0 0,0 0 0,0 0-8,0 0-10,0 0-8,3-13-5,-3 9-4,0-3-5,1 3-3,-1-1-5,0 0-5,0-2 9,0 0-17,-1 0 1,1 0-8,-2 0-5,1 1 2,-1-1-10,1-1-6,-3 2-7,1 0 4,-1-3-10,-2 4-1,2 0-8,-2-2 2,-5 2-9,4 2 1,-4 1-5,-2-1-1,-1 3-2,0 3 1,-2 2-1,2-3-4,-1 5 2,-6 2 1,5 3-2,1-2 1,-3 3 1,6-2-2,-2 0 5,5 0-5,-1 2 13,4-3-18,-1 2 6,1 0-3,2-3 2,2 1-4,-2 1 1,3-3-1,-1 2 2,2-2 4,0 2 0,3-1 9,1 0-6,-2-1 6,3-2-5,1 0 10,1 2-1,0-4 2,3 1 4,3 0 1,1-2 0,-2 0-2,4 2-6,-5-4 4,3 2-4,0-2-5,-1 3 2,0-3 2,-3 3-2,-1-4-8,1 3 4,0 1-3,0 0 2,0 1 4,-2 0-13,1 3 2,-2-3 1,0 2 3,1 2 0,-2 0-3,0 0-1,-2 2 3,0-1-6,-1 1 3,1 1-2,-1 1 2,-3-1 2,1 0-1,-2 2 3,-1-2 2,1 0-4,-3 1 4,0-1 1,-1-2 7,-2-2-2,0 3 8,-1-1-10,-5-3-2,3-2 9,-2 0-2,-4-3 0,3 1-9,-3-5 11,0 2-6,-5-2 2,0-1 6,5 1-11,1-3 9,-1 0-12,1 1 15,-5-2-4,6 1-2,1 0-4,2-3 11,1 4-5,2-1-9,-1 2 2,2-2-1,1 4 11,1-3-6,1 3 0,1-2-3,0 1-16,2-1-26,1 3-31,-3-4-32,3 4-36,-3-4-55,3 4-88,2-8-51,0 4-229,4-2-605,1-1 267</inkml:trace>
  <inkml:trace contextRef="#ctx0" brushRef="#br0" timeOffset="11895.8517">7652 3824 65,'0'0'130,"0"0"8,-3 0 11,3 0 5,0 0 9,0 0 10,0 0 9,-4 4-1,1-3-4,3-1 4,0 0-4,0 0-3,-4 1-5,4-1-6,0 0 1,-4 1-14,4-1-8,-2 3-8,2-3-9,0 0 1,0 0-7,0 0-11,0 0-5,0 0-1,0 0-8,0 0-5,0 0-4,0 0 1,0 0-15,19-3 2,-5 3 0,11 1-16,2-3-3,2 0-5,11-1-6,-12 2 4,0 0-3,-1-2-3,1 3 2,0-3 19,12 0 0,-12 1-6,3 1-7,-4 0-5,2 2 1,-5-2-10,0 1 6,-4 0-9,-6-3-2,0 2-4,-3 0-3,-2 1 2,-2 0 2,1 0 0,-2-3 1,1 3 10,-3 0-5,-4 0 5,6-2-4,-6 2-2,5 0-2,-5 0-3,6 0-2,-6 0-5,0 0-1,0 0 2,0 0-10,0 0-3,0 0-16,0 0-15,3 0-20,-3 0-23,0 0-26,0 0-32,0 0-36,0-6-54,0 6-38,-3-11-40,0 5-27,-4 0-13,2-3-13,-1 2-201,-3-1-592,2 3 262</inkml:trace>
  <inkml:trace contextRef="#ctx0" brushRef="#br0" timeOffset="12191.4615">8120 3671 78,'-7'-4'99,"2"-1"17,1 2 22,-3-3 18,3 3 22,0-1 12,1 2 11,0 0-3,3 2 6,-4-4-15,4 4-16,-3 0-17,3 0-16,0 0-14,-3-5-16,3 5-6,0 0-14,0 0-5,0 0-8,10 9 7,-5-6 3,1 4-2,7 0 1,-3-2 0,1 2-3,3 2-14,0-1 3,2 3-7,1 2 0,2 0-7,-5-4 12,-1 0-12,3-1 1,-4 0-5,-2-4-1,-1 1-8,-1 2 6,-1-4-3,0 2-12,-1 0 0,-2-4-5,0 3-6,0 1-2,-1-3-3,-1 3-7,1 4-4,-3-1-3,1 1 8,-2 2-12,-1-2 7,1 2-2,-1-2-3,-1 2 2,-2 7 22,-6 7-14,-2-2 0,-1-1-2,0-5-21,4-1-30,0-1-60,-3-3-61,3 0-65,-1-2-82,0 2-286,-2-2-643,5-5 285</inkml:trace>
  <inkml:trace contextRef="#ctx0" brushRef="#br0" timeOffset="13816.2399">2050 2770 25,'-12'10'67,"0"-1"9,0 0-10,-1 1-5,-1 0-4,3-1-6,-1-1 0,-2 1 4,3 1-5,-2 1 4,2-3-3,1 1-6,-2-1 3,1 2 0,0-1 5,4-1-1,-2-1 9,4-1-3,-3 1 12,2-5 11,1 5-5,-1-4 7,3 1 8,3-4 4,-7 5 12,7-5 8,-3 0 8,3 0 6,0 0 4,0 0-3,0 0-3,0 0-17,0 0-5,-4-15-15,4 6-10,4-5-8,1-3-7,3-1 0,-1-4-12,3-2-2,1 0-7,1-4-9,0 5-1,3-1-3,1 4-7,-2-1-1,3-1 1,-1 5-5,-1 3-5,2-2-4,-3 6 4,6-3-8,-5 8-3,6-4 5,-1 4-4,0 2 4,2 3-1,-1-2-5,2 4 3,2 1-3,-3 4-1,1 3 3,0-2-4,2 3 3,-1 3 1,-3-1-4,5 0 7,-1 0-3,-1 2-5,0-1 3,0 0-1,-2-3 2,1-1-2,-2-1-1,-1 0 9,0-1 0,-1-1-6,4-4-1,-8 1 0,7-1 7,4-3-2,-2 0-1,2-2 1,-4-5-4,6 3 11,-4-3-13,3-4 0,-2 5 5,1-6-3,-1 1 2,-1-3 1,-1 2-8,-1-2 3,-1-1 2,0 2 1,0-4-1,-4-1-2,0 4 0,3-3-1,-5-2-2,-2 8 4,1-8-2,-4 5 4,0 2-4,1-2 1,-7 4-1,5-2 1,-4 0-1,1 5 3,0-1 1,-3 2-6,1 0 11,-3 1-4,2 3 7,-1-5-5,-2 7 0,4-2-4,-4 2-4,0 0-7,0 0-3,0 0 4,0 0-1,0 0-4,0 0 1,-2 17 5,2-6-3,-2-1 3,1-1-2,1 7 7,1-5-4,1 4 2,1-2-2,0-3 4,2 6 4,0-5-3,3 2 0,2 2 2,-1-3 2,3 1-5,2-5 0,6 6 3,-6-6 1,7-1-1,2-1 3,1-2 6,0-3-8,3 2 0,-1-6-2,5 4 5,-1-2-4,6-3 0,5 0-1,-13 1 1,3-4-1,7 2 5,-11 0-9,3 0 7,-4-1-3,0 0-4,2-3 5,-5 1-1,0 5-3,0-5 5,-2 0-2,0 3 1,0-4-5,-1 1 3,-4 4 0,-1-1-4,8 0 5,-9 2-4,1-2 0,-1 3 0,0 1-1,-4 0 0,0 2-3,1-1 1,-1 3-4,0 2 0,0-2 3,-1 2-2,-1 0-3,3 7 5,-4-5 3,3 7-1,1 1-2,-4 0 1,3 1 1,0 4 7,0-4-7,0 6 7,-3-7-7,4 1 6,-7 1 0,3-1-5,-1 1 6,0 1 6,-2-1-14,-1-6 6,-2 7-1,0-6-3,2 2 6,-3-3-6,2 1 1,-2-3-1,0-4-1,0 1-7,0-6-10,-3 11-15,3-11-32,-6 6-33,6-6-48,-10 0-52,10 0-77,-17-8-144,6-7-456,-7 0 202</inkml:trace>
  <inkml:trace contextRef="#ctx0" brushRef="#br0" timeOffset="14895.9785">2967 1221 137,'0'-4'214,"0"0"-23,0 4-25,0 0-20,0 0-9,-4 16-17,4-6-7,0 7-4,-3 11-7,2-2 0,2 3 2,-5-1-5,4 0-2,-4 1 10,4-5-7,-3 3-7,3-8 5,0-7 1,-3 5-4,3-7-15,-4-2-5,5 2-1,-2-4-3,0 1 0,-1 0 28,2-7 10,-1 6 25,-1-3 22,2-3 2,0 5 6,0-5-10,0 0-9,0 0-10,-4-18-19,4 8-6,0-1-11,-1-5-11,-1-2-8,2-16-5,0 4-7,-1-1-4,1 2-9,4 2 1,-4-2-18,2 0-2,2 3 4,0 1-11,0 6 0,-1 0-10,0 1-10,1 5 14,0 5-10,0-3-7,2 3-2,0-2 6,1 5-11,1 0-3,2 3-1,3-1-14,-2 3-14,-4 0-8,4 3-10,1 4 6,0 0 2,-2 5-22,-1 1-10,-4 1-15,-2 5 3,-3-2-18,-1 7-11,-4 1-6,-6-2-2,0-3-5,-2 4 4,-4-7 4,6-7 10,-2 2 18,2 2 5,1-8 16,5-4 8,-1 3 9,-1-8 4,1 6 15,6-3 14,-7-3 1,7 3 8,-4-4-5,4 4 8,0 0-4,3-9 0,-3 9 10,8-1-11,-2 1 4,-6 0 8,18 3-6,-9-1 7,3 6-1,1-4-1,1 3 4,4 4 3,-5-3-8,5 6 7,-5-4-4,1-3-2,-1 3 8,-5-4 2,6-1-7,-1 4 4,-2-4 2,-1 4-7,3-2 6,-5-4-9,2 2 1,-3 0-23,3-1-13,-3 0-10,0-3-15,2-1-7,-1 0-16,-1-4-7,0 4 17,0-5-10,3-10 3,-2 1 22,0-3 2,1-7 6,-3-1 10,1 0 4,0-2 24,-1 2 16,-2-2 11,-3 1 8,2-1 23,0 9 21,-3 7 20,4-1 13,-4 0 13,0 7-1,0-1-14,0 0-19,0 3-5,0 3-21,0 0-2,0 0-3,-5 20-6,5-11-5,-2 3 6,-1 15-5,-4 0-20,3 1 15,1 2 0,-1-1-17,-2 0 18,5 0-4,-4-10-11,3 8 6,-2-2-4,0-8-13,-1 0-9,3-3-24,-1-3-29,1-1-25,2-3-17,0-1-19,2 1-9,-2-7-14,2 5-7,0-1-33,-2-4-27,0 0-128,0 0-367,14-17 163</inkml:trace>
  <inkml:trace contextRef="#ctx0" brushRef="#br0" timeOffset="15212.5052">3325 1480 126,'-3'-6'152,"1"-1"9,1 0 10,0 4-16,0-3-3,1 6-14,0-8-22,2 1-3,-2 7-15,6-5-10,0-3-2,2 2-9,6 1-17,0-5-2,3 6-1,-4-2-11,1 2-1,0-1-6,0 0-6,0-2-5,-4 4 5,-3-2 7,3 1-1,-3-3 10,0 4 13,-3-1-6,2-2 5,-3-3 1,1 2-7,-1-4 1,1 1-1,-3-1 7,2-1-9,-3 2 3,2 1 16,-2 1 3,0 2-5,1-1 7,-1 3-2,1-1-18,-1 5-12,-4-4-8,4 4-6,0 0-4,0 0 3,-3 21-4,2-9-6,-2 6 2,0 1-8,-2 8 10,3-1-3,1 5-4,-2-1-5,2 1 0,-1-7 3,2-4-1,-3 4-9,3-4-30,0-8-19,2 6-22,-2-6-39,2-2-35,0 0-52,1 0-53,-2-3-209,1-5-490,-2-2 217</inkml:trace>
  <inkml:trace contextRef="#ctx0" brushRef="#br0" timeOffset="15702.5202">3943 1189 52,'0'-11'266,"-2"3"-19,0 1-14,2 4-21,-3-5-20,2 4-10,1 4-19,-1-7-21,-2 6-14,0-1-18,0-1-14,-7 3-3,3 1-11,-3 4-22,-1-3 4,-2 4 2,-1 3-14,0-3-3,2 4-4,0-1-6,-2 2-11,1-1 5,5 2-1,-2-2-12,3-1 0,3-1 1,0 0-3,1-4-4,0 4 6,2-2-1,-2-1-2,3-1 5,1 3 1,2-2-1,1-1 4,2 0 10,1 1 0,1 2 8,2-4 0,3 0 0,-2 0-1,5 5 1,-1-7-7,2 1-4,-3 1 4,7 3-11,-5-4-1,-1 1-2,1 0 3,-2 0-9,0 3 6,-3 1-13,-1-6-5,0 6 2,-2-2-4,-1 2-6,-1-1 6,0 5-5,-2-5 1,-3 7 6,2-1-1,-3 0 3,0 0 6,-3 0 0,-1 1 2,0 4 10,-3-2 3,-2-3-5,0-1 12,-3 0-5,0-2-6,0 0-1,-3-6 3,-1 2-12,2 2 4,-6-2 1,5-5-11,2 2 7,-1 0-2,3-2-4,-2 1-4,5-2-8,-1-2-26,2 2-22,7 1-38,-11-3-52,7-1-57,1 0-74,-2-2-238,4-1-552,1 7 245</inkml:trace>
  <inkml:trace contextRef="#ctx0" brushRef="#br0" timeOffset="22427.8508">8754 3664 42,'0'-3'122,"2"-2"-13,-2-1 2,0 1-3,3-1 12,-1 0-8,0-1 0,1-1 3,0-1-5,0 1 6,-3-1-8,3 1-1,1-1-1,-3 1 5,-1 3 6,2-1-4,-1-1 2,1 1-8,-2 1-3,2 1-8,0 1-9,-2 3-16,0-3-7,0 3-11,0 0-5,0 0-13,0 0-5,0 0 3,-7 18-8,4-6-2,-1 5 0,-2 1-5,-1 10 3,1-3-6,-2 3-4,2-1 5,2-1 0,0 3-3,-2-10 2,3 0-5,-1 0-2,1 5 0,-1-7 4,-1 2-6,2-3-3,0 4 6,-1-8-4,2-2-2,-1 2 2,0 0-1,3-5-1,-1 2 5,1-3-3,-1-2 1,-1-1 4,2 3 2,-1-3 9,1-3 1,-2 6 4,1-4 4,1-2 7,0 0 1,0 0 3,0 7 6,0-7 0,0 0-1,0 0 0,-1 2 1,1-2 8,0 0 8,0 0-9,0 0 1,0 0 7,0 0 5,0 0 0,0 0-3,0 0-2,4-11 0,-4 11-10,1-9-2,1 3-14,0-4-2,1 3-2,0-3 1,-3 3 0,0-1-7,4-3 6,-2 5-8,1-5 0,-1 3-4,1-5-6,3-2-8,-2 5 7,2 0-5,-1-2 9,1 3-11,1-1-3,0 0 2,0-2-11,3 0 8,0 0 6,3 5-7,-2-4-4,0 4-3,2-2 10,0 1-8,-1 2 5,-1 3-4,2-2-3,-4 3-1,-1 1 5,0-3-9,-2 7 6,1-6-6,0 6 4,0 1-3,-2-4-4,4 5 2,-2-1 2,-1 1 4,0-1-7,1 2 9,-3 0-8,3 1 6,-3 2 1,2-2-5,-2 3 1,0-2 4,0 1-7,-2 0 3,1 1-4,0 0 1,1-1-1,-4 3 1,1-1 6,-1-2-2,0 5 8,-1-6-3,-1 4-3,0-3-1,-1 0 4,1 2-1,-1-5 7,1 5-15,0-5 5,-4 0 6,4 1 2,-2 1-2,-1-1 1,0 0 4,-2-2-6,0 3 20,0-4-21,-2 0 4,-1 4-7,0-5 1,3 3 4,-4-2-1,2 0-2,-4 0 6,0 0-5,-1-2 0,4 0 4,0 1-8,2-3 12,-2 0-9,0-1 6,0-1 8,2-1-7,-2 2-4,1 0-4,1-2 4,1 2-11,0-2 14,-2-4-1,5 5 6,-2-1-7,2 1 16,1-1-19,-1 3 7,4 0-3,-4-3 1,4 3-8,-4-2-5,4 2-20,0 0-17,0 0-25,-4-2-37,4 2-28,0 0-39,0 0-43,-3-5-38,3 5-44,0 0-177,0 0-518,0 0 230</inkml:trace>
  <inkml:trace contextRef="#ctx0" brushRef="#br0" timeOffset="28025.4042">9344 3944 20,'0'0'134,"0"0"-4,0 0-12,0 0 3,0 0 0,0 0 1,0 0 7,0 0 6,0 0-4,0 0 3,0 0 6,0 0-5,0 0 0,8-6-7,-8 6-4,6-7-1,-5 3-1,3 1-7,-1-5-5,1 2 0,-1 2 5,1-3 6,-1 1-2,0-3 0,-1 5-9,0-3 4,1-3-18,0 1-5,0 0-8,-2-2-4,-1 2 0,3-3-14,-3 4-6,0-2-9,0 3-5,0 0-5,0 0-3,0 0 5,-3-1-11,2 1 3,-1-2-15,0 4 4,0 0-3,-1-3-8,1 6-5,-3-5 2,1 4-4,-2-2-2,1 3-5,-1-3 4,-1 3-1,-1-1-2,2 2-2,-2 1 6,2-2-3,-5 5-1,4-3 3,-2 4-10,1 0 7,1 1-3,-2-1 2,2 5-1,-1-1-2,-1 4-1,-2 2 12,-2 7-16,5-4 5,-3 3 3,3-3-3,2-2 0,-1 1 1,4-3 0,-2 1 2,4-3-4,-3 1-7,4-1 7,-2 1-11,2-4 7,2 2 0,-2-3 12,4 0-4,-1 3-1,0-6 9,2 2-4,0-4 3,1 0-2,2-1 7,0 0-1,1-3-4,0 1 3,2-5-1,2 2-1,-1-2 1,0-2-2,-1-1 4,1 1-8,-1-2 6,0-2-3,-1-1 1,0 3 5,0-2-4,-4 2-4,3-4-7,-2 6 4,-4-2 10,2 1-6,0-1 13,0 2 0,-3-1 0,1 5 13,0-1-7,-2-2 7,1 2-12,-1 1 5,-1 4 4,3-4-8,-3 0-5,0 4 2,0 0-12,1-4-5,-1 4 0,0 0-1,0 0-5,0 0-15,0 0-7,0 0 5,0 0-2,-5 15 5,2-8 7,1 1-1,1 2-6,-2 1 7,2-2 1,-1 0 3,0 4 1,0-2 3,1 1-4,1-1 11,-2 1-12,2-3-1,0 3 4,0-3 3,3 0 5,-3 0 0,3 0-2,1-1 7,-1-1-1,0-3 6,4 4-7,1-4 8,4 2-2,-1-4 4,3 0-3,1-2 1,1-3-3,5 2 0,0-7-1,-7 4-3,0-2 3,-1-1 4,0-1-10,-5 2 11,1 1-2,-2 0 2,-2 3 18,0-3-21,0 1 10,-1 0-3,1 3-1,-1-2 6,-3 0-1,-1 3-12,3-3 5,-2 1 1,2 0-3,-3 2-5,0 0 1,0 0-16,0 0-9,5-4-12,-5 4-16,0 0-16,0 0-19,0 0-13,0 0-21,4-1-19,-4 1-19,0 0-18,0 0-37,1-3-46,-1 3-46,4-4-153,1 1-492,-1-3 219</inkml:trace>
  <inkml:trace contextRef="#ctx0" brushRef="#br0" timeOffset="28944.1907">10224 3550 106,'0'0'142,"-2"9"-5,1-5-3,1 0-4,0 2-13,-2-4 0,2 3-3,-1 2-5,1-7-4,-2 5-7,0-2-4,2 3-1,0-6-7,-3 5-7,3-5-5,0 3 4,0-3-2,0 0 0,0 0 8,-2 3 4,2-3 10,0 0 7,0 0 7,0 0 6,0 0 12,0 0 2,0 0 6,0 0-3,0 0-12,0 0-15,2-16-9,-2 12-11,0-1-8,0-2-1,0 0-5,0 0-5,0-3 3,0 4 6,-2-3-22,2 2-5,-2-1-5,-1-1-2,2 2-9,-2-1-7,0 2-9,0-1-5,1 1 7,-3 1-6,1-2-2,0 1-5,-2 1 8,1 1-9,-1 0-5,-2 0-5,0 3 2,0-1-2,-5 4 0,4 0-4,-6 3 0,1 0 8,0 3-4,0 0-5,0 1 13,1 1-10,2 2 6,-1-2-8,0 1 6,2 0-2,0 1 0,0 0 1,1 1 2,2-1-4,0-3-1,2 1-12,1-6 1,3 7-6,-3-7 5,1 1-6,3 0 3,0 1 4,-2-2-6,2 1 6,2 0 5,-2-1 2,0 0-2,3-1 3,-2 1 2,2 0 1,0 1 0,2 0 10,0-2 2,-1-1-3,4 1-1,0 1 6,2-1 1,-2-2-6,0 2 3,2 0-5,-2-3-2,2 3 15,-1 0-20,1-2 4,-2 2 7,0-1-8,2 2 0,0-1 1,-3-1-5,2 5 2,-4 1 0,1-1 4,0 0-8,-1-1-1,2 3 2,-5-2-2,2 3 4,-3-4-1,1 5 3,0-3-3,0 4 3,-2-3-5,0 3 5,0-3 0,-2 3 0,1 1-5,-2-1 3,-1-4 5,1 2-4,-1 1 3,-2-2 0,1-1 0,-1-1-1,-1 3 0,0-4-2,-1 0 8,-1 0 1,-5-2 7,2-1-13,3-1 12,-4 0 3,-1-2 8,-1-2 3,0-2-14,-1-2-2,0 1 4,-4-3-5,1-1 23,6 2-16,-1-1 12,3 1 0,1 0 3,1 2 2,2-2 0,-1-1 16,1 0-6,3 4-1,-1-2-2,3-2-2,-3 3-1,2 1-12,1-3 9,-1 3-6,3 0-3,-3 2-1,2-4-4,1 6-3,-1-6-47,-1 3-25,2 3-22,0 0-34,2-5-37,-2 1-39,3 3-46,2-1-37,0 0-41,2 2-242,2 0-599,1-3 266</inkml:trace>
  <inkml:trace contextRef="#ctx0" brushRef="#br0" timeOffset="29499.5803">10544 3246 185,'0'-4'248,"0"4"-3,1-4-11,-1 4-5,0 0-11,0-6-18,0 6-11,2-3-22,-2 3-16,0 0-16,0 0-10,0 0-19,0 0-10,0 0-11,0 0-15,0 0-2,0 0-8,0 0-9,-3 14-3,1-9-5,2 5-9,-2 2-7,0 7 5,-1-2-3,0 8 0,-2-7-5,0 10 2,0 0 8,-1 2 10,1-2-2,0 2-2,-2 3-3,5-3 4,-5 3 2,1 2-5,-2 11 2,1-12-3,1 1 6,0 9-4,-4 2 15,3-15-1,2-2-2,-2-4-12,2 2 0,-2 2-7,2 1 1,-4 2 14,-1-1 30,2 0-18,1-2 0,0-2-28,-2 1 28,2-6-12,1-4-6,1 2-2,-1-3-7,2 0 1,-1 1 0,3-7-10,-3 4 0,2-6-12,-1 3 17,2-3-10,1 2 2,-2-5-4,1 2-7,1-3 15,1-1-12,0-4 2,-4 9-10,4-9 5,-1 5-5,1-5-4,0 0-5,-3 4-19,3-4-30,0 0-24,0 0-68,0 0-91,0 0-98,3-23-303,2 12-691,-4-4 305</inkml:trace>
  <inkml:trace contextRef="#ctx0" brushRef="#br0" timeOffset="30600.2466">3574 3638 164,'-7'0'176,"0"-3"-1,0 2 2,3 0-2,-1 1 2,5 0-5,-5 0-1,5 0-4,-7-1-9,7 1 0,-6 0-7,6 0-4,0 0-15,-4 1 0,4-1-8,0 0-5,0 0-4,0 0-6,0 0-2,0 0-2,0 0-13,0 0-1,0 0-10,0 0-7,0 0-1,0 0-6,0 0-11,24 0 7,-3-2-8,2 1 0,2-2-10,6 1 3,13 1-1,-2-2-9,6 0 0,1 0 5,22-2-12,-25 5 0,2-1-6,0 1 0,-1-3-8,-1-1 6,-4 6-5,-1-2 2,-11-2-10,8 1 6,-13 0-8,0-2 6,-4 1-10,-5 0 12,-2 1 5,-4 1 16,-3 0 11,0-3 23,-1 3 3,-1-1 11,-2 0-1,-3 1 0,6-2-10,-6 2-2,0 0-9,4-1-8,-4 1-9,0 0-3,0 0-23,6 3-28,-6-3-39,0 0-53,0 0-50,4-3-47,-4 3-62,4-2-83,-4 2-344,6 2-741,-6-2 329</inkml:trace>
  <inkml:trace contextRef="#ctx0" brushRef="#br0" timeOffset="31975.3277">10868 3850 84,'1'4'141,"-1"-4"1,2 2-15,-2-2 2,0 0 8,0 0-1,0 0 7,0 0-3,0 0 12,0 0-3,0 0 5,0 0 8,0 0 4,0 0 8,0 0-5,0 0-14,6-7-9,-5 3-13,-1-1-15,2-1-6,-2 0-7,0-2-7,2 0-9,-2-2-9,0 3-4,1-3-8,-2 0-6,1-1-4,-2 2 3,2-3-7,0 3-4,-1 2 0,1 2-5,-1-1-8,0-1 0,0-1 5,-2 6-11,3-5-5,-4 3-1,3 0-11,-5 2 1,3 0-6,-1-2 3,0 2-6,-3-2-2,-2 4 0,-1 0 0,1 1-2,-1 4 0,1-4-4,-5 3 0,2 2 4,-1 0-5,0 1 0,-1-1 7,4 4-2,0-1-1,-1 3-5,3 0-2,-1-1 7,-1 4-5,3-1 13,0 2-7,0-1-13,2 2 3,-2-3-6,4 3 11,-2 0-8,4-1 12,1-3-16,0 0 0,0 1 1,1-3 3,1 0 3,1-1-2,0-1 2,-1 0 1,3-1 1,-3-2-2,4-1 5,0-2 2,-1 0 5,5-2-2,-4-2-1,2 1 2,2-3-4,4-2 3,-4-3-1,3-1 4,2-1-5,-6 0 5,1-2 8,1-3-11,0-1 1,-2 1-4,2-1 0,-2 1 0,1 0 7,-4 2 10,1-1 1,-1 3 4,-2-1 24,-1 4-14,1-5 3,0 5-9,-1 1 13,1 1 3,-4 2 1,2-4-1,0 5-6,-1-1-11,0 3-2,-1 1-2,0 0-9,1-4-6,-1 4-6,0 0-5,0 0-4,0 0 4,0 11 3,0-6 1,-1 4-6,0 0 4,-1 2-7,1 0 8,-3 5-2,2-1-4,-1 0 9,2-5 1,1 2-5,-3 1 7,3-6-7,0 4 0,0-5 0,0-1-2,0 3-10,3-2 16,-2 1 1,2-2-2,1 0 2,0-3 2,4 3 7,0-5-4,5 1 0,-1-2-1,3-1 6,-1-2-11,0-2 4,1 1 1,-5-2 13,4 2-14,-3-5-3,-3 4 10,1 1-15,-2-1 4,2 0 5,-4 2 0,0-1 0,0 1-5,-2 2 6,-1-1-13,2-2-20,-1 2-18,-1 2-14,-2 1-27,2-4-23,-2 4-21,2-3-25,-2 3-29,0 0-28,2-4-20,-2 4-26,1-4-24,-1 4-170,0 0-487,2-5 215</inkml:trace>
  <inkml:trace contextRef="#ctx0" brushRef="#br0" timeOffset="32739.7271">11362 3530 121,'2'-3'186,"3"-2"-9,-1 0-8,0 2-9,-2 1-10,-1 0-10,-1 2-16,2-3-17,-2 3-9,0 0-7,1 9-7,-2-1-3,-2 5 1,-2 5-3,-3-1-5,1 4 4,0 4-8,-4 2 0,-2-2-6,2 1 9,1 3 0,-3-5 5,4 3-1,0-3-2,-3 0 2,4-8-6,0 6 2,1-6 5,-1-1-12,3 1-4,0-9-10,0 3-4,1-1-6,1-3 4,2-1-2,-2-1 12,-1 1-5,3-1 14,-1-2 0,2-2 16,-2 3 9,2-3 18,0 0 16,0 0 8,0 0 3,0 0-11,0 0-11,4-11-4,-3 0-16,6-6-8,-1-2-9,1 2-5,3-9-12,4-17-6,-5 15-8,6-2-3,-3-2-3,2 1-13,-2 2 5,3 2-14,-4 2 5,-1 0 1,1 3-5,1-1 1,-4 7-4,1 0-2,-1-1 0,1 1-7,-1-2 6,-2 2-7,0 0 0,4 0 1,-2-1 1,-1 1-2,1-1-4,1 3 0,-2 0 2,0 1-5,1 0 2,-2 4 2,-1-1 0,1 4-4,-3-1 0,0 3-1,-1 0 4,1 1-3,0-1-6,-2 1 2,-1 3-15,6-3 6,-6 3-2,0 0 4,4 8-8,-1-1 2,0 3 8,-2 4-1,1 2-1,-1 10 4,2-6 6,-1 3-4,0 2-1,1 3 0,-3-2 5,3 0 1,-3 1 3,-2 2-1,5-3-5,-4-8 2,-2-1 4,3 3-7,-3 9 9,-1 0-3,4-1-4,-4-1 3,1 1 3,0-3-4,3-6 5,-4 7-3,1-9 8,2 2-3,-1-3-3,-3 1-1,5-2-5,-2-1 11,-1 0-5,2-2 2,0-2 1,0-1-7,-3 0 1,4-2-4,0-2 8,-1 1-2,1-1 3,-1-1-9,1-4 1,0 9 4,0-9 5,-2 5-2,2-5-3,0 7-3,0-7 5,-3 5-2,3-5-24,0 4-26,0-4-19,0 0-24,0 0-21,0 0-23,0 5-20,0-5-20,0 0-22,0 0-35,0 0-74,0 0-25,-4-18-205,4 7-582,0 1 258</inkml:trace>
  <inkml:trace contextRef="#ctx0" brushRef="#br0" timeOffset="33245.5254">11287 3692 96,'0'0'247,"-2"-3"-22,-3 1-18,5 2-13,0 0-12,0 0-11,0 0-13,0 0-7,0 0-11,0 0 6,0 0 3,0 0 8,0 0 9,0 0-3,0 0-3,0 0 2,24 1-24,-14 0 27,5-2 3,8 1-10,1 0-14,-1 1-13,-2-2-15,-4 0-9,-3 1-14,1 0-4,-5-5-4,0 4-11,-3-1-7,3 1-1,3 1-6,2-1-10,-6 0 13,-1 1-13,2-2-8,-4 2 1,-6 0-4,9 0-7,-9 0 2,9 0-3,-9 0-5,5-1-2,-5 1-4,0 0 3,0 0-10,8-2 7,-8 2-11,0 0 3,0 0 3,6 2-9,-6-2 5,0 0 3,0 0-7,0 0 3,3-2-1,-3 2-1,0 0-2,0 0-1,0 0 5,0 0-3,0 0 0,0 0 6,0 0-12,0 0 3,0 0-2,0 0 0,0 0-2,0 0 8,0 0-9,0 0 0,0 0 3,0 0 2,0 0-6,0 0 0,0 0-14,0 0-21,0 0-22,0 0-12,0 0-19,3-4-19,-3 4-29,0 0-29,0 0-24,0 0-35,0 0-38,0 0-35,0 0-36,0 0-201,0 0-578,0 0 255</inkml:trace>
  <inkml:trace contextRef="#ctx0" brushRef="#br0" timeOffset="37737.4675">6969 4575 159,'1'-3'245,"1"-2"-15,-1 3-28,-1 2-22,3-4-21,-3 4-22,0 0-19,0 0-8,0 0-12,-4 14-11,2-3-6,-4 5-7,1-1-3,-2 10-1,-3-1 1,3-2 5,-3 4 2,0-4 12,-1 3-3,3-2-1,0 0-2,-3 3-7,0-3 1,0 1 2,4-3-28,-3-6 1,4 1-2,1-3-6,-2-1 0,4-2-2,-2-2-10,1 0 1,4-3-2,-4 0 1,4 0 4,-3-3 3,3 1 10,0-3 6,0 0 6,-4 4 15,4-4 14,0 0 17,0 0 10,0 0-26,7-9-8,-3 2-11,2-9-5,-2 0-3,9-6-9,-6-4-16,6-1 3,-2-2-2,0-1 0,2 1-1,-1-1 5,1-1-2,-2 4-17,2-1-8,-2-1 5,2 1-5,0 1-3,-1 3-1,0 2 4,0 1-8,-3 5 2,-1 2 1,-1 4 1,-1-1-2,1 3 0,-3-1 0,2 1 0,-2 4-7,-1-2-7,0 3-2,1 0-7,-3 2-4,-1 1 7,7 5-14,-2 3 9,3 6-5,-4 3 10,5 10-4,-2 4 8,0-2 1,-2 0-5,1 3 5,-1 1 6,0 1-6,2-4 18,-3 2-18,2-1-4,-3-1 5,1-2-1,-3-4 0,2-4 3,-3-3-10,0 0 18,0-1-9,0-5 4,0 0 10,0 1-13,0-3 1,0-1-11,0-1-4,0-3-35,0 0-17,0 0-11,0-4-15,0 7-9,0-7-19,0 3-13,0-3-39,0 0-76,0 0-50,0 0-34,-8-10-172,5 5-545,-3-2 241</inkml:trace>
  <inkml:trace contextRef="#ctx0" brushRef="#br0" timeOffset="37954.5994">6893 4850 126,'0'0'264,"-3"-2"-13,3 2-17,0 0-23,7-6-9,2 2 4,5 0-13,7 0-10,1-2-18,2 1 0,0 0-22,2 2-14,-1-1-15,-1 1-9,0 1-8,-2-1-11,1 0-7,-9 3-27,1-1-35,1-2-31,-3 3-41,-1-2-36,-1 2-55,-1-4-49,3 1-52,-2 0-132,2-2-412,-2 4 183</inkml:trace>
  <inkml:trace contextRef="#ctx0" brushRef="#br0" timeOffset="38551.1435">7558 4774 216,'-7'0'278,"1"0"-15,0-1-18,1 2-17,5-1-17,-6 0-12,6 0-9,-4 0-13,4 0-10,0 0-10,-4 1-5,4-1-6,0 0 2,0 0 0,0 0 2,22-1-7,-10 1-11,4-1-2,4-1-3,4 1 1,3 1-17,-2 1-10,2-3-8,1 2-4,-1-1-15,-2-1-2,3-1-5,-2 3-14,-2 0-3,0-2 0,-2 4-4,-5-2-9,-3 0 2,3-2-9,-6 4-1,0-4 5,-1 2-7,-2 0 0,0 0-13,-4-2-6,2 1 7,-6 1-3,5 0 4,-5 0-13,5-1-5,-5 1-13,0 0-16,4-3-29,-3 0-21,-1 3-20,0-6-12,0 6-11,-3-10-5,1 6 2,-3 0-6,0-6 1,-1 3 11,-1-3 15,-3-1-2,-1 1-21,-1-2 22,0 2 14,-1-2 16,2 1 18,-1 5 17,0-6 23,4 5 18,-1 1 16,2-1 15,3 3 13,-1 2-1,-1-2 2,2 2-9,1 2-1,0-5-5,3 5-2,0 0-5,-3-2-2,3 2 7,0 0-8,8 8-6,1-4 3,2 3 9,3 1-10,0 1 0,5 3-2,-7-3-4,5 4 8,3 2-9,-3 2 5,-3 0-9,-3-3 2,-1 0 0,-3 1-4,0 0 3,-1 0-3,-3 0 3,-3-2 0,0 3-2,0-3-3,-5 2 3,-1 0 3,0 0-4,1-2 2,-2-3 0,0-1-7,-1-1-21,-1 4-21,1-5-31,0 0-37,-1-2-44,2-1-46,0-1-34,0-2-205,3 0-480,1-1 213</inkml:trace>
  <inkml:trace contextRef="#ctx0" brushRef="#br0" timeOffset="39537.7898">8654 4555 78,'2'-17'178,"0"5"2,1-1-2,-1 2 5,1 1-2,-1 2 1,-1-1-6,-1 2-8,3 2 0,-3 0-5,1 0-5,1 1-11,-2-2-10,0 3-2,1-1-12,-1 4-6,0-4-7,0 4-12,0 0-11,0 0-5,1-4-9,-1 4-12,0 0-10,0 0-6,0 0-4,0 0-11,-1 13 1,-2-8-5,2 7 0,-3 4-4,2 1-1,-3 3-3,-1 4 1,-1 3 0,1 0-5,-1-3-1,2 4-4,-4-2 2,5 2 5,-2-5-5,1-2 6,0 3-8,2-7 0,-1 2-1,0-4-3,2-4 4,1 0-6,-3 1 4,1-4-6,2 1 0,-1-3-1,0 1 8,2-1 0,0-3-3,-2 2-1,2-1 7,0-4 11,-1 4 9,1-4 17,-2 4 20,2-4-1,0 0 4,0 0 19,0 3 0,0-3 6,0 0 6,0 0 0,0 0 20,0 0 0,0 0 1,0 0-7,3-11-15,-1 6-10,-1-1-6,2 1-6,-2-5-7,2 2-8,-1-4-9,0 0-2,1 3-11,0-2-3,2 0-3,-2 1-3,2 1-10,0-1-1,-2-2-3,4 2-3,-3-1 1,2 1-1,0 2-3,1-2-1,-2 0-2,2 1-1,3 2-1,-4 0-1,4 2-8,-2-3 6,1 4-2,-1-4-7,0 6 5,2 2-7,0-3 2,-1 3-3,-1 3-4,5-1-3,-3 3-9,0-1-12,-2 1-6,2 2 5,-3 1 9,1 2-2,-3 0-10,0-1 10,2 8-10,-2-8 7,0 6-7,-4-4-11,1-2-3,1 1 3,-3 1-5,0-1 3,-2 2 4,-2 2 9,-1 1 13,-5-2-6,3-3 6,-5 2 1,1 2 2,-4-4 18,2 0-17,-7 1 16,0 0-17,1-5 11,3 1 2,1-4-16,1 1 9,0-2-6,1-1 2,3 1-8,3-2-11,-3 0-18,6-2-10,-2-1-34,3-1-26,1 1-45,0-5-43,3 0-59,2-2-39,2 2-258,7-3-619,0 1 274</inkml:trace>
  <inkml:trace contextRef="#ctx0" brushRef="#br0" timeOffset="40297.8442">9145 4568 132,'3'-7'159,"1"-2"9,0 5 12,-2-2 7,1 0 3,-1 1 11,0 0-6,1 0 0,-3 1-9,1 0-6,2 2-19,-3 2-12,1-4-17,-1 4-25,0 0-11,0 0-11,0 0-9,0 0-6,-5 11-12,2 2 8,-1 1-10,-1 3-14,0 1-2,0 1-6,0 5-1,-2-1-2,1 2 0,-1 1 0,1 0-2,1 0-4,1 0 5,-2-1-6,2-6-2,-2 0 3,1 7-3,0-9 4,2 0-8,1-2 1,-3 0-3,2-3-5,2-2 4,-1-1 0,-1 0 1,1-2-5,2-1-4,-3-1 5,1 0 0,2-1-3,0-1 9,0-3 11,-2 6 20,2-6 12,0 0 18,-3 1 10,3-1 15,0 0 4,0 0 12,0 0-2,0 0-6,0 0-21,5-12-2,-3 7-6,0-2-6,-1-3-3,3 1-11,-1-2-5,0-2-7,3-1-11,-1-1-2,2 1-4,0 0-3,-1 0-6,1-3-3,0 5 0,-1 0-5,1-1-1,0 4 2,-1 0-6,2-3-3,-1 4 0,1 1 3,-2 0-7,4 2-4,-2-1 0,3 2 4,-2-1-5,2 3-1,-1-1 0,4 2-2,-5 2 0,-1 2-12,2 0 12,0 1-3,-3 0-5,-2 0-1,3 3 5,-1 0-9,-2 0-2,1 2 5,-2 2 5,2-2-5,-3 1-2,1 0-1,-1 1-8,-2 1 5,0-3 4,2 2-1,-3 0-6,0 1 3,-4-2 6,3 1-4,-2-1 5,-3-1 7,-2 6-4,-1-1-1,-1-4 8,-1 2-2,0-1-4,-2-1-5,-1 1 2,3-4 6,-2 4-7,-2-7-1,1 5-7,0-5-1,-1-1-2,6-1-3,-1-1 2,0 2-15,-1-3-3,4-3-1,-2 2-10,5-1-13,0-1-24,-2-1-19,6-3-27,-3 4-48,3-4-29,3-2-51,3 0-62,0-3-230,6 0-603,1 1 267</inkml:trace>
  <inkml:trace contextRef="#ctx0" brushRef="#br0" timeOffset="41109.3541">9758 4620 156,'0'-4'238,"0"1"-11,0 3-18,0-4-25,0 4-15,0 0-29,0 0-11,0 0-14,0 0-16,-6 12-6,2-3-10,-1 6-26,0 1-2,2 3-5,-4 6 4,0 4 3,0-2-3,-3 3 10,3-2 15,-3 0-7,3-2 2,-6 1-1,5-2 0,0-3-3,1-5 3,0-1-5,0 1-11,1-4-2,2-3-5,1-1-5,-1-2-4,2 1-7,-1-4 3,2-1 2,0-1 21,-1 2 16,2-4 25,-1 4 22,-1-1 25,2-3 23,0 0 0,0 0-8,0 0-8,2-12-22,1 2-15,-1 0-11,4-8-11,4-10-10,-3 3-8,1-4-11,8-1-7,-9-4-3,4 4-7,1-1-7,3-1-5,-4 2-5,3-1-5,-1 2-4,1 3 1,-1 0-4,-2 2-3,-2 7 2,-2 3-4,0-2 5,0 2 6,-2 0 0,0 1 3,0 5-4,-1-1 1,3-3-3,-2 4-7,0-1-3,-2 5 1,-2-1-2,2 0-5,2 3-2,-1 0-5,-3 1-5,-1 1-4,0 0-5,0 0 2,7 7-4,-3 3 0,2 5 3,-2 4 2,5 5 3,-5 2-5,3 2 1,-3 3 6,1-2 1,0 1 1,2 3-5,-3 1 5,2-1 1,-2 1 0,0-2-2,2-2 3,-4-2-1,-1-8-2,2-1 4,-2-2 0,2-1-3,0-1-1,-2-3 3,1-3-1,-2 1 1,1-5-4,-1 2 4,0-2-3,0-2 3,0 2-2,0-1-5,0-4-2,-1 6-6,1-6-18,0 5-13,0-5-24,0 0-12,0 4-23,0-4-14,0 0-9,-2 3-9,2-3-22,0 0-49,0 0-55,-4-11-21,1 7-20,2-3-15,-2 1-219,0-1-583,0-2 259</inkml:trace>
  <inkml:trace contextRef="#ctx0" brushRef="#br0" timeOffset="41413.7689">9714 4848 174,'0'0'268,"-4"-2"-12,4 2-18,0 0-18,-4-1-16,4 1-16,0 0-13,0 0-15,0 0-9,0 0 4,14 0-15,-4 0-1,3 1-12,3 0-6,1 0-12,5-1-8,-3 2-11,-2-2-9,-2 2-10,0-2-1,-3 1-6,-5 1 2,2-2-9,-4 0 9,1 0-1,-2 0 2,2 0-2,-6 0 3,5 0 2,-5 0-5,4 0-9,-4 0-8,0 0-2,0 0-5,8 0-3,-8 0 0,0 0-10,0 0-1,4-2-6,-4 2-9,0 0-27,0 0-27,0 0-29,0 0-19,0 0-47,0 0-40,0 0-53,0 0-53,0 0-251,3 3-578,-3-3 256</inkml:trace>
  <inkml:trace contextRef="#ctx0" brushRef="#br0" timeOffset="42387.414">10446 4616 208,'6'-17'215,"-4"3"-16,0 2 0,0 0 6,1 1 2,-2-1-9,0 4-3,-1 1-2,3 1-2,-1 1-13,-2 0-13,0 0-7,0 5-19,0-7-14,0 4-14,3 2-16,-3 1-11,0 0-11,0 0-7,0 0-8,0 0-10,0 0 1,-5 20-10,2-8-4,1 8 7,-3 4-15,1 5-4,-4 3-1,-2 14 4,-3-3-4,-1 3 5,0 0 5,4-10-1,-7 4 0,2 3-5,2-12 0,2 1 6,0-5 9,-1 5 0,1-4 1,1-2-2,-3 0-3,5-3 0,1 1-3,-1-5 1,1-4-6,1 2-7,0-3 1,2 1-2,0-5-4,0 1-1,1-1 0,-1 0 4,2-1-6,-1-3 0,0-1-4,2 1 11,1 1-12,-1-4-4,1-3 21,0 7 1,0-7 1,0 0 13,-2 7-6,2-7-1,0 0 5,0 1-2,0-1 1,0 0-5,0 0-2,0 0 7,0 0-22,0 0-47,0 0-64,0 0-53,3-15-41,0 7-55,1-1-64,2-1-63,2-4-193,2 2-610,3 2 269</inkml:trace>
  <inkml:trace contextRef="#ctx0" brushRef="#br0" timeOffset="43286.8036">10792 4567 166,'1'-11'176,"0"5"6,2-2-2,-1 0 0,1 3 0,-1-1-6,-2 1-3,2 3-2,-2-2-16,0 4-20,1-3-14,-1 3-12,0-5-18,0 5-9,0 0-7,0 0-11,-1 13-7,-3-2-10,4-1 3,-5 4-8,2 1 1,-1 4-1,0-1 0,0 8 1,-3-2-8,4 1 2,-3-2 5,2 4 13,0 0 1,-2-3-1,0 3 1,4-3-4,-4 0 1,0-4-3,1-1-4,1 0 1,0-4-3,1 2 3,0-3-5,0-2-3,-1 0-4,2-3-2,-1-1 1,2-1-6,0 1-3,-2-3-4,1-1-1,1 3 3,1-4 10,0-3 1,0 5 7,-1-2 19,1-3 9,-2 4 13,2-4 9,0 0 8,0 0 7,0 0 5,0 0 2,3 3 7,-3-3 4,0 0 7,0 0-13,0 0-9,5-14-13,-3 11-9,-1-6-7,2 3-9,0-4-7,1 1-3,1-3-10,2-3-2,1 3-5,-2-2-4,1-1-6,1 3-5,-1-2-3,-3 5-1,4-1-4,-4 2-4,1-2 1,1 0-4,1 3-2,-3-1-2,3 2 1,-1 1 1,-2-2-3,3 0-3,2 2-2,-1 0-3,5-1 0,-2 1 8,0 4-8,3-2-3,-3 3 1,-2-1-5,0 1-2,0 1-4,-1 2-8,-4-2-10,2 3-2,0 0 5,0 1 0,1 4 7,-1-1 8,-1 2-9,-2 2-7,0-3-5,1 1-4,-2 1 2,-1-2 1,-1 2 2,0 0-8,-1-1 9,-2 1 4,-3 1 7,-4 5-1,0-5 10,1 0-3,-5 0-3,2-2 1,0 2 0,-1-6 4,-1 3-1,0-2-4,-2-2 8,2 1-4,0-3 0,0 1-11,-2-2 3,8 0 5,-2-2-6,2 2 5,-2-2-16,4 0 8,-1-2-14,2 2-4,0-2-22,-1 1-29,2-3-22,0 3-17,2-1-37,-3 0-33,4-2-34,-1-2-57,4 2-22,-1 0-223,1-3-586,1 0 260</inkml:trace>
  <inkml:trace contextRef="#ctx0" brushRef="#br0" timeOffset="44177.3396">11292 4467 68,'2'-8'201,"3"2"5,-4-1 3,3-3-12,-1 4 12,-3-1-1,2 1-9,0 1-1,-2 0-9,3 3-16,-1-3-12,-2 5-20,1-2-15,-1 2-20,1-3-10,-1 3-16,0 0-9,0 0-8,3 11-10,-6-5-3,2 2-6,0 2-10,-4 9 1,1 7 2,1 3-4,-2 1-4,0 3-3,0-1-1,-1-1-4,1 1 2,-1 3 2,0-1-1,1-4 1,-1 1-2,0-4-8,4 1 3,-3-3 4,0 1 0,1-11 3,2 2-10,-2-5 5,1 0-5,2-4 3,-1 1-1,1-2 0,-1 0-1,1-1-2,0 0 1,1-1-6,-2-2 2,1 2-2,-1 0-1,2-2 0,0 1-1,0-4-2,-1 7 2,1-7-1,-1 5 5,1-5-6,0 0 0,0 0 10,0 0 8,0 0 23,-1 1 12,1-1 26,0 0 13,0 0 20,0 0 18,0 0 10,0 0 16,0 0 6,0 0-10,3-15-17,0 12-18,-1-9-11,2 2-11,-1-1-12,-1-6-9,4 5-7,-3-2-11,1-2-2,0 2-9,1 3-6,-3-2-10,3 4-2,0-2 0,0 0-5,-1 3-3,1-2-4,1 1-3,0 1-1,1-1-5,0 1-2,1 1 0,1 1-4,-1-2 1,3 3-6,-1-3 2,3 4 1,-3 1-5,-1 1 4,6 0-7,-5 2-4,1 0-2,-2 2-7,2-2-6,-2 2-1,-1 3-9,-3-3 3,2 3-10,-1 0-3,-1-1-3,0 3 4,0-1 5,-2 4 9,3-3 1,-2 3 5,-3 1 1,4 0-1,-4-2 0,-1 3-3,0-2 7,0 3 1,-1-1 0,-1-1 7,-2 1-6,1 0 3,-3-2-3,5 0 1,-5-1-1,2 1 4,-3 0 0,-1 1 4,2-6 2,-2 0-1,1 5-2,1-7-1,0 6 10,0-6-1,1-1-3,-2 1 2,-1 0 2,-1 1-2,-2-3 2,-2 2 0,-1-1 2,1 0-2,-4-2 6,3 1-1,-3-1-5,3 1 4,5 2-4,-1-2 2,0-1-5,1 3 0,2-3 0,3 0-1,-3 0 5,7 0-27,-8 0-33,5 2-39,3-2-39,-6 1-45,6-1-41,0 0-74,-7-3-106,5 0-248,2 3-705,0-7 311</inkml:trace>
  <inkml:trace contextRef="#ctx0" brushRef="#br0" timeOffset="57609.3156">1016 5900 160,'-4'-4'247,"4"0"-15,0 4-7,0-6-3,-1 3-16,1 3-11,1-8-3,-1 4-24,3-1-11,-3-2-7,0 2-8,1 0-6,1-1-14,2-1 1,-2-1-11,2 4-12,-1-4-5,2-2-13,-1 3-1,3-3-11,1 2-9,0 1-3,0-2-6,-1 2-8,3 2-6,-3 0-8,0 0-2,2 3-5,-5-1-7,6 3 4,-3 3-2,0 1-5,3-1-2,-3 3 0,1 0-2,-2 1 2,1 1-6,-1 1-4,-1 1-10,1 0-4,-3 2-1,1-1-6,-3 0 1,2 3-4,-3-4 2,-1 2 0,-1-2 1,-3 1-1,-2 3-2,-2-1-2,-1 1 4,2-1 2,-3-1 0,-2 2 1,0-3 1,0 2 4,1-3-4,2 0 4,-3-3 0,3 5 6,-1-2-5,1-1 1,5-4 7,-1 3-3,-1-3 1,3-1 2,0-1-4,-1 4 4,1-3-5,2-1 3,-3 0 1,4 2-3,-3-1 0,2-1 4,1 0-2,-1 1-1,2 0 4,0-4 5,-2 6-7,2-6 4,0 3 1,0-3-5,-2 5 5,2-5 2,0 0-1,0 0-3,0 0 21,0 0-5,0 0 2,0 0-2,0 0 10,9-14-10,1 6-4,2-2 2,-1 2 1,1-2-9,0 0 4,0 1 2,0 4-6,-2 1-1,0-1-6,-3 2 6,3 6-4,-3-3-1,0 2 2,0 3 0,0 2 0,0 1-1,0-1-4,-3 3 6,5 3-4,-5-2 5,0 0-2,0-1-2,0 0 2,-2 0 7,2-6-10,-2 2 3,3-2 1,-2 0-4,0-1 7,1 2-2,0-2 3,2-1-1,-2-2 1,4 0-2,0-2-3,3 2 1,-4-5-2,4-1-2,2 0-13,-3-3-29,1 2-28,0-6-32,-1 1-48,0 2-40,1-3-27,-3-1-203,0-1-456,-2 1 202</inkml:trace>
  <inkml:trace contextRef="#ctx0" brushRef="#br0" timeOffset="58195.821">1353 5609 145,'-7'-17'212,"0"0"-1,1 3-14,-5 0-8,1 2-3,0-2-6,2 6-7,-2-2-11,-3 0-13,5 2-16,-2 0-13,-6 3-10,1 1-11,5 3-6,-5 1-9,-3 0-12,-4 3 1,1 1-9,-2 3-8,1 2-7,0 4 2,0 0-7,0 3 34,1 0-10,-2 2 1,5-1-5,-3 3-2,1-1-15,3 1 4,2-3-6,-1 2-4,6-2 1,0-1-9,1 1-6,0 5-2,-2-2-4,1 4-5,7-7 4,-4 10-2,3-3 6,0 2-8,1-1 1,0 1-5,3 1 2,0 0-13,0 1 13,4 1-2,-1 0 1,1-4-7,-1 2 10,4-1-8,-1-1 7,2 0-8,-1 0 15,3-1-17,0 0 2,-3-6 6,6 5 8,1-2-7,0-1 13,0 0-10,2-5 4,2 1 5,-3-1 3,5-3-2,0-3 9,2 2 0,-1-5 8,5 2-14,-1-5-15,-2-2 16,6-2-1,-2-2 6,1-4-14,1 0 11,11-8-5,-3-2-5,-12 3-1,10-6-29,-1-3 34,-10 5-4,7-11-3,-2-3-5,-6 11 6,-3-6 5,-2 0 2,6-9-3,-7 7 0,-3 0 1,-1-2-1,-2 2-10,-4 2 18,0-2-2,0 0 2,-4 0 0,0 2 1,-3-2-16,0 1 2,-4-2-5,1-2 9,-3 3-8,-4-4-10,-1 3-2,-3 0 0,-3 3-11,-4 2-13,0-1 11,-3 7-18,-1 0 1,-12 3-10,10 5-16,-4 4 3,4 1-3,-1 5-4,0 5-17,3-1-27,-1 7-8,8 3-17,-2 2-31,2 4-16,0 0-30,12-1-32,-1 1-40,6 1-249,2-1-564,6 5 250</inkml:trace>
  <inkml:trace contextRef="#ctx0" brushRef="#br0" timeOffset="59113.0203">2026 5764 42,'2'-4'207,"-1"2"-20,1-1-12,-2 3-22,1-2-15,-1 2-19,0 0-11,1 10-9,-1-3-4,-1 4-9,0 1 5,-4 6 8,1 2-9,-3 3 12,0 1-7,-3 2 6,3-1 4,-4-3-1,5-3 3,-2 2 0,-2 4-8,3-8-1,-3 0-14,6-2-4,-2-1-10,0-4-3,2 2-4,0-3-16,4-5 0,-3 2-1,3-3-4,-4 2 1,4-2 7,-3-1 4,3-2 7,0 5 8,0-5 14,0 0 8,0 0 2,-3 5 13,3-5 7,0 0 0,0 0-2,0 0 0,0 0-9,0 0-17,8-18-15,-3 9 8,-2-2-7,1-5-13,0-1-9,5-6 2,-1-1-3,-1-1-8,3 0 2,0-1-5,-2 2-9,1-1-10,1 0 1,-2 4 5,-1 3-13,0 1 3,3-6-1,-3 6-15,1 3 10,-2-1 4,1 1-2,0 4-5,-1 1 0,-2-1 0,3 1-1,1 2-2,0-3 4,0 3 0,2 2-19,-3-1 14,2 0-4,-1 3-5,1 2-5,-2 1 6,3 3-12,-4 0 1,3 1-9,-3-1-11,-1 2-1,-1 1-6,1 2-6,0-2 12,0 3-17,-3 0 10,-1 2 13,1-1-5,-2 1-3,0-2 8,0 3 4,-3-3-5,-2 6 6,-1-5-6,-2 3 2,-1 1-4,-1 0 0,-1-1-1,-2-1-7,0 0-7,-3 2 2,-3-2 8,5-4-6,0 1 15,0-1-13,3-1 12,-2-1 4,-2 0-13,8-3 21,-2 2 3,5-2 4,-2-2 6,2 2-1,0-1 8,4-2 13,-6 0-7,6 0 11,0 0 5,0 0-1,-5 0 5,5 0 0,0 0-4,0 0 3,0-8-7,0 8 7,0 0-13,8-6-1,-5 3 1,1 0-1,2 0-6,-1-1-1,4 2 6,-1 2-23,2-3 19,0 3-1,0 2 6,2-1-7,1 5-4,-3-1-6,1 4 8,2 0-2,-3 5 2,-2-1 1,2 2 2,-1 2-4,-2-1-3,-2 2 2,0-2-4,0-2 7,-2-2 0,3 2-7,-2-4 9,-3 1-2,6-2 6,-7-2-13,3 0 2,0-2 4,-2 0 0,2 1-5,-1-2 5,-1-1 5,-1-3 3,4 5-3,-4-5 19,5 4-1,-5-4 14,0 0 24,12-3-16,-3 2-18,0-4 10,1 2-15,3 0 20,-2-1-34,2-2 3,0-1-18,1 0-35,-2 1-23,1-3-24,0 4-28,-1-2-19,1 1-23,-4 0-19,2-1-24,-3-1-23,2-1-21,0 1-19,-6 2-199,3-2-501,0-1 222</inkml:trace>
  <inkml:trace contextRef="#ctx0" brushRef="#br0" timeOffset="59673.7141">2467 6007 1075,'3'-15'-64,"3"3"23,-1-4 16,0 1 20,0-2 16,2 0 26,-3-1 16,2-1 8,1 0 13,-1 3 15,-1 1 9,1 3 9,-2 0 5,1 4 6,-3 1 6,1 2 9,-3 0-7,3 0-2,-2 1-14,2 1-17,-3 3-11,0-3-8,0 3-5,0 0-10,0 0-3,-3 15-8,3-8-5,-4 6-3,1 2 12,-1 4 5,-2-2-6,2 3-2,-2-2 0,-2 7 2,3-6-7,-1-2-4,0 2-6,-1 3 11,0-3 4,0-2 3,3-2 5,1 2-7,-4-3-4,4-4-3,0 0-4,-1-3-11,1 3 2,1-8-2,0 3-4,1-1 5,1-4-8,-2 5 7,2-5 1,0 0 6,-4 5 8,4-5 5,0 0-6,0 0 33,0 0 10,0 0 1,0 0 6,0 0-6,0 0-8,0 0-21,11-24 9,-6 9-10,0-2-5,-2 1-8,7-8-3,-3-3-5,1 0 1,-1-1-11,0 0-1,3-1-1,-4 0 0,1 0 2,-1 2-5,-1 8 1,-2-5 0,1 5 6,-1 3 7,-1 0 8,0 4 9,1 3 7,-3 0 5,0 1-1,0 1-2,0 4-2,0-1-10,2-1-5,-2 0-7,0 5-3,2-5-4,-2 5-1,0-3-9,0 3-6,0 0 1,3-3-4,-3 3 0,0 0-10,0 0 3,8 1 1,-8-1 2,9 4-3,3-3 2,3 2 5,6 4-1,3 0 1,-3-4-7,0-1 2,0 4 0,-4-2-1,-3 1 4,2-3 1,-2 1-4,-3 3 1,-1-5-1,0 1-4,-3 0-7,0-1-22,0 0-11,-3-1-17,-4 0-13,9 3-18,-9-3-12,5 2-17,-5-2-24,3 0-25,-3 0-26,0 0-27,0 0-31,0 0-27,0 0-14,-15 6-4,8-4-11,-2 2-12,-5 1-189,1-1-549,1 2 243</inkml:trace>
  <inkml:trace contextRef="#ctx0" brushRef="#br0" timeOffset="59936.1645">2560 5850 69,'-4'3'205,"1"-2"8,0 2 2,-1-1 3,1-2-4,2 5-8,1-5-8,-3 2-5,3-2 1,0 0-5,0 0-6,0 0-10,-3 3-14,3-3-4,0 0 6,0 0 9,10 5-11,-3-4 0,3 0-14,0 2-14,4-1-8,0 0-11,1-1-5,1 1-14,1 0-11,-4-2-4,1 0-17,-4 3-3,4-6-7,1 6-1,2-1-2,-3 1-9,0-3-10,2 1-15,-2-1-18,-2 3-12,-2 0-27,1-3-29,-3 1-15,-1-1-20,-2 1-15,1-1-17,-6 0-13,6 2-17,-6-2-24,0 0-22,2 3-38,-2-3-20,0 0-196,0 0-506,-18 4 224</inkml:trace>
  <inkml:trace contextRef="#ctx0" brushRef="#br0" timeOffset="60357.3357">2546 6079 127,'-5'3'160,"0"2"0,1-1 1,0-1-3,2 0 2,-2-1-2,4-2 1,-4 6 1,4-6-3,-3 4 1,3-4-1,-3 2-9,3-2 5,0 0-8,-1 5-4,1-5-5,0 0 5,0 0 5,6 7 6,-2-5-8,4 0 20,2-1 5,4 2-12,9-1-8,2 1-20,0 1 0,1-4-13,1 1-10,2 0-14,-1 0-5,-1 1-13,1 0-9,-2-1-2,-1 4-9,-1-6-2,-3 6-1,0-5-15,-4 2 4,-1 0-6,-2-2-1,-5 0-3,0 1-3,-1 1 8,-8-2 11,10 0 7,-4 0 7,-6 0 1,0 0 4,10 2-2,-10-2 4,0 0-3,5 1-3,-5-1-5,0 0-2,0 0-5,0 0-6,0 0-3,0 0-7,0 0-7,0 0-1,0 0 2,0 0-6,0 0 1,0 0-2,0 0-5,0 0 1,5-5-3,-5 5-19,0 0-7,0 0-7,0 0-21,0 0-18,0 0-20,0 0-20,0 0-21,0 0-17,0 0-19,0 0-29,0 0-31,0 0-70,2-5-65,-2 5-46,0 0-255,-1-10-705,1 10 311</inkml:trace>
  <inkml:trace contextRef="#ctx0" brushRef="#br0" timeOffset="65650.4847">6914 4227 61,'0'0'141,"-6"-2"-8,4 1 3,2 1-1,-5-3-12,5 3 1,0 0-7,0 0-1,0 0-9,-5 0-8,5 0-1,0 0-11,0 0-7,0 0-12,-5-3-2,5 3-9,0 0-7,0 0-4,0 0-4,16 5-2,-6-3 2,5 0-10,6 1-4,2-2-4,2 2 3,2 2-6,0-2 0,0-1-5,1 4 1,0-3-6,0 1 3,-5-1-8,1-1-5,-3 2-2,-1-3-7,-5 2-3,-5-2-7,-2 0-6,1 0-3,-4-1-3,1 0-13,-2 1-10,-4-1-16,6 0 0,-6 0-26,0 0-13,0 0-8,0 0-13,0 0 4,0 0-85,0 0-228,0 0 101</inkml:trace>
  <inkml:trace contextRef="#ctx0" brushRef="#br0" timeOffset="66437.4381">6915 4263 137,'-4'0'172,"4"0"-8,-8 0-12,8 0-12,-6-1-10,6 1-3,0 0-22,-4 2-5,4-2-12,0 0-7,0 0-4,0 0-2,15 6 7,-2-3 2,1-1 6,9 1-6,-1 1 4,5-2-6,-2 4-12,0-1-3,3-4-9,-1 2 4,-1 1-14,-2-3-4,-2 3-5,1-3-3,-8 1-3,1-2-6,-3 2 6,-4-2-8,0 0 0,-1 3 2,-2-3 3,-2 0 4,-1 0 3,-3 0 3,6 1-1,-6-1 2,5 0 4,-5 0-3,0 0 3,3 1 1,-3-1 0,0 0-1,0 0 0,0 0-1,0 0-4,0 0-5,0 0 1,6 0 9,-6 0-16,0 0-2,0 0-4,0 0 0,0 0-3,0 0 0,0 0-3,0 0 1,0 0-2,0 0-1,0 0-6,1 5 5,-1-5-1,0 0-4,0 0 5,0 0-3,0 0-4,0 0 3,0 0 9,0 0-15,0 0 2,0 0-1,0 0 1,0 0 0,0 0-8,0 0 4,0 0 1,0 0 3,0 0-10,0 0 6,0 0 2,0 0-7,0 0 9,0 0-3,0 0-2,0 0-1,0 0 3,0 0 0,0 0-2,0 0 5,0 0-5,0 0 3,0 0 4,0 0-7,0 0 4,0 0 0,0 0 1,0 0-4,0 0-4,0 0 1,0 0 7,0 0-1,0 0 3,0 0-4,0 0-3,0 0 7,0 0-2,0 0 0,0 0-5,0 0 12,0 0-2,0 0 4,0 0 2,0 0-10,0 0 8,0 0-7,0 0 8,0 0-5,0 0 0,0 0-10,0 0 10,0 0 1,0 0-3,0 0-1,0 0-2,0 0 3,0 0-1,0 0 0,-8 2-2,8-2 5,0 0-8,0 0 6,0 0-4,0 0-2,0 0 10,0 0-7,0 0-5,0 0-1,0 0 7,0 0 0,0 0-5,0 0-1,0 0 2,0 0-1,0 0 15,0 0-10,0 0-3,0 0-3,0 0 6,0 0-5,0 0 5,0 0 1,0 0-2,0 0-5,0 0 2,0 0-3,0 0 4,0 0 2,0 0-5,0 0 4,0 0-2,0 0-15,0 0-19,0 0-15,0 0-26,0 0-25,0 0-40,0 0-29,0 0-48,0 0-48,0 0-264,0 0-570,0 0 253</inkml:trace>
  <inkml:trace contextRef="#ctx0" brushRef="#br0" timeOffset="97802.8971">9692 5704 190,'3'-6'205,"-1"-4"13,2 0-3,1 2-3,-1-1-3,-1 0 4,0 3 0,-1-1 7,1 2-2,-1 0 3,0 1-13,-2 0-5,2 0 9,-2 4-19,1-4-6,-1 4-13,0-4-17,0 4-19,0 0-8,0 0-20,0 0-17,0 0-7,0 0-14,0 0-14,0 0-4,0 0-16,0 0-7,-4 11-27,3-4-33,0 1-35,-3 9-38,2-1-41,0-1-41,-2 4-51,1-4-53,0 2-286,-1 2-620,1-5 275</inkml:trace>
  <inkml:trace contextRef="#ctx0" brushRef="#br0" timeOffset="97990.5424">9670 6019 85,'0'0'322,"-1"2"-11,1-2-15,0 0-17,-2 4-28,2-4-32,-1 4-23,1-4-17,0 0-20,-1 5-15,1 2-13,0-2-29,-3 2-31,2 2-34,-2-1-39,3 3-46,-2-3-52,-2 2-46,1 2-37,-1 2-38,-3 2-126,3 0-377,-3-2 167</inkml:trace>
  <inkml:trace contextRef="#ctx0" brushRef="#br0" timeOffset="98173.9491">9538 6442 133,'-1'3'216,"-1"1"-12,2 1-13,0-2-19,0-3-20,-1 3-10,1-3-14,1 4-16,-1-4-19,4 3-46,-1 1-55,0 1-57,1-4-54,1 1-114,-3 3-253,3-1 111</inkml:trace>
  <inkml:trace contextRef="#ctx0" brushRef="#br0" timeOffset="98359.9959">9582 6694 54,'-2'5'166,"-1"-1"-14,3 3-16,-2-1-15,0 3-12,-1 1-22,2 0-56,1-3-22,-1 3-35,2 5-27,-2-6-78,-1 4-143,4 3 64</inkml:trace>
  <inkml:trace contextRef="#ctx0" brushRef="#br0" timeOffset="98373.033">9559 7005 159,'-3'12'168,"-1"-1"11,3-1-4,-1-1-16,-1 1-8,1 1-23,1-2-8,-1 0-11,-1 1-10,2 1-16,-2-1-25,0 5-38,0-3-34,0 5-34,-1-3-43,1 3-24,1 1-109,-1 1-241,1 1 106</inkml:trace>
  <inkml:trace contextRef="#ctx0" brushRef="#br0" timeOffset="98562.0487">9513 7412 61,'-2'17'192,"-1"3"17,-1-4 15,0 2 6,0-2 0,-2-4-6,1 4-13,-3-3-19,7 0-18,-3-4-15,0 7-19,-1-7-16,3 3-19,-1 0-29,-1-3-27,1 4-27,-1-3-36,0-1-27,2 2-14,-1-2-41,2-3-23,-1 2-27,1 0-41,-3 1-141,2-1-354,-1-1 156</inkml:trace>
  <inkml:trace contextRef="#ctx0" brushRef="#br0" timeOffset="99871.8742">10754 5714 36,'0'0'158,"1"2"-6,-1-2-3,3 3-9,-3-3-4,1 5-1,1-4-11,-2-1-2,0 4-3,0-4-4,0 0-4,1 5 2,-1-5 0,1 4-6,-1-4-3,0 0 2,0 0-7,-1 4-7,1-4-1,0 0-6,0 0-3,0 0 1,0 0-6,0 0 8,0 0 8,0 0 0,0 0 2,0 0 7,0 0-10,0 0 1,0 0-9,6-12-6,-6 8-6,0-1-10,1-1-11,1-2-5,-2 3-2,0-6 0,1 2 3,-1 2-9,-1 1 7,1-2 0,-2 1 0,1 2-2,1 0-11,-4-2-7,2 4-3,-4-2-6,2 2-1,-4-1-2,-4 4-1,-2 2 3,-3 1-11,-4 5 2,2 3 5,-4 3-6,3 4-3,0 2-1,0 1 0,1 1-6,2 0 8,5 1 1,-2 0-5,2 0 7,0-1 12,5 2-15,2-5-4,4 1 0,-2-1 2,6-2-1,0 1 3,2 6-5,2-9-4,3 1 4,4 4-7,-1-8-9,7 0-8,0-3-3,1-4-5,3 0-2,-2 0-4,2-5 1,1-3-4,1-2 13,-2-2 3,-3-2-6,3-6 5,-2 2 2,-1-3 5,-1 1 1,-3-1 10,1-1 3,-2 0 4,-5 5 19,-2-5-4,-2 5-2,1-3 17,-5 3 7,3 3 3,-4 0-3,-1 4-4,-1-3-10,0 3-4,-2 1 4,-2 0-14,-2 0 1,-5 6-4,1 0 1,-5 3-4,-5 6 6,0 0-9,2 1 6,-2 0-1,2 3-1,1 2-3,6-7-4,-1 0-1,1 2 4,1 1 0,7-4-2,-3-2-2,1 4-2,2-4-6,3 1 2,-2-2-8,1 1 2,2-3 2,1 1 0,4 0-4,-2-2-3,6-2 6,3-2-4,2-2-3,1-5 0,-2 2-1,4-6 2,0-1 2,-4 3 1,-1 0 2,-6 1 3,3 2 1,-3 0 9,0 2 5,-2-1 15,-1 2-12,0 1-8,-1 3-3,-2-3-4,-1 3 6,0 0-3,0 0 3,0 0-1,-3 10-4,2-4 3,-2-1 2,0 1-1,3-1 11,-2 3-7,2-1 3,2 2 2,1 1 1,0-3 11,1-2-10,-1 0 0,2 2 2,2-2-6,1-2 3,1-1 7,3 0-6,-3-4 5,4 1-1,-2-3 2,3-2-2,2-5-5,1-1-1,1-6-4,-1 0 9,-1-2-6,1 1 3,-5 0 25,-2 4 2,-1 1 7,-5 4 2,1 0 1,0 1 8,-2-1-14,-1 0-9,1 4 2,-3-1-6,-3 2-10,1-1-7,0 3 1,-1 1 2,3 2-7,-5 0 5,5 0 4,-5 5-9,3 1 4,2-1 2,0 6-4,4-1 1,-1 4 0,4 3 4,1 0 4,-1-2 4,4 2-14,-2 4 12,-1-6-12,-1 2 5,0-3-7,0 1 2,-2 2 1,-3-5-3,1 0-1,-1-2 0,-1-3-1,0 3 0,-1-3-3,-1 0 8,0 0-4,-2 1 3,-3-3-1,1-1-2,-4 3-1,2-4-2,-1 1 1,-1-3 4,1-1 2,-4 0-16,3 0-15,-1-3-7,-3-2-28,3-2-26,2 0-28,-1-3-31,2 0-52,4-1-44,2-1-42,0 2-181,3-2-506,3 0 224</inkml:trace>
  <inkml:trace contextRef="#ctx0" brushRef="#br0" timeOffset="100206.1104">11399 5888 68,'3'-4'273,"-2"1"13,0 0-7,1 0-13,-2 3-23,1-4-28,-1 4-21,0 0-19,0 0-14,0 0-18,0 0-14,0 0-2,0 0-12,0 11-11,3-5-6,-2 1-9,5 1-11,-1-1 4,1 0-9,-1 0-8,2 0-1,3-2-6,-1 0-3,1-2-3,4 0-2,0-3-17,-1 0 7,-3-1 11,1-2-15,1-4 8,0 0 11,1 0 18,-5 2 9,-2-3 13,-1 2 1,-2 0-5,-1 0-16,-2 1-7,0 0-11,-5-1-10,-3 2-1,0 0-10,-7 3-5,0 1-3,-2 4 10,-3 1-24,-1 4 6,2 0-8,5 2 2,1 0-3,1-1-2,4 1-6,4-1 8,1 0-5,3 2 8,1-2-5,5 3-2,5 0-18,1 0-28,4 3-47,4-1-43,1-8-44,0 1-38,3-4-50,-1-1-50,1-3-285,-2-3-645,1 1 286</inkml:trace>
  <inkml:trace contextRef="#ctx0" brushRef="#br0" timeOffset="100871.7144">12128 5767 116,'-2'-8'358,"-3"-1"13,1 5-2,3-1-24,-4 0-21,5 2-14,0-1-23,0 4-25,-2-5-21,2 5-22,5-3-16,-5 3-16,14 0-10,3 3-18,9 2-13,0-1-17,3 1-15,-3-2-9,1 3-10,-1 1-8,1-3-8,-4 0-6,0-1 5,-1-1-2,-6 1 2,-1-2 4,-5 2-4,-2-2-3,2-1 1,-3 1 0,-2-2-7,0 1 5,-5 0-4,0 0-1,8-1-14,-8 1-6,2-2-18,-2 2-18,0 0-21,-3-7-18,-1 4 2,1 0-18,-4-2-7,-3 4-4,5-2-3,-4 3 1,2 0 0,-3 0 8,3 3-6,-3-1 14,3 6 8,0-1 1,-2-1-4,1 3 13,-1 3-4,1 1 6,-2 2 0,2 0 4,-2 2 2,3-3 0,-4 8 3,1-5 8,0 0-3,3 0-12,-3-1 10,2 1-2,1 3 5,-1-2 1,0-4 2,3 3 0,-1-3-4,0-4 14,3 1-16,-3-3 0,1 0 6,1 0-3,1-2 3,1-1 1,0-1-1,-1-1-6,2 1-1,-2-3-1,3-1 4,-3 3-2,3-3-10,0 0-15,0 0-6,-11-6 2,5 3-2,-1-1-4,-1-1 10,-2 3 3,-3-5-2,-1 0 14,-5-2 0,5 3 3,1 1 11,3 2-6,0 0 21,1 2 3,4-2 12,2 1 5,3 2-1,-7-2 3,7 2-1,0 0 4,0 0-1,14 7 3,6-2-5,3 2-2,6 3 3,1-3 5,13 5-3,-2 0 0,4 2-9,-4-6-3,1 4 7,0 0-12,-3-4 0,-12-2-1,-2-1 3,-3-2-5,-1-1 2,-5 1-6,-3-1 9,-4-2 2,-1-2 10,-3 2 5,-1 2 0,-4-2 1,6-2-3,-6 2-5,7-3-11,-7 3-18,0 0-23,0 0-36,0 0-60,0 0-74,0 0-52,-17-5-64,4 1-70,-2 1-345,-10-1-780,-1 2 346</inkml:trace>
  <inkml:trace contextRef="#ctx0" brushRef="#br0" timeOffset="101543.0347">10949 6484 208,'4'-6'276,"-4"6"-20,0-2-17,0 2-25,0 0-22,0 0-19,0 0 11,-8 12 0,3-2 3,-2 5-14,-2 1-7,-2 8 2,-2 0-11,-2-1-9,5 1-4,-3-3-8,3-4-10,0-1-2,3-1-19,2-4-10,0 0-7,-3-2-12,5-1 13,0 0 7,-1-3-10,1 0 5,3-1 10,-2-1 12,-1 1 10,1-1 10,2-3 11,-3 3 1,3-3 0,0 0 9,0 0-10,0 0-9,0 0-3,5-11-12,-2 0-14,1-6-13,3 0-9,1-5-4,2-4-12,1-1-4,-1-2-14,0 2-2,5 0-9,-3 1-1,2 2-2,0 2-5,2 3-3,-6 6-5,8-3-1,-1 4 0,-3 4-8,0 3 0,3 2-13,-2 3 11,8 1-6,-4 6-1,0 5-2,-1-1-3,-2 5 2,-1 3-2,-1 1 0,-3 4-2,-2 2 0,-1-2 3,-5 1-5,4 2 2,-4 0 2,-3-1-8,1-2 5,-1-5 3,-1 0-3,0-2 3,-1 0-4,0 1-3,-1-3 7,0-4 0,1-1-3,-2-1-13,1 1-6,0-5-18,2 1-18,-2-1-18,2-1-13,-1-2-18,2 2-25,-2-2-28,2-2-60,0 0-46,0 0-46,-9-7-41,9 0-34,-1 0-29,-4-2-246,4-1-716,-6-5 317</inkml:trace>
  <inkml:trace contextRef="#ctx0" brushRef="#br0" timeOffset="101741.6782">10935 6621 54,'-10'-4'232,"3"2"29,3-1 14,-1 2-11,2 0-13,3 1-14,0 0-9,0 0 11,0 0-7,27 5-8,-4-3-18,6 2-26,13-1-15,-1-1-20,-3 1-32,-9 1-63,11-3-58,-15 1-71,0 0-78,6-2-62,-2 0-264,10 0-522,-9 0 232</inkml:trace>
  <inkml:trace contextRef="#ctx0" brushRef="#br0" timeOffset="101952.454">11720 6745 103,'-4'3'420,"-2"-3"17,3 1 10,3-1-8,-5 1-33,5-1-34,-5 4-32,5-4-33,0 0-23,0 0-19,13 3-28,-3-1-20,3-1-22,4 3-16,-2-3-21,7-1-14,0 2-15,-3 1-14,-2 1-7,-3-1-18,-2-3-16,-3 0-15,1 0-21,-3 0-28,3 0-37,-6 0-29,1 0-58,-5 0-36,7 0-39,-7 0-34,3 0-43,-3 0-39,0 0-39,0 0-307,0 0-703,0 0 311</inkml:trace>
  <inkml:trace contextRef="#ctx0" brushRef="#br0" timeOffset="102158.7824">11695 6838 102,'-12'4'158,"4"0"9,-1-1 13,5-2 22,0 3 19,1-2 16,3-2 4,1 5 4,2-1-2,4 2-7,1-3 8,1 3-9,5 1-22,0-2-15,3-2-15,-3 3-25,2 0-12,-1-3-17,-1 2-16,1-3-51,-1 1-45,-2-3-53,-2 1-57,0 2-74,0-5-79,4 2-47,-4 2-224,4-5-558,-1 2 247</inkml:trace>
  <inkml:trace contextRef="#ctx0" brushRef="#br0" timeOffset="102627.1092">12456 6488 93,'3'-6'303,"-3"2"-14,3 2-6,-3-3-22,0 5-38,0 0-26,0 0-22,0 0-19,-13 6-11,2 5-10,-6 5-13,-2 2-7,-5 5-5,1 0-11,-4 9-6,9-6 0,1-2-6,0 2-1,3-2-4,4-1-3,2 2-5,1-2-7,2 1 5,3 3-4,2-7-12,2-1-2,1 5-8,3-6-22,0-1-36,4-3-40,-1 1-51,2-2-50,2-1-33,8-4-52,0-1-253,-1-4-531,-3-3 235</inkml:trace>
  <inkml:trace contextRef="#ctx0" brushRef="#br0" timeOffset="103097.1002">12719 6555 224,'7'-14'320,"-2"2"22,-3 3-4,0 0-17,0 1-31,1 5-26,-2-3-32,0 3-24,-1 3-32,0 0-14,0 0-15,0 17-11,-2-3-13,-3 6-13,1 6 6,-1 1-2,-5 2-4,4 0-12,-2 2 3,-2-2-2,1 0-6,1 3-2,-1-6-5,1 3-12,1-2-8,-3-5-5,6-3-18,-2-2 10,3-2 7,-4-3-18,3-3-4,4-1-4,-6-3 1,5-1 1,1 4-1,0-5 11,-3 1 25,3-4 11,-2 5 21,2-5 4,0 0 15,0 0 6,0 0-10,0 0-9,0 0-9,0 0-9,6-24-19,0 9-9,1-1 5,-3 5-7,1-6-6,6-4-4,-3 4-7,4-5-7,-4 6-4,10-4-7,-5 7-1,0 1-5,-1 6-9,5-5-6,-3 7-10,3 4-3,-3-1-7,5 4 1,-5 0-6,0 7-5,-3-5-3,-2 4-6,-1-1 0,-1 4-4,1 4-5,-3-2-2,-1 1 5,-3 1-14,-2-4 3,0-1-4,-4 4-3,-3-1-2,-1-2 2,-2-4-4,-2 2-2,-1-2 0,-1 0-6,-1-3 7,-1-2 0,3 1-6,-2-4-4,-6 4-4,8-3 5,3 0-4,4 0-16,-3-2-14,5 0-17,0 1-27,-2 0-36,7 0-55,-5-5-78,5 2-327,0 3-698,0 0 309</inkml:trace>
  <inkml:trace contextRef="#ctx0" brushRef="#br0" timeOffset="103597.9157">13200 6602 59,'6'-10'354,"0"1"21,-1 1-11,-1 1-33,1 2-18,-3 2-40,0 1-37,-2 2-20,0 0-21,3 6-23,-3 4-14,-2 4 0,-1 5-26,-1 7-14,-3 1 2,0 4 3,-3 1-5,3-1-6,-3 3-12,-1-2-2,1-3-17,-2 0 4,3 0-15,-1-4 0,0 0-4,6-5 2,-4-3 1,-1-2-7,2 0-2,3-2-7,-1-3-3,2 0-6,-4-2-4,5-2-3,1 0 0,-2-4 5,1 2 21,2-4 15,-1 5 14,1-5 14,0 0-3,0 0-7,0 0-17,6-14 2,-4 2-13,6-3-1,0-1-9,-2 0-1,6-5-8,-2-6-5,2 4-1,0-5-14,-5 11-1,7-4 0,-4 8-6,-1-3-1,2 3 0,2 1-6,-1 1-2,1 2-2,2 4-4,-1 1-3,0 5 1,2 3-2,-1 1-5,2 10 0,1-1-8,-5 5 3,1 0-6,-8-2 0,0-2 0,-2 2 0,-2 3-2,-2-1-2,0-2 6,-3 0-7,-5-1-1,3-1 2,-4-2 3,0-1 1,-4-3-3,2 1 3,-5-5-2,2 2 4,0-2-4,-3-3-1,4-1-9,-2-1-3,6 2-9,-2-4-11,-3-1-18,4-1-25,2 1-34,-1-4-35,2 3-29,0-4-36,0 2-47,2-1-54,0-2-60,2-1-296,-1 0-739,3 0 328</inkml:trace>
  <inkml:trace contextRef="#ctx0" brushRef="#br0" timeOffset="103899.2165">13517 6486 127,'2'-10'351,"0"-2"-4,0 5-7,1-1-30,-2 2-26,3 1-27,0 3-27,4 1-23,0 2-11,6 6-13,2 2-7,3 10-2,2 4-6,10 12-19,-2 1-11,-3 6-5,-2 0-16,-3 2 0,-8-12-11,1 14-10,-7-2-2,0 4 1,-5-14 9,-4 1-19,-1 0-2,-4 13 0,0-18 0,-4-1-9,-2 4-20,-4-6 10,-1 2-8,-9 7-2,6-15-10,-1 0-7,-4 0-30,1-4-28,0-1-71,1-4-80,-2 2-73,5-3-90,0-3-52,-3 1-276,1-4-716,0-2 317</inkml:trace>
  <inkml:trace contextRef="#ctx0" brushRef="#br0" timeOffset="104718.3853">11587 7368 54,'-2'-6'357,"2"4"-5,-2-4-20,2 6-26,-1-4-32,1 4-17,0 0-21,0 0-1,0 0-13,-6 18-3,3-7-8,-4 12-7,-1-1-5,-1 3-12,-2-1-14,0 0-10,0 3-11,-2 1-9,3-2-17,-3-5-6,6-4-12,3 0-2,-4-1-10,2-8-14,1 4-7,2-3-8,-4-1-7,4-1-3,1-4-10,0 4 9,2-4-3,-1-2 13,1-1 5,-2 4 5,2-4 13,0 0 1,0 0 6,0 0-1,0 0-7,0 0-1,0 0-4,0 0-5,0-18-1,7 2-28,-2-8-1,3-1-8,0-4-6,2 0-4,-2 2-2,3-2 1,2 1-12,-2 5-1,-1-1 5,-3 7-9,6-3-2,-5 7-2,4-2 0,-2 2-2,1-1 0,0 7-6,0-1 0,-1 1 4,1 2-7,6 2 2,3 3 1,4 0-1,-3 3-3,3 1-3,-4 5 5,0-2-14,-5 2-12,-6-1-15,0 3-19,1 0-15,-6 0-10,1 1-12,-4-1-9,-2 3-6,-6 0-22,-1-5-18,-5 6-10,-7-1-11,-2-3 2,-3-1 12,-1 0 6,-2-5 2,2 0 27,-1-1 3,5-1 16,-1-2 15,8-2 14,2 1 14,3 0 19,3 0 8,2 0 23,0 0 6,5 0-12,-5 0 5,5 0 3,-3 1-4,3-1 8,0 0-1,0 0 3,8 11 7,-2-9 5,1 5-2,1 1 9,-2-3 17,5 7 1,-1 0 1,-1 2 3,-1 1 12,1-1 6,-3 1-1,4 2 4,-3 0-6,-1 1-5,4 0 1,-2 6 3,-2-8-6,1-1-4,-1 3-8,-1-3 4,0-4-14,0 1 2,-1-3 4,1 1-2,0 0 1,-2-3-6,1-2 9,-1 2-18,1-2 5,-1-3-4,1 5-15,2-3 24,-1 0-5,1 1-4,1-4-11,0 2-3,2 0-19,5-1-37,1-2-37,0-1-47,1 0-58,4-3-73,5-1-72,-2-5-290,2 1-687,0-1 304</inkml:trace>
  <inkml:trace contextRef="#ctx0" brushRef="#br0" timeOffset="105169.9807">12317 7562 56,'4'-12'315,"-4"1"-8,2 1 15,-2 3 14,0 3-5,0-3-33,0 3-29,1 1-34,-1 3-21,0 0-15,0 0-4,-7 18 0,4 0-6,-1-1 7,-6 8-1,0-1-5,3 2-9,-4-1-6,0 1-12,2-1-11,-1 0-6,0-2-13,1-1-13,2-5-10,0-2-13,1-5-9,-1 6-10,1-2-6,2-4-7,1 0-3,-1-1-8,-1-3-8,3-1 0,-1 0-10,0-1-19,2-3-18,-2 3-18,3-4-17,-1 4-16,1-4-13,0 0-13,0 0-19,0 0-20,4-18 10,0 7 1,1-7-9,5-7-2,-2-4 6,7 0 10,-5 0 14,3-5 10,-1 8 7,0-3 14,0 3 18,-2 5 24,-6 2 35,4 3 16,-1-1 27,-2 6 23,-2 0 9,1 3 13,-1-1 16,0 4 10,-2-2 2,2 1-6,-3 2 9,4 1-17,-2 1-6,-1-3-8,3 3-10,-4 2-4,4-5-7,-1 3-10,0 0-8,7 1-1,-1 1-11,5-3-8,1 3-3,5 0-2,5 3-6,-4 0-10,-1 0-10,-6 1-17,3-2-29,-3 3-35,1-3-32,-2 4-51,1-2-33,-4-1-50,-2 0-33,-2 1-41,-1-2-42,-3 1-38,3-1-30,-3-2-289,-2 0-759,0 8 336</inkml:trace>
  <inkml:trace contextRef="#ctx0" brushRef="#br0" timeOffset="105387.8846">12248 7680 296,'-6'2'300,"4"-1"3,-3 5 5,5-6-7,0 0-11,12 9-19,0-4-15,5-1-19,7 7-28,0-5-18,4 5-21,0-4-11,-2 0-18,-1 0-8,-2 1-33,-1-4-23,-8 3-27,-1-4-24,-3 0-41,-2 0-51,-2-1-51,-1 0-50,-2 0-56,-3-2-67,0 0-200,0 0-532,-16 2 236</inkml:trace>
  <inkml:trace contextRef="#ctx0" brushRef="#br0" timeOffset="105605.7524">12161 7860 168,'-9'2'277,"5"1"-20,1 0-11,3 1-1,0-4-5,7 7-9,0 1 0,5 4 3,9-4-7,1 3-11,4 5-7,0-4-15,1 0-10,-3-1-18,3-1-17,-2 0-17,-4-3-8,2 0-13,-8-3-2,-1 0-28,0 0-23,-4-1-25,0-3-31,-1 0-30,-1 0-14,-1-3-36,0 0-30,-3 2-30,-1-3-31,2 3-25,-3-2-20,3-2-42,-2 0-228,-3 1-522,0-2 231</inkml:trace>
  <inkml:trace contextRef="#ctx0" brushRef="#br0" timeOffset="107983.6258">9441 8002 74,'2'-6'240,"0"-1"-3,1 4 2,0-2-9,0 1-3,-3-1-5,4 3-6,-3 0-12,-1 2-5,2-4-8,-2 4-24,0 0-15,0 0-17,0 0 1,0 0-25,0 0-11,-3 21 0,-1-4-9,1-1-5,-1 7-6,-5 5-4,2 0-17,1-1 3,-1 0-4,0-4-19,0 4-26,3-8-32,-6 4-26,3 2-40,1-7-42,-1 6-41,0-2-39,3-5-40,0-2-228,-5 0-514,7-4 228</inkml:trace>
  <inkml:trace contextRef="#ctx0" brushRef="#br0" timeOffset="108193.3198">9275 8698 36,'0'6'289,"1"-3"-28,-1-3-9,-1 3-18,2 1-25,2 1-18,0 0-17,-3-2-20,3 6-14,-2-1-14,0 6-12,-2-2-12,0 5-25,1 3-41,-2 5-55,-5 0-63,3 2-54,-2-2-62,-2 1-129,-2 3-354,-1-3 157</inkml:trace>
  <inkml:trace contextRef="#ctx0" brushRef="#br0" timeOffset="108430.4727">9134 9346 1,'0'7'301,"-2"-2"-32,2-2-26,-2 1-14,2 4-21,0-3-26,0 4-15,-3 1-20,3 3-35,-2-2-47,0 5-38,2-4-48,-2 0-39,2 3-37,-1-3-25,-1 0-35,-2 3-92,2-2-270,2 1 119</inkml:trace>
  <inkml:trace contextRef="#ctx0" brushRef="#br0" timeOffset="108449.4842">9054 9786 25,'-5'18'186,"-2"-4"-3,0 1-3,0 1-7,4-4-10,-1 0-24,1 4-9,-2-1-20,1-3-17,3 0-33,-1 4-41,-3-1-40,5-3-48,-4 0-62,-2 6-76,4-1-224,-2 3 99</inkml:trace>
  <inkml:trace contextRef="#ctx0" brushRef="#br0" timeOffset="108675.8105">8882 10498 101,'-5'9'310,"1"2"-28,3-5-20,-2 2-18,2 3-22,-2 1-27,-1 3-18,1 0-14,1 1-19,2 2-19,-5 1-29,0 5-30,1-7-38,0 3-34,0-2-44,-2 0-34,-1 7-49,4-9-47,-8 1-147,5 0-355,-2-3 157</inkml:trace>
  <inkml:trace contextRef="#ctx0" brushRef="#br0" timeOffset="110150.7187">6160 5686 149,'0'0'151,"0"0"-12,0 0 7,0 0-3,0 0-5,2-15 6,3 13-1,0-4 8,-4-1 9,1-1-3,0 1-7,1-3-2,-3 1-8,0 0-5,0-1-6,0 0-3,0 5-4,0-5-1,-1 3-7,-1 2-20,-2-2 13,1 2-30,-1 1-6,-3 2-7,-4 2 16,1 1-11,-6 4-1,-3 7-13,-1 0-5,-1 5-4,0 2 0,1 1-8,3 3-4,-4 1 3,5-1-4,2 2-6,2 1 2,2-2-6,1 3 5,1-5-6,2 4 2,3-6 1,2-2-5,2 0 2,2 1 1,2-2 1,2 0 4,4 5-6,0-8 0,5 2 3,2-5-5,2 1-4,1-2 3,3-5 10,4 0-13,0-4-1,-4-1-9,1 0 11,2-5-9,-3-1-2,3-4 9,-3 3-11,1-3 10,-2-2-5,-2-2-8,0 4 4,-3-4 3,-4-2 3,-3 3-2,1 0 13,-6-2 9,4 0-5,-4-2 2,1-1-9,-1 1 4,0-2-25,-4 5 28,0 3 1,-2 2-8,-2 3 3,1 0-11,0 3-4,-1-2-5,-5 2 4,-1 3-6,-6 0 3,0 8 15,-6 1-13,-1 5-12,-2 0 3,2 5 5,1-1-2,5 0 3,-1 2-19,2-3-1,5-3 7,3 0-5,-3-1 0,4 1 1,3-2-5,2 0 6,0-7-2,2 3-1,2 1 5,2-3 5,1-1-2,1-4 6,5-1 3,-1-2-14,4-3 11,-1-2-6,5-7 4,-3 2-3,3-5 14,-3-1-13,-1 1 2,-6 3 9,3-8-11,-2 10 4,-1-2 2,-3 1 0,0 4 12,-2 1-9,0 2 3,-2 0-10,-1 2 0,-1 3-12,-1 1 5,0 0-4,0 0 6,0 0-1,-3 17 9,2-6-4,-1 0 2,1 1 0,-1 3-1,2 2-5,0 0 11,3-3-3,2 1 10,-3-3-10,4-2-5,2 2 7,1 0-2,-2-3 10,4-2-11,0 1-6,1-3 3,6-4 7,-3 0-7,7-1 1,-1-5 11,-2 1-4,2-4-5,-1-2 6,3-3-6,-5-4 4,0-1 0,-1-1-1,-3 1 2,2 0-2,-3-2 2,-3 3-3,-4 1 12,0 1 4,-2 0 4,-3 4 5,-1 0 20,2 2-34,-2-1 9,0 3-2,-3 0-6,3 2-19,-5 2 18,0-1-1,5 4-3,-8 1-4,0 2 2,2 4-8,0-2 3,2 4 16,2 2-30,1 1 12,1 4-2,1 2 3,4 2-1,0 3 8,1-6 4,1-2-8,0 3-4,3 4-1,-3-5 3,0 0-3,0 1 5,0-2 1,0-1-10,-1 2 11,0-6-1,-4 0 9,3 0-14,-3-3-2,-2 0-1,0-3 10,0 3 5,-5-2-8,-2-1 2,-2-1 3,-2-1 4,-2 1 5,-4-4-14,3-4-2,-1 3-18,-1-5-3,2 1-24,-1-2-14,1-1-24,1-2-16,2 0-22,1-1-29,3 1-50,4 0-48,0-2-33,3 0-251,3-2-575,3-2 255</inkml:trace>
  <inkml:trace contextRef="#ctx0" brushRef="#br0" timeOffset="110486.1517">6931 5813 4,'5'-2'219,"0"1"-10,-2 0-5,1 1 0,-4 0-3,0 0-9,4 4-6,-4-4-11,-1 7-10,2-3-18,-2 0-12,1 3-11,0-1-12,1 1-2,0-1-4,0-1-12,1 5-6,1-5-4,3 2-5,-2-2-5,3 0-7,1-1-4,1-2-6,-3 0-1,5-2 3,0 0 7,0-3 8,-5-1 9,2 0 5,1-1-1,-4-2-3,2 1 7,-2 1 7,-2-1-1,1 1 6,-3 1 11,1-1-18,-1 3-19,-1 2-10,0 0-9,-6-3-8,6 3-8,-15 7-5,1 0 4,0 3-15,1 0-1,-5 4-7,2 2 4,5-3-11,0-1-2,4-4-11,1 6 0,0-4-3,2 0 3,3-3-13,1 6-3,0-1 4,3-1 7,2-1-15,2-2 8,0 1-25,0-1-26,6-2-24,0 1-34,1-2-35,1-1-41,8 0-41,1-2-53,1 0-286,2-7-626,1-2 276</inkml:trace>
  <inkml:trace contextRef="#ctx0" brushRef="#br0" timeOffset="110774.424">7744 5764 50,'5'-16'290,"-1"4"13,-1 1-2,3 1-19,-2-1-18,-1 4-15,-2-2-23,2 4-22,-3 2-17,2-2-22,-1 3-16,-1 2-15,0 0-10,0 0-16,0 0-4,-4 19-5,1-4 1,0 4 13,-5 5 16,-1 3-6,1-1 4,-1 2-11,-2-2-17,3 1 2,-2-2-8,1 2-8,1-3-3,-3 1-11,5-7-2,-6 3-7,3 4-19,2-10 7,0 2-10,-2-2-44,4-1-21,-1-6-42,2 1-46,-2-3-40,3 1-39,1-2-43,2 0-26,0-2-30,0-3-277,0 0-613,0 0 272</inkml:trace>
  <inkml:trace contextRef="#ctx0" brushRef="#br0" timeOffset="111028.0276">7951 5806 196,'5'-9'290,"-2"1"15,3 1 5,-4 4 3,0-4-14,1 5-25,-2-1-21,1-1-37,-2 4-23,0 0-17,0 0-6,0 0-10,-6 21-13,0-6-3,-2 2-6,1 0-4,-1 7-4,2-6-11,-3 7-8,1-3-4,0 5-10,0-8-7,1 4-6,0 1-12,0-6-2,2-2-9,-5 7-1,3-6-9,0-1-4,-2-3-5,1 0-10,1 1-30,0-2-44,4-5-48,-3 3-42,2-3-38,0 0-39,1-2-47,-3 0-47,5-3-51,1-2-203,-7-2-602,7 2 267</inkml:trace>
  <inkml:trace contextRef="#ctx0" brushRef="#br0" timeOffset="111328.0775">7672 5759 56,'-12'-12'311,"4"3"11,1 1 11,0 2-9,3 2-8,-2-1-31,3-1-14,2 4 8,-3-2-42,1 1-19,3 3-21,0-5-18,0 5-33,5-3 1,1 2-13,8 0-9,1 1-12,7-2-8,0 4-5,5-1-10,0-1-12,4 4-3,8-1-2,1 2-15,-2-1-3,-9-2-6,2 1-4,-4 1-2,-2 1-12,-1-2 0,-1 2-5,-2-2-3,-7-1-7,-3 0-23,-1 0 11,-1-2-20,0 3-16,-1-3-27,-3 1-20,-1 0-22,-4-1-25,6 0-26,-6 0-35,6 2-36,-6-2-43,0 0-42,0 0-249,0 0-603,-14 3 267</inkml:trace>
  <inkml:trace contextRef="#ctx0" brushRef="#br0" timeOffset="111803.3225">7449 6160 81,'-4'0'260,"4"0"-6,-7 0-6,7 0-9,-6 1-12,6-1-5,-4 1-5,4-1-3,0 0-6,-8 2-2,8-2-2,0 0-3,0 0-6,-3 0-8,3 0-15,0 0-3,0 0-11,0 0-8,0 0-10,0 0-13,0 0-10,0 0-11,0 0-7,0 0 5,15 10 0,-6-7 0,6 3-8,6 2-5,3-3-4,2-1-7,12 4-6,-9-1-12,11 2 4,1-2-16,-3 3-1,1 0-3,2-3-2,0-4-4,0 4-8,-1 0 3,-3 0-6,2-2-1,-9-3-5,-2 1-9,11 0 3,-13-1-3,-9-2 0,6 2 5,-5-1 3,-6-1-10,4 3 6,-8-3-1,-4-3 9,4 3 6,-3 0-2,-5 0 5,9-1 0,-6 1-10,-3 0 0,5 0-2,-5 0-7,0 0-15,4 4-19,-4-4-25,0 0-24,0 0-28,0 0-27,0 0-26,0 0-29,6-4-23,-6 4-27,0 0-28,0 0-32,0 0-40,0 0-33,0 0-259,0 0-672,0 0 298</inkml:trace>
  <inkml:trace contextRef="#ctx0" brushRef="#br0" timeOffset="114326.8659">5386 6781 210,'3'-12'215,"-2"-1"0,2 2-11,0 3-3,-1-1 0,0 2-4,-1 1-10,1 1-7,-2-1-8,1 2-9,-1 4-1,0-5-12,1 3-15,-1 2-13,0 0-13,0 0-20,0 0-2,-5 9-1,1 0-6,-2 7 6,-1 0-6,-3 8-4,2 2-2,2 1-5,-4 2 1,0 0-5,0-1-1,1-1-3,0 2-9,-1-3-2,3-1 9,-1 0-17,2-7-3,3-2-5,-4 0-7,4-1-2,1-3 18,-1-2-16,1-3-3,1 0 1,1-1 7,-3-2 12,2-3-13,1 3 22,0-4 0,-1 3 10,1-3 7,0 0 8,0 0 8,2 4 4,-2-4 1,0 0-4,0 0-6,7-12-11,-4 5 0,0-3-7,1-2-10,0-2-5,3-3-7,-1 0-2,3-4-7,-1 7-1,2-2-2,-2 0-6,2 0-4,1 1 0,-1-1-7,4-4-2,-3 9-1,1-4 3,-1 7-2,2-1-3,-2 3-3,2 2-1,-2 2-5,3 2 3,0 2-8,-1 3 0,1 4-6,-6-1-3,5 0-1,-6 1-9,4 1 1,-3 4-4,-3-2-3,-1 2 0,2 0-1,-3 0-1,-3-3-5,-2 4 5,-2 2 6,1-3-8,-1-2-3,-3 1 7,-3-1-7,0 0 8,-1 0 2,-3-3-3,0 0 7,1-2-2,-1-2-6,1 2 6,-1-3-1,3 1 4,0-3 8,5 2-9,-4-4 6,2 1-3,-2-1-1,5 0-11,0-1 13,5 1 0,-8 0-13,8 0-18,-6 0-2,6 0-10,0 0-15,-6 0-12,6 0-17,0 0-30,0 0-31,-7 0-28,7 0-31,0 0-42,0 0-55,0 0-168,0 0-534,0 0 237</inkml:trace>
  <inkml:trace contextRef="#ctx0" brushRef="#br0" timeOffset="114627.8846">5705 7074 179,'0'0'211,"0"0"-19,2-5-15,-2 5-13,0 0-6,0 0-4,4-1 6,-4 1 10,0 0 5,0 0 15,0 0 11,0 0 11,0 0 12,0 0 13,0 0-3,0 0 8,0 0-6,0 0-5,0 0-8,0 0-10,0 0-14,0 0-19,0 0-15,0 0-18,0 0-18,0 0-17,0 0-20,0 0-48,0 0-50,0 0-67,0 0-67,0 0-54,-13 4-49,13 1-58,0-5-60,6 2-295,-3 1-710,1-1 314</inkml:trace>
  <inkml:trace contextRef="#ctx0" brushRef="#br0" timeOffset="115688.6975">6104 6783 88,'0'-6'211,"0"-1"-4,0 1-8,1 1-10,2 0-2,-3-2-3,2 3-6,-2 1-1,1 0-18,-1 3-10,0-7-14,0 7-10,0 0-12,0 0-16,0 0-12,0 0-4,0 0-14,-3 15 10,-1-3-11,-1 5-2,0 0 1,-2 7-1,0 2 1,0-2 2,0 0 0,0 3 2,-1 0 7,0-3 7,3 3-9,-2-3 3,1 1 1,1 1 4,-1-1-4,0-2-3,2-3-3,0-1-11,-2-1 6,2-2-7,0 0-6,1-4-25,0-1 21,0 1-7,1-3-3,0-2 3,-1 1-11,2-3 3,-1 2-11,2-2 10,-1-4-3,0 3 0,1 0 6,0-4-1,0 0-2,-2 5 16,2-5-7,0 0 3,0 0 6,0 0 7,0 0-2,0 0 2,0 0 1,0 0-10,0 0 2,0 0-1,10-14-5,-8 11-4,0-2-5,-1-6-4,3 1-4,-3 1-5,2 0-1,-1-2-6,1 1 3,0 0-5,0-2 1,1 2-2,-1-1-4,1-1 4,2 2-1,-3-2-3,1 2-9,0-2 7,2 0-2,-2 3-3,2-2-3,-1 2 5,1 1-4,-2-1 1,2 2 1,1-1-1,0 4-3,-2-1 0,4 0 2,0 1-2,2 1 1,0-1-3,2 2 1,-3 0 2,2 2-3,1 3 2,-3 1-4,1-1 8,0 2-6,-2-1-3,3 3 1,-3-3 0,1 4-1,-5-2 0,2 2-1,-1-1-1,-2 3 3,-2 1 1,-1-1-1,3-2 3,-1 1 4,-3 3-2,3-2-5,-3-2 0,-3 5-1,2-4 1,-1 2-1,-3 3 0,-1-4 3,0 1 2,-1-2-1,2 0 0,-5 3 3,-1 0-1,5-7 1,-6 7-3,1-7 2,0 7-3,-2-7 8,2 0-5,3 2-2,-5-5 0,3 2 1,2-3-2,-2-1-3,0 2-1,3-4 1,-4 0-1,2-1-7,2 1-6,0-1 7,-1 0-8,1 2 0,4-3 0,-3 3-4,2-2 1,-1 2-7,3-2-1,2 3-17,-7-5-33,7 5 0,-3-1-23,0-2-28,3 3-27,0 0-28,0 0-52,-4-1-40,4 1-65,0 0-257,-3-3-653,3 3 289</inkml:trace>
  <inkml:trace contextRef="#ctx0" brushRef="#br0" timeOffset="116434.3586">6504 7199 284,'0'0'284,"0"0"-13,-2-4-28,2 4-24,0 0-25,0 0-17,0 0-22,0 0-18,0 0-27,0 0-39,0 0-48,0 0-41,0 0-46,0 0-54,0 0-210,0 0-356,9 7 158</inkml:trace>
  <inkml:trace contextRef="#ctx0" brushRef="#br0" timeOffset="117053.8608">6934 6949 5,'1'-5'199,"3"-3"-11,-2 4-13,2 1-13,-3 1-11,1 2-8,-2 0-8,1-7-17,-1 7-9,0 0 3,0 0 10,-4 16 4,-2-6-2,-1 7 3,-5 4-3,-1 1 0,-1 0-11,-1 2-1,3-2-2,-1 0 5,-2 2-11,4-3 0,1 1-6,1-8-11,-2-1 16,4-2-29,0 0 1,1-1-7,2-1-7,-2-1-7,1-1-9,2-3 5,0 2-4,2-1-10,-1-3-3,1 2 2,1-4 4,-3 3 5,3-3 0,0 5 4,0-5 10,0 0 18,0 0-17,0 0-4,6-10-5,-2 1-11,0-3 1,6-4-2,-1-6-11,-1-2 1,4-2-4,3-3-1,-1-3 0,-3 3 0,3 2-13,0-3-2,6-12 8,-6 18-2,0-5-4,0 3 8,-1 3-4,-2 2 8,-2 6 1,-2 1-3,0 4 5,1 0 0,-4 4 1,1-4-7,-2 8-2,2-4 0,-2 2 0,0 3-11,-3 1 8,7 3-7,-3 2-5,3 5 15,0 2 4,0 5-5,-1 2 4,1 7-5,-3 0 5,2 2-6,-1 4 9,-2-2-1,-1-4-5,2 2 1,-3 1 9,-1-2-5,2 1-2,-2-3 1,0-5-2,0-2-2,0 0 0,-2-1-3,4 0 8,-2-6-6,-2 0-5,2-3 7,-3 0-7,3-3 3,0 2-7,-2-5 2,2 1-16,-2 2-16,2-5-21,0 7-18,0-7-26,-3 2-36,3-2-37,0 0-40,0 0-30,-11-4-22,11 4-26,-4-7-22,0 4-27,1 0-206,0-2-578,-3-2 256</inkml:trace>
  <inkml:trace contextRef="#ctx0" brushRef="#br0" timeOffset="117324.7069">6853 7065 86,'-5'-1'258,"5"1"0,-3-4-14,3 4-12,0 0-18,-1-3-9,1 3-14,0 0-12,0 0-10,9-1 0,-9 1 1,9 1-3,-1-1-4,6 3 7,-1-2-18,4 2-13,-2-1-11,5 2-10,-3-2-8,4 3-24,-5-5 0,5 4-14,-7-2-5,-1 1-3,-5-1-8,2-2-7,-4 1-6,1-1-5,-3 2 9,0-4-30,-1 4-8,-3-2-24,4 2-26,-4-2-27,0 0-29,7 1-36,-7-1-39,2 1-43,-2-1-52,0 0-258,4 3-569,-4-3 252</inkml:trace>
  <inkml:trace contextRef="#ctx0" brushRef="#br0" timeOffset="120268.0775">6359 7749 122,'-1'0'187,"1"0"-23,0 0-10,0 0-10,0 0-14,0 0-15,-2-3-8,2 3-11,0 0-6,0 0-10,0 0-11,0 0-3,0 0-1,0 0-5,0 0 6,0 0-2,0 0-2,0 0 0,0 0 3,0 0 2,-8 4 6,8-4 1,0 0-1,0 4 6,0-4 0,0 0 7,0 0-9,0 0 3,0 0-8,0 0 11,0 0-16,0 0-2,0 0-2,0 0 0,0 0 1,0 0 2,0 0-15,0 0 3,0 0-1,0 0 5,0 0 7,0 0-16,0 0-3,0 0-6,8-8-9,-8 8 17,0 0-16,0 0-2,0 0-5,0 0 4,0 0-8,0 0 9,0 0-13,3-1 1,-3 1-4,0 0 11,0 0-15,0 0-2,0 0 2,0 0-7,0 0-5,0 0-15,0 0-22,0 0-24,0 0-27,0 0-30,0 0-25,0 0-39,0 0-32,8 0-36,-3 0-221,-1-4-513,0 3 226</inkml:trace>
  <inkml:trace contextRef="#ctx0" brushRef="#br0" timeOffset="121117.8796">6632 7556 48,'-4'-3'258,"4"3"2,-7 0-6,7 0-7,-4 0-12,1-3-9,3 3-7,0 0-13,0 0-3,0 0-13,-3-2-14,3 2-9,0 0-7,0 0-5,11-3 4,-1 2-14,4 0-3,9-1 5,-1 4-29,4-2-11,2 0-11,0 2-5,1 1-9,0 2-13,-1-2 3,1-1-19,-6 1-17,1 1 10,-10 1-36,3-3-15,-3 1-20,2 1-9,-8-4-22,-1 3-14,-1-3-17,-2 0-13,2 1-15,-1 1-13,-5-2-19,3 0-31,-3 0-14,0 0-26,0 0-21,0 0-20,-15 2-162,5-2-456,-4 2 202</inkml:trace>
  <inkml:trace contextRef="#ctx0" brushRef="#br0" timeOffset="121366.2921">6681 7636 69,'-12'2'206,"2"0"7,3-2 13,1 0-2,1 0 0,0 0-5,2 3-10,3-3-1,0 0 0,0 0-1,8 4 0,3-1-6,3-2 15,10 1-18,0 1-13,4-2-2,2 3-14,10 0-16,-11-1-22,8 3 0,-7-3-16,-2 0-10,-1 0-12,-3 0-8,-1 1-10,-1 0-11,-8-2-2,-1 1-11,-2-4 0,-2 3-9,-3-3-8,-1 1-6,-1 0-9,-4 0-15,7 1-14,-2-1-22,-5 0-22,5-1-21,-5 1-31,0 0-28,4 1-30,-4-1-33,0 0-52,0 0-58,0 0-275,-12 6-629,2-5 278</inkml:trace>
  <inkml:trace contextRef="#ctx0" brushRef="#br0" timeOffset="122175.7127">5398 7916 154,'0'-17'288,"0"4"-2,0 2-1,0 4-21,0 0-13,0 2-23,-2 1-21,2 4-29,0 0-16,0 0-17,0 0-9,-7 20 8,1 5-9,-1 6-4,0 1-10,-3 11-2,-3 3 0,2-3-8,1 1 3,0-15-1,2 2-9,2-1 11,-2-2-4,1-1 7,0-2-11,2-7 3,0 0-7,1-3-7,1-4-10,1-1-9,1-1 1,-3-1-3,3-5 2,-1 3 3,0-3 2,2-3 6,-1 3 8,1-3 11,0 0 6,0 0 19,0 0-8,0 0-8,0 0-11,0 0-14,10-12-6,-7 0-8,0 0-11,2-4-4,2 0-11,0-1-5,0 0-5,2 5-10,-2-3-2,1 4-5,-1 2-7,0-1-6,0 2-11,6 0-2,0 5 1,1-1-7,-1 2-4,-4 4-10,4 4-6,-3-3-1,2 10-7,-2 0 3,0 0-5,0 4 1,-5-2-2,0 5-5,0-2 1,-2 0-2,-4 1-4,-2-4-4,-2 2 1,-2-1-3,-2-1 0,-5-4 3,1 0 5,1-1 1,-1-3-1,-2-1 11,-1-2-7,-1-5 4,3 2-3,0 1 7,1-4-1,2 1 5,3-1-10,-1 0-1,1-1-8,2 1-5,2-1-18,1-1-10,-1-1-26,2 2-18,1-2-13,1 3-39,0-5-34,1 2-23,2 0-43,3-5-12,2 5-56,-1-2-190,3 1-582,1-2 257</inkml:trace>
  <inkml:trace contextRef="#ctx0" brushRef="#br0" timeOffset="122432.1298">5591 8378 32,'5'-2'392,"0"4"3,-1-5 22,-4 3 27,7 3-10,-7-3-10,3 0-26,-3 0-30,0 0-33,7-2-24,-7 2-35,0 0-31,0 0-24,0 0-20,0 0-32,2 3-31,-2-3-54,0 0-58,0 0-71,0 0-55,0 0-52,0 0-47,1 7-50,-1-7-58,6 4-46,-2 1-299,2-5-704,-6 0 312</inkml:trace>
  <inkml:trace contextRef="#ctx0" brushRef="#br0" timeOffset="122909.3891">5920 8100 92,'9'-15'118,"0"4"7,2 2 18,-3-2 4,-2 6 19,-2 0 5,1 0 13,-2 1-2,-1 1-4,1 0-8,-3 3-16,0 0-6,0 0 3,0 0 2,-3 17-10,-4-2 2,0 2-2,0 6-10,-3 1-3,2 2-6,-3 1-14,-1 1-1,1 1 2,-2 0-6,2 1-16,1 0 0,2-5-1,-2 1-20,0 0-7,0-3-3,6-6-2,-4-1-1,3-1-7,1-2-9,1-4 3,0 0-9,2-1-1,-2-4-5,3 2-3,-2-2 5,1-1-7,1-3 8,0 0 7,-1 3 9,1-3 5,0 0 5,0 0 14,0 0-17,0 0-2,0 0-6,7-10-5,-2 5-3,-3-7-14,7 5 5,3-15-9,2 3 2,-3 5-4,5-4-1,-3 7-7,1-1 1,0 1-6,0-1 3,-1 5-9,1 0 12,0 0-10,-1 4-4,-4 2-3,1 2 3,0 2 0,-1 1-8,-2 3 1,-2-1-4,1 5 4,-3-1-1,1 2 0,-3 0-3,1 5 6,-4-4-8,1 3 8,-5 0-1,2-3 2,-4 1-5,1-4 0,-5 0-3,0 2-1,-1-5-8,0 3-3,0-5-4,-2 0-27,1-1-16,0-3-11,0 1-17,1-2-12,3-2-20,2-1-33,-1 2-34,2-2-38,3-2-45,3 0-266,1 0-596,0-3 264</inkml:trace>
  <inkml:trace contextRef="#ctx0" brushRef="#br0" timeOffset="123979.2207">6323 8320 92,'-2'0'231,"2"0"-10,-6 0-11,6 0-13,0 0-15,0 0-14,0 0-12,0 0-7,0 0-4,8-12 0,-3 7-7,1-2-2,1-3-3,0 1 1,1 1 0,-2-3 3,4-1-4,-1 1 0,3-1-10,-2-3-11,5 2-5,-4 0-2,2-1-15,-1 2-4,4-5-5,1 4-7,-3 1-7,0 1-19,-1 0 9,1 2-3,0 0-8,0 2-7,0 1-8,-1 1-5,1 2 1,0 1-2,0 0-5,-4 2 5,4 0-7,-4 0-1,0 0 2,3 0-15,1 2 1,-3-1 7,0 1 6,-1 1-6,4-2-3,-3-1 2,-3 3 0,4 0-4,-3-3 6,3 0-2,-2 1-2,3-2-2,-3-2 14,0 0-8,5 1 4,-6-2 0,5 1 3,-6-5-1,6 2-12,-7-1 26,3-3-19,0 4 0,-2-4 11,2-2-10,-1 1 2,-4 2 8,2 1 7,-1 2 6,-2 0 9,-2 1-1,2 0 1,-1 1 1,-2 1-2,1-1-2,-2 3 2,0 1-7,4-4-4,-4 4-3,0 0-1,0 0-14,0 0-5,0 0-1,0 0-3,0 0-3,0 0-6,0 0 3,-9 9-5,5-2 7,1 2-3,-4 0-1,3 1 1,-6 2-1,6-2-2,0 2 2,-1 0-1,4-2-1,-3 1 0,2 3 3,1-5 0,-3 2-1,4-1 3,0-1-2,1-1 2,1 3-5,2-3 7,0-1 2,0 2 1,5-4-8,-2 0 5,4 1 6,3-2-3,-1-2-9,2 1 4,1-2 5,5-1-8,1 0 1,0 0-4,3-1 9,-4-2-4,3-2 2,-4 1 5,1-1-12,1 2 6,-1-5-2,2 2 1,-3 1 1,1 0-3,-7-3 0,7 2-2,-7 3 4,0-2 1,2 1-2,-4 1 4,1-2-3,0 1 4,-1 0-4,1 1-1,-2 3 0,-2-1 1,1 1-1,1-1 0,-3 1-1,1 2 1,-1-2 1,2 2-2,-1 0-1,4 2 5,-4 3-4,5-3-3,-2 5 5,-1-1-6,0 3 3,-2-3 12,0 0-6,1 1-7,-3-1 2,2 1 2,-4 0-1,0 1-2,2 0-1,-4 0 8,-1 1-4,1 1 0,-3-2-1,0-1 0,0 0 4,-3-2 1,2 3-1,-2-3 0,0 2-1,0-3 4,1-1 0,-1 3-5,0-3 2,0-1-6,0 2 7,3-4 2,-4 3-14,2-1-16,2-1-52,0-3-37,-2 4-47,2-4-38,-3 4-47,3-4-62,-1 2-46,-2 2-312,1-1-716,2-3 317</inkml:trace>
  <inkml:trace contextRef="#ctx0" brushRef="#br0" timeOffset="124925.5544">6629 8358 146,'7'-12'257,"-2"3"-4,0 1-7,-2 1-10,0 0-14,-1 3-17,-2 1-27,2 1-16,-2 2-1,0 0-2,-2 14-2,1-2-1,-3 5 0,-4 8-4,0 2-5,-3 2-11,0 0 2,-2-2-13,3 1-3,-1-2-20,0-1 2,-2-4-9,4 4 1,0-4-2,1-4-3,1-2 3,1-4-13,2 0-5,-2-2 3,4-2-5,0-2 0,2-2 4,-3 1 1,0 2 9,3-2 8,0-4 6,0 0 11,0 0-1,3 1-1,-3-1-1,0 0-5,0 0-4,0 0-12,7-13-5,-1 5-13,-2-1-7,2-1-8,1-5-7,1 2 1,2-2-10,4-3-5,3 0-6,0 2 0,1 0-8,-1 4 0,0 7-1,-6 0-6,2-2-6,-3 7-2,1-3 0,-2 6-1,2-1-7,-1 6-4,2 1-5,-6 1-7,2 2-2,-2 3-2,-2-1 2,0 3 1,-5 0 0,-1-1 1,-2 1-2,-3-2 2,0 0 1,-3-1-1,-1 1 1,0-3-10,-2-4 0,0-1-4,-2 0-5,1-2-6,-3-4 5,4 0-12,-1-1 5,0 0 2,2-2-9,2-2 1,1 1 8,1 0-2,1 1-11,0-1 4,1 2-4,2-2-9,1 1-15,-1 1-13,4 1-18,-4-5-19,4 5-24,0 0-32,-3-2-43,3 2-46,0 0-40,7-8-53,-3 7-208,3 0-620,-1-4 274</inkml:trace>
  <inkml:trace contextRef="#ctx0" brushRef="#br0" timeOffset="125181.1979">6897 8759 282,'0'0'372,"0"0"4,6-3-8,-3 3-1,-3 0-25,0 0-20,0 0-17,5-3-13,-5 3-13,0 0-24,0 0-25,0 0-20,0 0-23,0 0-24,0 0-26,0 0-47,0 0-63,0 0-57,0 0-65,0 0-51,0 0-53,0 12-70,3-9-87,1-1-230,-4-2-633,10 3 281</inkml:trace>
  <inkml:trace contextRef="#ctx0" brushRef="#br0" timeOffset="125952.24">7191 8475 167,'3'-11'250,"-1"0"-4,2 2 4,-1 1-9,0 2-5,-2 0-13,0 0 1,-1 2-31,3 1-19,-3 0-10,0 3-23,0 0-17,0 0-5,0 17 1,-3-6-11,1 9 4,-3 4 5,0 2 2,-2 3 0,2-3-8,-4 4-10,2-1 0,-3 0-4,1 0-14,3-3 2,-2-1-12,1-1 2,4-7-2,-4 0-4,2-1-1,0-1-11,1-5 0,0 0-10,1 0-2,-1-3-4,4-2 2,-3 4-9,3-4-1,-3-4-5,3 3-7,-1 1 11,1-5 4,1 5 6,-1-5 9,0 0 9,0 0 5,0 0 2,0 0-5,0 0-2,0 0-9,6-12-3,-5 7-7,2-5-5,1 2-5,3-8-1,-1-1-5,-2 0 1,3 2-8,0-1 0,-1 1-2,2-1 0,-2 1-6,4 2-1,-2 3-4,2-2-3,0 1 3,0 0-3,1 2-1,2 1-3,-1 4 2,3 0-1,-1 1-1,-2 3 6,2 0-6,-4 2-6,0 3 3,1 0-1,1 5 3,-5-3 2,3 7-9,-2-1 6,-2 2-7,-2-1 7,0 2-5,-2 1 1,-2-1-6,-3-3 8,1 2-1,0 1-15,-3 0 2,-6-4-4,4 0-3,-6 2-8,1-7-1,-1 3 1,-1-2 0,1-1-11,-2-3-6,1 1-16,-1-1-4,6-3-7,-3 4-4,4-4-9,-1-1-16,1 0-13,4 0-15,-4-1-24,6-2-28,2 3-38,-6-3-29,6-1-34,0 4-40,5-7-192,-3 0-562,5 0 249</inkml:trace>
  <inkml:trace contextRef="#ctx0" brushRef="#br0" timeOffset="126567.472">7783 8598 63,'4'-6'204,"-1"3"0,1-1-4,-2 0-4,2 0-8,-4 4-17,1-2-15,-1 2 7,0 0 7,-8 16 8,-2-4 2,2 3 0,-6 7-6,-1 3-6,0 0-7,-1 4-5,1-6-6,1 0 2,1 2-5,3-4-1,-2-4-16,2-2 9,-1-1-3,6 3-13,-2-7 3,1-1-8,0 2-8,3-4-9,-3 1-11,6-1-6,-3-2-1,0-1-18,2-3-1,1 3 0,0-4 10,-1 4 5,1-4 1,0 0 15,0 0-3,0 0-8,0 0-4,0 0-15,8-18-1,-1 2-11,0-1-3,7-5-6,0-7-5,2-2-6,4-10-4,-5 11-1,3-13-2,-1 12-6,3-8-2,-6 11-3,-1 3-2,1-2 2,0 8-4,-6 2-2,1 3 0,-1 2 3,-2 4-3,-1-1-1,1 1-2,-2 1 3,-1 5-5,1-5-6,1 5 3,-1 1-2,-4 1 0,7 5 2,-3 2 2,3 8 1,0 2-4,2 5 3,-2 2 14,-1 6 0,-1 1 5,-2 0-2,2 0 13,-2 3 0,0 2 0,-1-4 3,0-3-8,-2 0 0,3-1-3,-3-1-1,3-7 0,-6 5-4,3-8-1,3-5-4,-3-2 5,0 1-4,-3-2-6,3-1 2,0-4 2,0 1-7,0-1-1,0 0-12,0-4-24,0 6-24,0-6-27,-3 1-51,3-1-61,0 0-49,-4-8-31,1 4-26,0-1-26,1 0-20,-3-3-22,4-2-37,-4 1-238,2-3-695,-2 3 308</inkml:trace>
  <inkml:trace contextRef="#ctx0" brushRef="#br0" timeOffset="126850.3651">7718 8763 181,'-4'-2'297,"1"0"2,3 2 4,-5-1-9,5 1-15,0 0-24,0 0 0,0 0 10,0 0-6,24 2-1,-9-1-11,8 2-14,3 1-11,0-2-12,-1-2-21,0 2-14,-1-2-17,-4 1-18,-4-2-16,-1 2-9,-3-1-8,-2 2-14,-2-2-10,-3 0-16,1 0-17,-4 1-36,-2-1-43,0 0-52,8 0-50,-8 0-72,3 1-87,-3-1-125,0 0-256,0 0-726,0 0 321</inkml:trace>
  <inkml:trace contextRef="#ctx0" brushRef="#br0" timeOffset="128018.3695">7630 9150 11,'-16'-3'283,"3"-1"1,2 4-3,1-1 0,2-1-12,1 2-11,1-2-10,3 1-12,-2 0-13,5 1-8,-5-3-15,5 3-9,0 0-7,0 0-3,0 0 7,0 0 11,17 2-3,-3 0-1,-1 1-12,5-1 13,8 3-16,-1 2-12,2 1-19,11 4-6,-10-7-17,0 0-17,1 0-12,0-1-10,-2 4-8,-5-3-7,2 0-17,-5-1-18,-4 1-27,-5-3-17,0-1-23,-3 1-21,-2-1-27,0 0-28,-2-1-36,-3 0-30,0 0-44,0 0-43,0 0-37,0 0-20,-13-4-12,4 3-11,-8 2-240,1-1-628,0-2 278</inkml:trace>
  <inkml:trace contextRef="#ctx0" brushRef="#br0" timeOffset="128294.6579">7725 9243 233,'-25'6'65,"0"-4"8,1 3 17,1 0 17,6-1 17,3-3 22,-6 3 9,7-1 16,3-2 8,5 1 4,0-2 1,0 2 0,1 1 11,3-2 4,1-1 24,0 0 31,8 4 21,1-2 13,3 2-11,2 2 4,6-1-6,3 2-4,2 0-28,-2-2-11,0 0-12,-1 4-25,3-3-12,-4 0-15,-4-1-8,4-2-14,-4 0-12,0 1-13,-2-2-12,-1 3-14,1-3-7,-6 1-9,0-2-3,-1 0-14,1 0-5,-4-1-14,1 0-12,-2 0-15,1 2-16,-5-2-20,5-2-20,-5 2-26,6 2-31,-6-2-38,0 0-36,0 0-50,0 0-54,0 0-55,0 0-59,0 0-83,0 0-307,0 0-845,0 0 374</inkml:trace>
  <inkml:trace contextRef="#ctx0" brushRef="#br0" timeOffset="129226.3961">4503 9099 92,'2'-10'291,"-2"-1"9,2 4-19,-2 0-21,0 3-27,0 4-26,0-2-20,0 2-21,0 0-4,-5 19 3,1 5-7,-3 3-3,-1 0-5,1 2-8,-2 2-5,-1 1-5,-1-1-12,1-1 8,2 1-7,-2-5-2,-1 1 12,2-5-18,5-5-7,-3-3 2,4-2-6,0-2-8,-1-1-3,4-2 2,-4-2-3,1-1 10,3 0 5,-3 1 11,3-3 8,0-2 7,-1 5 3,1-5 1,0 0-3,0 0-11,0 0-12,1-14-4,2 9-12,-3-3-12,4-4-7,-1 0-10,4-5-5,0 1-6,2 2-10,2-7-3,3 2-9,2 0-5,0 4-4,1 1-3,0 2-3,-1 6-9,-1 0-4,1 3-7,-2 3-6,1 3-13,-2 1-4,-3 1-3,3 0-6,-2 7-8,-3 0-6,1 0 5,-4 1 1,0-1-9,-4 0 6,-1 5-2,-3-3-6,-4 1 1,0-1-7,-4-2 3,-2 0-4,-2-4-8,-5 1 0,3-3-4,-3-2 7,1 1 7,3-3 0,2-2 8,-1 0-2,2 0 11,2-2 8,2 0 8,1 1 2,2-1-1,-1-1-4,6 2-14,1 1-20,-5-3-25,5 3-35,-1-3-38,1 3-39,6-5-40,-2 1-39,6-1-39,-2 4-283,5-1-651,2-1 288</inkml:trace>
  <inkml:trace contextRef="#ctx0" brushRef="#br0" timeOffset="129493.0392">4745 9467 252,'4'-3'346,"0"0"21,-1 0 33,1 0 14,-1 1-5,-1-1-16,-2 3-21,5-2-23,-2-1-36,-3 3-25,0 0-32,0 0-23,3-2-29,-3 2-19,0 0-22,0 0-44,0 0-57,0 0-63,0 0-68,0 0-47,0 0-42,4 7-49,-3-3-55,1-1-55,-2 0-64,3 1-222,2-1-653,-2-1 290</inkml:trace>
  <inkml:trace contextRef="#ctx0" brushRef="#br0" timeOffset="129913.5171">5069 9183 54,'0'-18'286,"0"2"0,0 0-9,1 6-9,1 1-12,-2 1-21,1 1-22,-2 2-20,1 1-20,0 0-23,0 4-11,0 0-9,0 0-8,1 13-7,-2-1-8,-2 8 14,-1 4 6,-1 2 7,1 2 4,-3 3-8,0 0-9,-3 1 11,3-2-4,0-2-12,1 3 1,-1-7-7,2 4-6,-1-3 9,-1-5-20,1-3-15,2-2 1,0-4-8,0 1-7,0-2-9,1 0 3,0-4-13,0 0-4,2-1 0,-1-3 2,2 2 1,-1-1 7,1-3 8,0 0 10,0 0 10,0 0-2,0 0 3,0 0-8,7-12-15,-6 6 2,1-2-10,3-4-3,0 0-4,3-3-6,1-1-8,1-2-2,2 3-3,-1 1 0,5-3-1,1 3-6,-3 4-4,0 4-4,1 1 3,-1 2-10,2 1 2,-3 3-4,2 2-2,-1-1-1,-4 2-9,0 2-6,-3 4-2,0-4-2,0 5 3,-3-1-1,-1 3-4,-3 0 8,-1-1 0,-5 3-6,-1 1-4,0 0-10,-4-3-1,-2-1-7,-4 2 3,-3-2-3,-1 1-9,6-6 1,-5-2-1,2-2 3,2 0 6,1 0-9,-2-3-9,3 0-8,3 0-7,2-3-15,3 2-27,2-1-21,0-1-32,3 1-37,1 2-46,0-7-34,5 1-37,4 1-287,3-1-665,4-2 294</inkml:trace>
  <inkml:trace contextRef="#ctx0" brushRef="#br0" timeOffset="130865.1766">6059 9281 182,'0'-13'320,"0"6"4,0 0-19,-1 0-29,1 4-25,0 3-26,0 0-24,0 0-19,-6 13-9,2 1-5,-3 10-3,1 5 11,-1 3-7,-1 0-1,-1 1-2,-6 11-8,7-13 3,-3 1-1,1 1-4,0-1-4,2-4-6,0 0-9,2-4 0,-1-5-10,1-5-6,1 1-12,1-5-8,-1-1-8,2-2-3,2 1-5,-2-3 4,2-1 4,-2-1 11,3-1 16,0-2 8,0 0 5,0 0 4,0 0 8,0 0-22,0 0-7,0 0-7,3-16-12,-1 6-14,0-2-9,2-5-1,0 0-16,-1 0-7,2 2-4,-1 4-7,3-4-5,-2 5-13,1 2 8,1-1-8,3 2-3,3 2-4,-2 3-6,3 2 0,0 2-6,0 3-19,-1 2 5,-3 0-13,0 2-3,-5 0-5,1 3 2,1 2-2,-4-1-9,1-1 3,-3-3 0,-1 5-1,-3-3-4,1-1 6,-3 1 2,-3 1 4,-2-1 2,-5-3 5,5 1-2,-4-5 2,-2 0-2,1 0-1,-1-1 3,5-2-4,0 0-6,2-1-5,1 0-20,1-1-24,0 1-25,3 0-32,4 0-39,-8-3-42,8 3-45,-3-1-44,3 1-56,0 0-43,11-9-328,-4 5-799,8-1 354</inkml:trace>
  <inkml:trace contextRef="#ctx0" brushRef="#br0" timeOffset="131139.1177">6136 9744 22,'8'-1'260,"1"-2"21,-3 3 16,-3 0 27,2-1 29,0-1 6,-5 2 7,7-4-10,-7 4-12,5-1-18,-3 0-17,-2 1-26,0 0-22,0 0-27,5 0-25,-5 0-22,0 0-34,0 0-49,0 0-53,0 0-79,6 1-58,-6-1-48,0 4-52,0-4-71,4 4-82,-3-1-337,5-3-730,-6 0 323</inkml:trace>
  <inkml:trace contextRef="#ctx0" brushRef="#br0" timeOffset="131524.1669">6483 9486 50,'4'-26'266,"2"6"-6,-2 4-11,3 2-5,-1 1-16,-3 5-4,-1 1-9,0 2-11,1 0-14,-3 1-24,0 4-13,0 0-4,0 0-6,-3 17-1,0-3-6,-3 6 15,-2 4 7,-5 5-6,3 3 1,-1 2-6,-4 9-8,3-13-12,2 1-7,-1-2-5,2 1-5,-1-3-5,1-2-6,2-1-12,1-5-2,1-5-11,0-2-10,3-2-3,-1 1-5,0-5-5,0 0-3,3-2-2,0-2 8,-3 1 20,3-3 17,0 0 8,0 0-2,0 0-8,0 0-11,3-12-2,0 4-11,1-4-7,2-2-8,1-3-6,0 2 0,0-2-10,4-5-4,3 3-3,0 2-3,3 0 3,0 5-13,4 1-3,-3 5-5,4 0-3,2 5-8,-9 2 2,0-1-6,1 6-6,-2 0 5,0 5-2,-4 0-3,-1 1 0,-2 2 0,-3 0 1,-2-2-2,-2 4 7,-2 1-3,-4-3 1,-1 2 6,-3-3-5,-1 1 5,-7 3-1,-2-3-4,-1 1-7,-2-6-13,2-2-18,-1 0-13,-2-4-17,4 0-29,5-2-24,-2 0-37,4-1-43,3 0-60,3-2-82,-1-1-412,5-1-829,0-1 366</inkml:trace>
  <inkml:trace contextRef="#ctx0" brushRef="#br0" timeOffset="132780.3754">7207 9771 195,'-3'1'191,"2"3"-4,1-4-8,-5 1-10,5-1-6,0 0 0,-4 1-3,4-1 1,0 0 1,-1 3 1,1-3 7,0 0 3,0 0 6,0 0-1,0 0-4,0 0-7,0 0-27,3-10 2,-3 4-26,2 1-4,1-1-2,-1-4-15,2 1-2,0-3 1,-1 0-19,3-2 3,1-1-17,0 1-6,-2 5-7,2-6-4,3 2-8,0-1-7,1 2 0,-1 1 2,-1 5-10,-1-1 3,2 0-7,0 2-9,4 1 20,-7 3-19,3-2 4,0 3-2,-2 3 1,1-2-5,0 2 2,1 1 3,3 2-14,-5-2 6,2 1-1,4 1-5,-2 1 9,0-2-1,0 1 3,-1-2-6,-1 0 10,0-1-19,-1-1 14,3-1 3,-2-1-7,-2 0-8,0 3 15,2-4 6,-3-2 10,0 1 9,0-3 3,1 2 1,-1-4 1,-1 3-1,0-4-1,1 0 0,-2-1 3,0 1 1,1 2 4,-5-1 4,3 2 2,-1-3 4,-1 6-3,-1-3 6,2 0-10,-1 1-1,-2 4-6,0-3-3,0 3-9,0 0-6,0 0-5,0 0-3,0 0-9,0 0 2,0 0 0,0 0-8,-5 14 6,4-6-5,-1 0 1,1 1 0,-1 1-3,1 1-3,1-1 4,0 0 2,0 1 2,3-3-5,0 2-2,-2-1-2,3 1 4,3-2 0,-1 1-4,4 1 6,2 0-3,0-3 3,3 1-1,-1-2-1,2 1 1,-1-2-3,-1 0 2,2-5 3,-1 3-2,7-3 4,-8-3-9,0 3 5,0 0-4,-2-2 2,1-2 0,-2 3 5,-2-2 0,-1-1-6,2 1 4,4-3-1,0-2 4,-2 1-5,9-3 1,-7 3-4,1 1 5,2 0-5,-3 3 5,0-2-4,-1 2-5,-2-1 6,-1 2-4,-1 1 1,2 2 3,-4 1-3,4 1 0,-5 1-4,4-3 11,-3 4-11,0 1 0,0 0 5,-4 0 0,2 0 0,2 4-2,-4-4 0,1 5 1,-2-3-2,1 2-3,1-1 4,-2 2 1,0-2-2,-2 0 0,3-1 5,-3 2-3,0-3 0,0 1 4,-2 1-1,1 0-1,-1-1 2,2-1 0,0 1 0,0-1 1,-1-3-3,1 4-4,-1-3 7,2-1 0,-1 2-3,-1-2 4,1-4-3,-2 5 5,2-5-1,0 6-1,0-6 3,0 4 2,0-4 2,0 0-2,-2 4 0,2-4 4,0 0-5,2 3-1,-2-3 2,0 0 1,-2 4-15,2-4-28,0 0-47,0 0-39,0 0-66,0 0-41,0 0-58,0 0-47,4 3-55,-4-3-282,0 0-724,0 0 321</inkml:trace>
  <inkml:trace contextRef="#ctx0" brushRef="#br0" timeOffset="133703.6774">7317 10108 106,'4'-26'288,"0"1"0,-2 7-5,3-3-11,-3 3-10,1 3 0,-2 3 7,2 2-7,1 1-6,-4 0-23,0 3-32,0 3-7,0 3-30,0 0-17,0 0 3,0 0-26,-7 20-14,4-4 1,0 11 15,-5 2 6,-1-1-5,1 2 0,0-1-12,0 0 0,0-1-6,1 0 0,1-1-4,-1-3-3,0-2-3,0-5-4,4-2-13,-2-3-8,3-3-6,-2-1-9,3-2-5,-1-1-3,-1-1-3,2-1 4,0 2 13,1-2 12,-2 1 4,2-4 11,0 0 8,0 0-1,0 0 7,0 0-2,0 0 7,0 0-23,0 0 5,6-16-16,-3 7-11,1-2-6,3-3-4,-1-3-7,2 2 1,2 0-16,-2-1-8,8-1-2,1 0-6,-3 7-4,0 2-3,-1-1 4,1 3-11,0 3-6,0 3-12,1 0 2,-6 3-1,-1 1-10,2 3-7,-3 0-5,0 1-7,-3 4 3,1-2-4,-1 7 4,-3-1 1,-5 2 1,1-1-2,-2 1 4,-2-1-9,-6 3 3,-3-3-7,-2 0-3,-2-5-3,0 0-10,0-4 5,0 0 4,2-5-6,3-2 8,1 1 5,0-2 2,4 0-4,-1-2 2,3-1 0,-1 3-7,4 0-9,-1-2-14,2 2-31,4 0-26,-3-7-40,3 3-36,0 4-36,4-7-37,3 2-41,0-1-41,2 0-317,6-3-737,5-1 326</inkml:trace>
  <inkml:trace contextRef="#ctx0" brushRef="#br0" timeOffset="135253.9326">7786 10033 129,'3'-15'271,"-2"6"-2,3-3-5,2 0-4,-3 4-4,-2-2-16,3-1-9,-1 3-3,0-1-2,0 2-3,-2 1 3,1 1-10,-1 1-12,0 2-17,-1-2-16,0 4-18,0 0-25,0 0-11,0 0-9,-8 10-9,5 0-4,-4 5 1,-1 9 2,-2 0 2,0 5 0,0-2-1,-3 4-7,4-4-2,-2 3 0,0-2 9,2 0 5,2-3-15,-3-1-11,5-5 10,-1-1-7,0-1-5,0 0-9,2-8-3,1 2-8,0-2-3,0-1-3,0-4-4,3 1-1,-1-1 3,0-1 8,1-3 3,0 5 17,0-5 1,-3 2 14,3-2 3,0 0 1,0 0 7,0 0-3,0 0-1,0 0-25,7-8 1,-3 3-4,-4-1-10,2 0-4,1 0-4,1-3-8,-1-3-5,-1 4-5,3-2-2,-1 0 0,0 1-7,0-1-5,1 2 8,-1-3-13,1 3-7,0-3 6,0 3-3,2 1 1,-2-3-4,0 4-1,2-2-2,-3 0 3,2 2-3,1 0-3,0 0 5,-3 0-4,1 4-2,0-2 2,1-2-7,-2 3 10,2-1-5,-2 1-3,0 3 0,0-4 10,1 1-15,-1 1 5,1 2-3,0-2-6,0 1 9,1 0 0,0 0-3,1 1 10,0 0-9,4-1 5,-1 1-3,0 0 0,2 0-2,-1 1-3,-1-1 5,0 0 1,0 0 3,-1 0-5,-1 1-3,-2-1 0,-1 1-1,0-1-2,-5 0-2,10 1 5,-8 1 1,1-2-4,-3 0-3,6 3-1,-6-3-2,4 0-9,-4 0 0,4 1 0,-4-1 6,4 3 2,-4-3-4,2 2-7,1 1 12,-3-3-6,2 2 5,-2-2 1,3 3-4,-3-3 2,3 5 2,0-2 4,-3-3 1,0 0-1,1 4 5,-1-4-8,0 0 5,2 2-5,-2-2 8,0 0-6,1 3-3,-1-3 2,0 0-3,0 0 5,4 3-6,-4-3 3,0 0 6,0 0-6,0 4 5,0-4 0,0 0 2,0 0 1,1 5 0,-1-5-3,0 0 4,0 0 0,4 0-4,-4 0 12,0 0-9,0 0 9,0 0-8,1 1 3,-1-1 0,0 0 1,0 0-2,0 0 8,0 0-11,0 0 1,0 0 6,0 0-9,0 0 6,0 0-6,0 0 7,0 0 4,0 0-5,0 0 0,0 0 1,0 0-8,0 0 11,0 0 0,0 0 0,0 0-2,0 6 2,0-6-4,0 0 4,0 0 0,0 0-5,0 0 2,1 2-1,-1-2 3,0 0-7,0 0 3,0 0 1,0 0 5,0 0 0,0 0-3,0 0 8,0 0-8,0 0-1,0 0-1,0 0 0,0 0 2,0 0 0,0 0 0,0 0 3,0 0 1,0 0-4,0 0 1,0 0 2,0 0 0,0 0-2,0 0 0,0 0 5,0 0-1,0 0-2,0 0-5,0 0 0,0 0 2,0 0-1,0 0 4,0 0-3,0 0-1,0 0-1,0 0 1,0 0 1,0 0-3,0 0 1,0 0 2,0 0-3,0 0 5,0 0 0,0 0-7,0 0 6,2 4-4,-2-4-2,0 0 7,0 0 0,0 0 0,0 0-2,0 0 3,0 0-3,0 0 1,0 0-3,0 0-1,0 0 5,0 0-2,0 0 0,0 0-7,0 0 7,0 0-2,0 0 2,0 0 4,0 0-11,0 0 8,0 0 0,0 0-3,0 0 2,0 0-2,0 0 2,0 0 2,0 0-4,0 0 1,0 0-3,0 0 3,0 0-6,0 0 8,0 5-7,2-2 8,-2-3-4,-1 5 2,1-5-6,1 4 2,0 0 8,0 0-5,0 1-1,-1-2 8,3 2-9,-3-2 9,2 3-6,-1 2-2,2-3 1,-3-1 4,1 1-5,-1 0-1,2-1 0,-1 4-3,-1-5 1,0 2-2,0 0 2,0-1-1,0-4 3,0 7 2,-1-2 0,1 0-3,0-2-2,-2 1 3,1-1-4,-1 3 3,0-3-3,2 0 4,0-3 0,-5 8-2,3-4 4,0 0 1,-3 1 3,1 0-3,-1 0 8,-2 2-10,0-2 2,-1 0-3,-1 0 6,0 0-4,0 0 7,-1-1-3,-2 0-6,4-1 2,-1 1-2,-1-1 2,1 0-6,-1-2 2,2 0-5,1 0-4,-2 1 3,4 0-1,0-2-1,-2 1-1,2 0-4,-2-1 3,0 0-9,-2 1-5,1-2-2,-2 0-6,0 0-3,0-1 6,0 0 0,2 0 7,-3 1 5,2-1 1,1 1-1,-1-2 4,-1 2 5,3-1-3,0 1-1,3-1 5,-3-1-1,3 3 3,0-1-4,-2 0 2,6 1 6,-7-2-1,4 1 2,3 1-3,-5-1 0,5 1 2,0 0-7,-6 0-11,6 0-14,0 0-26,-4-1-22,4 1-26,0 0-38,0 0-45,0 0-41,0 0-54,0 0-60,0 0-58,0 0-312,0 0-779,15 1 345</inkml:trace>
  <inkml:trace contextRef="#ctx0" brushRef="#br0" timeOffset="136683.8847">8382 10161 2,'2'-5'155,"1"0"0,1-2-9,1 2 1,-2 1 3,-1-1 2,1 0-4,0 0-1,-1 0-7,2 2-6,-3-1 4,2-1-2,-2 2-2,2-2-5,0 1-6,-2 2-7,1-3-4,2 2-5,-3 0-2,1-1 1,-1 1 11,2 1-17,-3 2 2,4-5-2,-4 2 1,0 3-6,3-4-4,-3 4 6,3-4-4,-3 4 6,1-3 0,-1 3-14,3-3 3,-3 3 1,0-4-2,0 4-11,2-3 6,-2 3-4,0 0-3,4-5 1,-4 5-7,0 0-5,0-3 9,0 3-11,0 0 11,0 0-5,0 0-5,0 0-11,0 0 0,0 0-2,0 0-9,0 0-11,0 0-5,0 0 1,0 0-7,0 0 1,0 0-9,0 0 0,0 0 4,-4 12-5,2-7-6,1 6 8,-1-2-4,-2 5 2,1-2-6,3 5-5,-7 2 9,0 6-1,3 1-2,-2-1 1,-1-1 6,-1-1-3,2 2 1,0-7 0,-2 4 5,4-5-4,-3 2 6,1-2 17,-2 0 0,1-3-1,1 1-4,0-3 1,0 0-2,4-3-8,-2-1 1,1 0-1,-3-1-4,5-1-1,-2-1 2,2 0-3,-1-2 0,1-1 0,1-2 2,0 6 4,0-6 4,0 0 2,0 0 19,-3 2 12,3-2 7,0 0 10,0 0 9,0 0-7,0 0-7,0 0-5,6-18-10,-2 7-7,0-4-4,0-5-8,2 1-2,2-7 0,-3 1-9,3-1-1,2-1-5,-3-1 1,1 1-3,1-1-3,-1 2 2,-1 3-2,0 5 0,-1 1-3,0 1-3,-1 0 1,2-1-1,-3 0-4,2 0 3,0 1-2,0-1 0,1 1-1,-1 1 0,2 2-4,-1-1 5,-2 4-4,1-1 0,1 2 2,-1 0-2,-1 2 0,2 0 0,-3 4-5,2-4 5,-2 2-1,-1 4-7,2-2-1,-3 0 2,-2 3 1,7 2-2,-4 0 2,1 1-1,3 5 5,0 1-5,0 4-1,-1 1 3,4 7 3,-3-4-4,-1 3 2,-1-1 2,2 6-1,0 1 2,-2 1-3,-3 0-2,-1 1 4,3-4 0,-3 1 1,-1 0 2,-1 0-2,-3 0 4,3-6-5,0 0 3,-2 1-3,2-3 2,-5-3 2,6 2-3,-4-5-3,1 2 4,2-2-2,-1-1 0,-2-1-4,3-1 6,-1 0-1,-1 0 2,2-2-6,0 1 9,-1-3-4,1 1 0,-2 3 0,2-5 0,1 3 2,-2-1-4,0 2-1,1-7-1,0 5-1,0-2-7,1-3-5,-3 5-18,3-5-19,-2 3-11,2 1-14,0-4-11,0 0-22,0 0-25,-4 3-33,4-3-17,0 0-12,0 0-35,0 0-40,0 0-26,-10-6-18,9 3-23,-1-2-19,-2 1-272,1-2-684,2 0 303</inkml:trace>
  <inkml:trace contextRef="#ctx0" brushRef="#br0" timeOffset="136988.1039">8396 10285 255,'-3'-3'310,"0"1"-5,0 0-11,3 2-22,-1-5 1,1 5-14,0 0-26,0 0 4,0 0 19,10-1-6,0 0 6,5 2-7,8 0-17,0 4-12,3-3-12,-1 0-18,-1 1-21,0 0-14,-3-1-13,-4 2-16,0-2-11,-5 1-14,1-2-6,-4 0-12,-2 0-7,-1-1-7,-1 2-3,-1-2-7,-4 0-6,6 0-7,-2 1-16,-4-1-23,0 0-33,0 0-44,0 0-36,0 0-72,0 0-46,0 0-47,0 0-66,0 0-55,0 0-290,0 0-737,0 0 326</inkml:trace>
  <inkml:trace contextRef="#ctx0" brushRef="#br0" timeOffset="139785.7803">10528 8537 45,'0'0'211,"0"0"-18,0 0-26,0 0-9,4-1-16,-4 1-13,0 0-7,0 0-5,0 0 1,0 0-2,0 0 3,0 0-1,6 2 2,-6-2 10,0 0 5,0 0 8,0 0 0,4-2 10,-4 2 0,0 0 4,3-5-1,1 2-3,-2 1-11,2-3-10,-4 2 0,1-2-6,1-1-3,2 2-6,-4 0-12,0-3-14,0 2 1,0 3-11,0-5-15,-3 2-9,2 2-4,1-2-8,-3 3 1,-1-1-11,1 0-7,-3 2-8,1-2-10,-4 6 11,1 0-4,-1 2-4,-1-4-3,2 4-1,0 2-8,2-2 7,-2 3 0,0-1-2,3-2-7,1 1 8,2 1-5,-4-2-7,4 1-3,2-1 0,0 2-3,0 0 8,0 3 5,1-1-2,2 1-6,1 0 8,2-2-13,-2 3 11,5 1 3,-1 3-3,0-3 0,-1 3 6,0-2 2,2 0-10,-2 0-3,0 1 4,0 0-5,-3-2 8,1-1 6,-1 1-10,1-1 7,-2 0-1,0-3-3,0 0-2,-2-1-4,2 0-1,-3 0 0,3-2-2,-3 0 5,-3-1-7,6 2 1,-6-2-7,2-1 15,-2 1-4,-3-1 8,1-1-1,-5-2-8,0 3 10,-4-3-2,0 0 1,0-3-2,0-1 2,-1-3 7,1 4-5,2-5 1,1 0 3,-1-2 0,4-1-5,-3-1 4,3-1-3,4 3 6,-3-2-5,4-3-1,-2 5 0,3 1 1,-1-3 7,2 6-2,0 0-5,-1 1 1,2 0-11,-1 0 1,1 1 6,0 4-5,-2-5-8,2 5-25,0 0-26,-1-4-26,1 4-25,0 0-20,0 0-23,6 9-31,-5-2-33,5 0-62,2 3-40,-1-5-219,4 7-584,2-6 259</inkml:trace>
  <inkml:trace contextRef="#ctx0" brushRef="#br0" timeOffset="140599.4178">10862 8649 98,'3'-8'222,"-2"-1"-10,4 0-11,-3 0 0,1-2-8,-1 2 7,0 1-12,0-1-7,1 3 0,-3-1-6,2 0-6,0 3 2,-1-4-15,-1 3-1,-1 1-12,1-1-13,-2 2-7,2 3-15,-2-8-9,2 8-7,-3-2-19,3 2 7,-7 1-22,7-1-9,-13 6-6,6-2-1,1 5-4,-3-2-3,0 5 1,-1-1-3,0 2-5,-2 2-7,3-1 10,1 2-11,-2 0-7,1 0 10,4 2-8,-1 1 0,2-2-6,1 0 6,0-2-4,2 4 3,-2-4-6,3 1 3,0 1-4,3-7 1,-2 2 4,2-2-10,-2 2 3,2-3 3,0 1-5,0-4 0,3 4-6,-4-6 6,6 3 7,-4-2 2,3 0-7,-3 2-4,7-6-4,-1 3 14,-1-2-8,0-1-3,1-1 5,0 0-6,0 0 6,1-1-5,-2-2-1,-1 0 3,2-1 1,-1-1 4,-1 1-1,0-1 6,-1-3-2,2 3 7,-2-6 3,-1 5-2,1-5 2,2-1 2,-1-1-6,-3-2-8,2-1 9,-3 2 1,2 0 7,0-1 2,-5 3-9,2 2 4,-2-5 4,1 5-2,-2 0-1,1-7 0,1 6 0,-4 0-5,2 2-2,-1 0-8,-1-1 3,1 0 6,-2 1-8,0-1 5,0 0-9,1-2 6,-3 6-10,1-2 2,-3 0 1,2-1-2,-3 4-3,1-2 3,0 1-6,1 4 0,0-5-13,-3 3-12,2 0-9,-1 2-9,-2-1-7,4 3-11,-4-1-15,3 1-7,0 0-28,-1 1-23,2 0-23,2 1-28,-2 0-23,2-1-29,1 3-37,1-1-219,2 4-539,0-4 238</inkml:trace>
  <inkml:trace contextRef="#ctx0" brushRef="#br0" timeOffset="141201.4094">11514 8780 155,'0'0'180,"0"-5"6,0 5-1,0 0 4,0 0 3,0 0 2,-3-2-6,3 2-3,0 0-11,0 0-5,0 0-12,0 0-3,0 0-10,0 0-5,0 0-5,0 0-7,0 0-13,16 2-4,-6-1-10,5-2-7,1 2-10,8-1-9,0 2-6,0 1-5,1-2-9,0-1-8,-5 4-4,3 0-2,-8-1 0,-1-2-7,-3 2-6,-1-3-2,-3 0 2,-2 2-5,2-2-4,-2 0 2,-2 2 2,-3-2-5,7 1 11,-7-1-16,0 0-16,6 0-13,-6 0-9,0 0-29,0 0-25,0 0-30,0 0-31,0 0-49,0 0-24,0 0-20,-19-3-26,12 3-191,-3-2-486,3 2 215</inkml:trace>
  <inkml:trace contextRef="#ctx0" brushRef="#br0" timeOffset="141522.7587">11455 8874 112,'-4'0'168,"4"0"12,0 0-10,-4 2-2,4-2-8,0 0-1,0 0 3,0 0 2,4 10 0,0-8-1,0 0 0,3 0-4,3 4-7,4-1-9,-1 0-12,1-3-6,7 6-9,-4-7-15,6 6-13,2-3-8,-3 1-5,2-3-10,1 0-6,-4 1 2,-6-2-10,1 0-3,-4-1-6,0 3-2,-4-6 2,0 3-2,-3 3 18,0-6-18,-5 3-3,7 0 4,-7 0-13,4 0-13,-4 0-7,6 0-40,-6 0-31,0 0-35,5 0-38,-5 0-42,0 0-50,5 3-19,-5-3-219,7 0-506,-1 0 224</inkml:trace>
  <inkml:trace contextRef="#ctx0" brushRef="#br0" timeOffset="142471.7179">12466 8671 157,'3'-7'160,"0"2"-18,-2 0-13,-1 2-13,3-1-8,-3 1-22,0 3-2,2-4-11,-2 4-4,0 0-10,0 0-14,0 0 5,0 0-5,0 0-4,0 0-3,0 0 3,0 0-5,0 0 8,0 0 7,0 0 8,0 0 8,0 0 3,0 0 4,0 0 1,0 0 3,0 0-3,0 0-2,0 0-8,0 0 8,0 0-4,0 0 3,0 0-4,0 0 0,0 0-1,0 0 1,0 0 2,0 0-2,0 0-4,0 0 0,0 0-3,0 0-3,0 0-5,0 0-4,0 0-5,0 0 1,0-4-7,0 4-5,0 0 0,0 0-7,0 0 2,0 0 3,0 0-4,0 0 5,0 0-1,0 0 3,0 0 14,0 0-6,0 0-5,4-1 5,-4 1-3,0 0 6,0 0-2,3-3 7,-3 3-5,0 0 0,1-6 5,-1 6-1,4-4 1,-4 0-2,0 4 7,2-4 2,-1 1 0,1 1 2,-2 2-2,2-6-4,-2 4 3,0 2-9,3-7 8,-1 5-1,-2 2 10,2-6-10,1 4-1,-1-2-3,0-1-2,1 1 1,-1 0 1,-1-1 4,1 1 2,-2 1-2,2 1 2,-2 2-2,2-7-4,-2 7-10,1-3-4,-1 3-6,0 0-7,0 0-11,0 0-6,0 0-1,-3 12-8,1-2 12,-3 7-2,1 2 0,-3 7-1,0 1-4,1 1-1,-1 0 4,2 4 1,-2-2-8,1-5 4,0 4 7,3-1-7,-1-3 2,-1-6-2,0 5 2,1-7-2,1 1-4,1-6 6,-3 0-7,3-1 4,0-1-5,1-4 7,-1 0-5,1 2-2,-1-5 7,1 1-3,0 3 5,1-4-4,0-3 5,0 2 7,0-2-3,0 0 3,-3 5-1,3-5 3,0 0 1,0 0 6,0 0 21,0 0 10,0 0 12,0 0-2,0 0-1,5-8-4,-2 1-5,0 0-9,1-4 2,1 2-14,2-5-2,0 0-5,1 2 4,-1-5-9,3 2-7,0 1-4,-2 0-1,2 1-3,-3 3 0,3 0-5,1-1-1,1 3-5,-5 0 3,0 2 0,4 0-5,0 2 0,1 4-9,2-2 0,5 4-17,-2 2-3,-3 1-5,2 1-4,-5 5-1,2-2-6,-2 2-3,-1 1 1,-3 1-4,-3-2 0,0 1 0,-1 1 12,-1-1-8,-4-1-3,2 1 16,-4-1-3,-2-2 2,1 4 1,-8 0 8,0-3 6,-4 5 3,3-8 4,0 1-3,-3-3 3,6 2 5,-4-6 2,-2 2-11,3-2-10,2-1-1,1-1-15,0 1-17,3-1-22,0-2-12,0-2-10,-1 2-13,5 1-18,0-3-24,0 3-29,2-5-28,1 4-38,2-2-35,2-5-268,3 3-612,2-2 271</inkml:trace>
  <inkml:trace contextRef="#ctx0" brushRef="#br0" timeOffset="143069.4139">13031 8707 202,'7'-10'263,"-1"3"-5,0-1-7,-1 1-4,-2 2-14,1 0-13,-2 1 0,0 2-8,1 0-14,-3 2-9,3-3-25,-3 3-12,2-2-20,-2 2-13,0 0-20,0 0-3,0 0-13,-1 9-9,-1-1-12,-3 1 13,1 6-23,-2 2-8,-2 8-2,-2-1-2,0-1-4,2 4-7,-2-3-1,-2 3-2,2-1 15,-2-1 13,1 0-13,1 0 3,-3 4 3,4-9-12,2-3 7,-2 0-10,3 0 0,0-1-3,-2 0 4,3-7-6,1 0 0,-1 3 4,2-2-5,-1-1 1,0-3-2,4 0 4,-1 0-1,-1 0 24,1-3 22,1 0 20,0-3 27,0 0 18,0 4 15,0-4 6,0 0-15,0 0-13,4-11-12,1 3-13,1-4-16,0 0-7,2-3-7,0 0-10,1-1-7,1 2 0,1-1-12,4-4-4,-6 4-1,3 1-6,-4 1-9,3 1-5,1 1 4,-4 2-4,2 0-7,-2 2-4,1 0-5,1 0-2,2 2-7,2 1 6,2 1-3,-2 3-8,9 3-6,-8 1-1,5 1-12,-5-1-4,-3 4-4,-1-1-4,-4-1-4,-1 3 3,1 0-4,-3 0-1,1 1 2,-5 0 1,0 2 4,0-2 5,-2 0 9,-3 2-1,0-3-1,-3 0 3,2 4 5,-4-3-3,-1-1 5,-2 1-3,0-1 3,-4-1 3,3-3 4,-3 2 2,2-5 1,-6 0 3,5 1 1,-5-3 0,4-2 1,-3 1-8,4 1-30,0-4-11,1 1-23,0-2-37,1 1-62,0-1-51,-3 0-56,-1-3-64,1 1-51,-4-2-303,6 7-753,-7-5 334</inkml:trace>
  <inkml:trace contextRef="#ctx0" brushRef="#br0" timeOffset="150873.8972">2462 6737 100,'0'0'157,"0"0"-7,0 0-4,0 0-12,-2-7-4,2 7-8,0 0-7,0 0-10,0 0-9,0 0-4,0 0-10,0 0 0,0 0-5,0 0 1,0 0-2,0 0-6,0 0-6,3 12 1,-3-12-5,-1 7-6,1-7 5,1 5-7,-1-5 0,-1 3-3,1-3-3,-2 3-1,2-3-2,0 0 0,2 5 4,-2-5-1,0 0 1,0 0 3,0 0-3,-2 4-2,2-4 4,0 0-3,0 0 4,0 0-2,0 0 3,0 0 5,0 0 9,0 0-4,0 0 3,0 0 0,0 0-8,0 0-2,5-12-8,-5 9-3,0-3-5,0 0-5,1-1 3,-1 2-10,0-2 33,0 1-2,-1-3-6,-1 3 2,-1-2-10,3 2-13,-1 0 12,-3 0-11,2 0-7,1 1 3,-2 0-5,-1-1-10,-2 1 3,3 1-5,-4 4-8,0-2-3,0 2-11,-3 1 2,0 0 1,2 3 5,-2 2-6,-3 2 5,2 4 0,2-1-3,-2 2 0,0-3 5,3 3 2,1-1-10,1-1 4,2 1 3,1 0-1,0-2 5,-1 2-9,1-3 5,2 4-3,-1-6 1,2 0 5,0 0 1,2 0-4,-2-2-5,1 1 9,1 1-4,-1-3 4,3 1 2,0 0-1,2 2 0,-2-2 2,2 0 7,1 3-13,1 1 4,-2-2 0,1 0 3,0-1-1,-1 1-6,1 2 0,-3-2-1,2 1 6,-1-1 4,-5 0-14,3 0 1,-1 2-2,0-2 5,-4-2-4,2 3 3,0-3 5,-5 3-1,2-1 3,-5 2-2,2-4 5,-2 1-6,-1-2 2,0 1 0,0-3-1,-4-1 2,4 1 2,0-2 4,-2-2-10,1-1 13,0 0-15,0-1 5,3-1 4,0-1-4,0 2 6,1-3 3,0 1-11,1-3 1,1 2 1,1 3-1,3-2 3,-4 1-6,3 0-3,1 1-7,0 0-16,0 4-25,0-11-22,0 9-23,1-1-16,3 2-13,-1-2-13,2 2-18,0 0-30,-5 1-26,11 0-24,-4 2-180,0 0-453,0-1 200</inkml:trace>
  <inkml:trace contextRef="#ctx0" brushRef="#br0" timeOffset="151612.4578">2735 6670 80,'4'-5'146,"0"-3"8,2 4 4,-2-3 8,-2 5-2,3-4-2,-2 0-1,1 1 8,-1 0-1,0 0-3,0 2 0,-2 0 1,2-1-5,-2 1-2,2 1-4,-1-1-8,-2 3-3,0 0-26,2-4-13,-2 4-13,0 0-14,0 0-6,0 0-16,0 0-2,0 0-6,-9 15-10,3-3 11,-1 4-13,-4 7 1,2 0-3,-5 4 4,4 2-14,-2 0 8,-1 0-2,4 2 0,-2-4-2,-2 2 3,1 0 17,2 0-5,-1-7 9,-1 5-6,5-9-1,2-1 12,-1-4-12,3 0 0,-4-4-5,5 1-1,0-4-1,-1 0 10,0 1-8,2-4 1,-2 1 11,2-2-3,1-2 12,0 7-2,-2-4-14,2-3 25,-1 3-2,1-3-5,0 0 6,0 0 1,0 0-4,0 0-2,0 4-4,0-4 4,0 0-4,0 0-6,0 0-2,0 0-5,0 0-2,0 0-6,0 0-6,0 0 0,0 0-6,0 0-3,0 0-1,0 0-4,0 0-2,0 0 0,0 0-5,0 0 4,0 0-8,0 0-1,0 0 3,0 0-2,0 0-3,0 0 0,0 0-1,0 0 3,0 0-4,0 0 0,0 0-3,0 0 5,0 0-1,0 0-2,0 0-2,0 0 3,-3 6 3,3-6-6,0 0 2,0 0 1,0 0-2,0 0 2,0 0-4,0 0 0,0 0 1,0 0-8,0 0 9,0 0-2,0 0-2,0 0-2,0 0 2,0 0-3,0 0-5,0 0-3,0 0 7,0 0-3,0 0-2,0 0 0,0 0-7,0 0-2,0 0 3,0 0-8,0 0 4,0 0-7,0 0 1,0 0 1,0 0-7,0 0-8,0 0-2,0 0-15,0 0-8,0 0-25,0 0-23,0 0-20,0 0-17,0 0-27,0 0-33,10-8-74,-9 4-71,2 1-287,1-2-695,-1 0 307</inkml:trace>
  <inkml:trace contextRef="#ctx0" brushRef="#br0" timeOffset="151970.0434">2858 6807 174,'-2'-2'261,"2"2"-1,0 0-11,0 0-8,-1-5-2,1 5-2,0 0 0,0 0-7,0 0 13,0 0-13,0 0-2,0 0-11,0 0-6,0 0-8,0 0-14,0 0-10,5-1-6,-5 1-22,0 0-13,9 4-7,-5-3-8,0 2-2,10 2-8,-4-2-8,4 2-5,4-3-13,1 5-11,-2-2-5,4-1-9,-7-1-2,0 0-8,-4-1-2,5 1-9,-5-2-13,0 2-30,-3-2-33,0 1-20,2 1-32,-4-3-24,1 1-22,-6-1-22,5 1-19,-5-1-20,0 0-29,6 2-36,-6-2-39,0 0-41,0 0-236,0 0-622,0 0 276</inkml:trace>
  <inkml:trace contextRef="#ctx0" brushRef="#br0" timeOffset="152287.1479">2898 6949 99,'-10'1'211,"3"3"9,0 0 10,3-1-5,0-3-11,1 1-7,3-1-15,-6 3-19,6-3-11,0 2 1,0-2 11,13 4 3,-4-1-16,0 1-14,7-3 4,-2 2-25,2-1-12,6 3-10,-7-2-9,2 0-5,-1-2-13,-2 2-5,0-3-6,-3 0-9,1 1-16,-4 1 9,-1-2-8,0 0 0,-1 1-7,-6-1-4,8 1-3,-8-1-20,6 1-25,-2-1-14,-4 0-25,0 0-24,4 1-31,-4-1-36,0 0-61,0 0-71,7-3-231,-7 3-551,7-1 244</inkml:trace>
  <inkml:trace contextRef="#ctx0" brushRef="#br0" timeOffset="153367.1483">3412 6688 158,'3'-6'159,"-1"-2"-12,0 1-4,-2 2-4,2-3 13,-1 0-2,1 3-5,-1-2-4,0 1 1,1 0-4,1 1-3,-3-1-4,0 2-1,4-1-3,-1 0 1,-2 0 6,1 1-5,-1-1-3,-1 5 0,4-5-6,-4 2 2,0 3-4,0-3-12,0 3-10,0 0-10,2-4-17,-2 4-11,0 0-9,0 0-4,0 0-11,-7 14 0,1-1 6,2 3-10,-6 9 1,-3 4-9,2-1-1,-2 1-3,1-1 4,0 3-1,2-2-4,-2-1-2,0 0-2,3-4 6,-1 1-5,3-6-3,-2 5-6,2-7 8,3-1-4,-2-5 3,4 0-1,-3-1-6,1-1-6,1-1 14,2-1-9,-2-2 8,2 0-7,-2 0 1,3-1 2,-3 0 1,0-2-9,3 3 18,0-5-8,0 5 12,0-5 9,0 0 21,-3 2-15,3-2-2,0 0 11,0 0 8,0 0 3,0 0 9,0 0 2,0 0 9,0 0 2,0 0 5,0 0-4,0 0-5,6-13-8,-3 6-14,-3-3-3,4-2-4,3-2-4,-3-3-9,2 2 6,1-3-12,0 2-6,0 0-3,1-1-4,-2 4-1,1 0-4,0 0 2,2 1 1,-1 5-7,2-5 1,1 2-3,2 2-3,0 1 0,2 2 0,3 3 0,-2-1-1,-2 6-7,3-2 7,-2 3-15,-2 2 5,0 5-3,-2 0-6,-3 1-5,2 1-2,-4 1-4,-2 1 7,-1-2 5,-2 4 2,-1 0-6,-1-4-2,-2-1 5,-4 5 7,0-4 1,-3-1-1,0 0 4,-1-1-2,-6 3 8,3-7-1,1 0-5,-1-2-2,-1-1 13,0-1-8,0 0 3,1-3-3,0 0 7,0 0 3,3 0-10,1 0-10,0 0-1,0 0-9,3 0-7,2 0-18,0 0-25,1-5-31,0 4-36,1-4-36,-1 3-38,4 2-45,-3-9-52,3 6-296,1-2-662,4-2 293</inkml:trace>
  <inkml:trace contextRef="#ctx0" brushRef="#br0" timeOffset="154144.4369">3738 6791 73,'0'-5'172,"0"5"-4,3-7-9,-2 5-3,-1 2 0,0-7-1,1 4-4,-1 3-8,0-5-1,0 5 1,3-5-12,-3 5 2,0 0-10,0-3-1,0 3-8,0 0-10,0 0-7,0 0-13,0 0-6,0 0-9,0 0-8,0 0-10,0 0-3,0 0-7,0 0-7,0 0-3,0 0-11,0 0-9,0 0-3,0 0-4,0 0 7,0 0-8,0 0 0,-7 12 2,7-12 1,0 0-6,0 0 2,-1 5-1,1-5 2,0 0 4,0 0-5,0 0 7,0 0-2,0 0-2,-3 6 6,3-6-2,0 0-1,0 0 1,0 0 3,0 0 1,0 0 1,0 0 0,0 0 2,0 0-1,0 0 2,0 0 3,0 0-6,0 0 3,0 0-4,0 0 0,0 0 0,0 0 0,0 0-6,0 0-16,0 0-19,0 0-33,0 0-41,0 0-56,0 0-36,0 0-23,0 0-205,0 5-455,0-5 202</inkml:trace>
  <inkml:trace contextRef="#ctx0" brushRef="#br0" timeOffset="154774.1361">3939 6662 83,'2'-4'219,"0"0"-12,0 3-20,-2 1-16,3-5-20,-3 5-11,0 0-18,0 0-11,0 0-10,-2 13 0,1-4 3,-1 3 17,-3 5-8,1 1 1,-5 8 3,2 1 0,-1-2 2,2 4-13,-4 1 6,3-1 1,0-1 11,-3 2-1,3-4 6,-6 3-10,5-4-8,0 1 0,-1-3-7,3-5-16,1 1-2,-1-2-7,2-3-6,-3 1-10,4-5-5,-2 0-4,3-1-6,-1-2-3,2-3-10,-1 0 0,0 1-1,2-5-2,-2 5 0,2-1 8,0-4 11,-4 6 11,4-6 13,0 2 14,0-2 0,0 0 10,0 0-4,0 0 7,0 0-4,0 0-13,4-13-9,-1 4-11,0-3-3,0 1-9,2-7-5,1 1-5,-2-2-11,2-1 1,-1 3-6,2 0 2,-1 2-7,-2 1 0,1 4-4,0 0-1,0 2-9,0 1 0,-2 1-2,4 1 1,-1-2-6,3 5 5,4-3-1,4 6 1,0-1-3,0 4-1,-2-2-1,-1 5-4,0 1 2,-1 1-4,-3 0-4,-3 2 5,0 1-10,-2 0-1,-3-2 6,1 5-3,-3-4-10,0 4 6,-3-3 2,-4 5 0,-3-3 9,0-1 0,-8 1-2,1-2 0,-1-2-10,-2 1 5,-1-6-18,0 1-16,3-3 7,3 1-6,-1-4 8,1 3-12,1-3-22,-2 0-15,7 0-18,-1-3-17,2 0-19,-2 1-28,6-2-49,-2 0-43,5 0-71,1 4-313,5-10-698,-2 2 310</inkml:trace>
  <inkml:trace contextRef="#ctx0" brushRef="#br0" timeOffset="155127.1462">4410 6747 181,'1'-8'302,"-1"1"-5,3 0-10,0 3-14,-2 0-14,-1 0-22,1 1-24,2-1-18,-3 4-22,0 0-20,0 0-18,0 0-13,0 0-12,-15 9-1,5 4 1,-6 4 3,-2 4-4,-2 7 2,2-2 7,-6 12 0,-3-1-5,5 1-1,1 4-6,0-4-2,9-8-25,-3 1-5,2-5-4,2 6-9,1-5 0,3 1-6,1-4-8,-1 1-3,3-5-10,3-2-2,-1 7-19,4-11-36,-1-2-54,3 1-35,-1-5-52,4 2-54,0-6-77,4 0-81,2-2-202,0-4-626,-2-2 277</inkml:trace>
  <inkml:trace contextRef="#ctx0" brushRef="#br0" timeOffset="155623.753">4533 6844 106,'3'-10'338,"0"0"1,0-1 4,-3 6-16,3-3-7,-2 3-23,-1 1-22,2 1-34,-2-2-20,0 5-28,0 0-20,0 0-15,0 0-18,0 0-3,-6 12-32,0 3-1,2 3-12,-6 7 17,0 0-7,2 3-19,0-1 0,-4 2 3,4-4-9,-1-1 2,2 0-18,-1 1 7,1-7-4,1 0-2,2 1-8,-3-2-5,4-4-5,0-4-8,3-2-2,-4-1-4,3 0 2,-2 0-4,0-1-5,3-1 1,0-2 3,0-2 0,-1 5-2,-2-3 2,3-2-5,0 0 6,0 0 0,0 0 5,0 0 8,0 0 4,0 0 2,0 0 4,0 0 0,0 0 0,0 0-2,0 0-4,7-8-4,-4 3-8,-1-4-7,3-1-4,-1-5 1,3 2-8,-1-1 0,-1-1-3,4 1-7,-1-2 0,3 2 0,-1 0 0,4 1-4,-2 0-2,3 5 1,-2-2 0,5 3-1,0 2 4,-2 0-8,1 4 2,-2 1-7,-1 1 3,-1 1-5,-2 3-6,-2-1-8,-1 5 4,-1 3-1,-2 0 1,-3 0 8,1 3-2,-6 4 2,-1-2 0,-3 2 3,-3-2-7,0 4 6,-4-1-1,2-6 0,-1-1-1,-7-2-4,2 2 11,0-2-7,-5-2-1,3-4-4,0 2-4,4-6-21,3 2 9,-1-3-21,2-3-11,3-1-22,0 1-28,2 1-18,-4-2-25,5-2-24,3-3-31,1 4-59,2-4-53,4 0-52,-1 0-201,8 0-628,-1-4 278</inkml:trace>
  <inkml:trace contextRef="#ctx0" brushRef="#br0" timeOffset="156191.5688">4859 6796 134,'4'-5'251,"-1"0"-8,1 1-13,-1-1-16,0 2-16,-2 0-18,1-1-17,-2 4-16,0 0-16,0 0-13,0 0-2,0 0-9,0 0-4,1 12 2,-2 0 27,-2 5 1,0 2-11,-2 0-13,-4 8 18,-1 1 38,0 0-6,0 1-4,2 1-15,-3-2-10,1 1-2,-3 0-1,6 0 3,-4-3-10,1-2-14,0-3 10,2-5-9,2 1-12,-2-3-5,3-3-6,-2-2-16,3 0-3,0-3-5,2 1-6,1-3-4,-3 1-6,2-2 2,1 0-2,1-3-4,0 4-9,0-4 6,0 0 4,0 3 4,0-3 6,0 0-4,0 0-6,0 0-7,0 0-1,7-15-2,-4 6-7,2-8 0,1 4-5,1-3-3,-1 2-2,1-2-2,1 2 3,-1 4-1,-2-5-7,0 6-3,1 0-7,1-2 5,0 2-7,1 1 6,-1 2-4,5-2 3,0 0-3,1 4 10,-2 2-12,2 2-2,1-1-2,-1 4 6,-5 0-8,5 3 6,-5 0-1,-1 3 4,-1 0-7,0-1 0,-2 5 0,-1-2 1,-3 0 3,-2 5 0,1-4-2,-1 0-7,-2 0 12,-4 1 0,1 0 2,-3-1-1,0-2 8,-1 3-10,1-6 2,-6 2-2,2-3-7,-1 1-7,-5-3-15,3 0-6,3 0-14,-1-3-4,3-1-18,1 0-31,1-3-42,2 1-36,-2 1-39,3-3-33,-2-1-40,2-3-48,3-2-320,4 1-718,0-1 319</inkml:trace>
  <inkml:trace contextRef="#ctx0" brushRef="#br0" timeOffset="156551.0126">4942 6577 53,'1'-6'276,"0"0"-7,-1 1-12,0 1-17,0 4-15,0-6-14,2 2-20,-2 4-23,2-3-17,-2 3-16,2-1-7,-2 1-14,0 0 9,10 7 2,-3-1 9,3 4-7,0 3-8,2 1-11,3 6-7,-1 2-14,0 2 8,2 5 7,-4 0-1,4 2-7,-2 13-8,-6-10-4,-1-1 2,-4 2-2,-3 10 3,0-12-10,-3 1-7,-4 1 27,-7 9 5,4-11-5,-7 7-5,3-8 3,-14 7 0,3-2-5,4-10-5,1-3-8,-3 0-6,1 0-4,-9 3-9,7-6-14,-2-1-27,0-2-50,0 0-52,3-1-64,-3 1-55,2-3-58,3-2-79,1-1-71,1-2-229,5-2-696,1-4 308</inkml:trace>
  <inkml:trace contextRef="#ctx0" brushRef="#br0" timeOffset="157976.1836">1139 7822 123,'0'0'282,"4"-3"-23,-2 1-13,-2 2-13,2-4-14,1 2-11,-3 2-13,3-5-10,-3 2-10,0 3-7,4-3-11,-4 0-11,0 3-5,3-5-8,-3 5-6,-3-7-10,3 4-7,0 3-10,-4-7-12,1 0-12,-1 5-8,-3-7-6,4 5-3,-4 0-11,-3 1-6,3-1-5,-3 3-5,1 2-8,-3 2 0,-1 1-4,0-1 2,1 3-7,-2 3 1,3 2-5,0 1-1,1 1-2,1 3 1,2-2-9,0 1 3,0 0 2,6 1 0,-1 2-3,2-4-2,0 3 2,2 0-2,2-2 2,-1-3 3,1 2-4,1 2-1,4-3 5,-2 1-7,0-1 6,-1 2 1,-1-5-5,1-2 0,-2 3 1,-1-2-2,1-4 1,-4-1 0,2 3-5,-2-3 7,1 1-3,-1-1-1,-1 1 5,-1-1-4,-5 2 9,-1-2-10,1 0 6,0 0 8,-4-2-18,-2 3 8,-3-3 6,2-1-5,0-2 1,0-1-5,-1 0 1,2-1-3,-2-1 11,2 1-14,4-2-13,-1 0-18,2 0-3,2-1-22,-1 0 14,2 1-44,3 1-57,1-3-54,2-1-40,1-2-46,3 0-191,1 2-519,1 2 229</inkml:trace>
  <inkml:trace contextRef="#ctx0" brushRef="#br0" timeOffset="158558.7238">1300 7990 25,'0'0'265,"0"-5"-9,0 5-15,0 0-15,4-6-12,-4 6-8,1-5-8,-1 5-5,0 0-1,3-5-11,-3 5-1,2-4-1,-2 4-4,0 0-2,1-8-14,-1 8-5,1-7 2,2 3-16,-3-2-2,3 2-11,-3 4 3,0-8-4,4 1-23,0 2-16,-1-3-1,3 2-6,-3-2-8,2 1-3,1-1-12,2 3-8,-2-1-6,2 3-22,2-2 13,0 1 0,1 4 2,2-3-10,1 6-2,0-2-8,-4 2 1,4 2 4,-5 0-18,-1 2-2,2 1-11,-4 1-11,-1 0-10,-2 2 4,1 0-2,-2 0 6,-1 6 2,-4 0 1,-4 2-15,-4 3 16,-4-1-18,3-4 25,-9 1-24,4-1 25,-4-1-1,4-1-2,-1 0 4,1-4 1,1-1-14,4 0 20,2-3-4,2-2 11,-2 0-7,5-1-2,1-1 7,1-1-5,3-2 19,-7 7-10,7-7-2,-4 2 1,4-2 6,0 0-14,0 0-18,0 0 32,7 10 6,-1-8 2,1 1 1,1 0 7,2 1-8,3-2 6,1 2-5,1-2-18,2 0 19,3 2 1,-5-1-6,2 2-4,0-3-18,-1 1 24,-2 0-13,0 0 1,-4-2-9,1 0-14,-1 0-20,-2-1-17,2 3-19,-1-3-22,-1 4-19,1-3-27,-9-1-28,15 0-34,-15 0-35,14-1-53,-7-3-266,3 0-601,0 1 267</inkml:trace>
  <inkml:trace contextRef="#ctx0" brushRef="#br0" timeOffset="158895.2975">1787 7977 5,'-10'-7'324,"0"2"5,3 3-3,0 0-11,4-1-18,-1 1-24,1-1-16,3 3-21,-4-1-28,4 1-22,-3-2-9,3 2-13,0 0-14,0 0 9,0 0 0,0 0 2,0 0-12,0 0-6,17 2-1,-7 2 14,1-2 8,5 3-1,6 0-15,-1-1-12,3 2-14,0-3-9,0-1-14,0 1-6,-1 2-18,-4 0-29,-3-3-32,-2-1-35,-1 2-38,1-2-38,-6-1-44,0 3-47,-2-3-40,-1 0-49,-3 1-23,2 0-29,-4-1-313,0 0-695,0 0 308</inkml:trace>
  <inkml:trace contextRef="#ctx0" brushRef="#br0" timeOffset="159227.7463">1773 8120 88,'-9'2'258,"5"1"3,0-2-5,-2 2-16,6-1-1,0-2 1,0 0 22,7 5-14,3-2 5,4-1-6,6 5-14,4-2-12,0-2-24,0 5-11,4-4-16,0 1-21,-4-3-12,-1 2-10,-1-2-16,-8-1-6,0 2-17,-4-2-6,-1-1-18,-4 1-20,2-1-26,-1 0-19,-2 0-35,3 2-28,-7-2-23,4 0-26,-4 0-34,6 2-35,-6-2-38,5-1-56,-5 1-291,5-3-614,-5 3 273</inkml:trace>
  <inkml:trace contextRef="#ctx0" brushRef="#br0" timeOffset="160723.259">2449 7849 146,'3'-5'203,"-2"-3"-9,1 2-4,0 0-5,0 1-7,-1-1-3,2 0-8,-1 1-6,0-1-7,1 2 0,0-2-2,0 1-7,0-1-8,-1 0-12,1 0-2,1-1-7,-1 1 5,3 1 2,-5-4-3,2 5 1,1-5-5,-1 4 9,-1 0-18,0 3-1,-1-1-7,1 1-7,-2 2-5,0-6-22,0 6-3,2-5-15,-2 5-9,0 0-5,0 0-6,0 0-4,-4 17-5,2-2 7,-2 3-6,-2 5-1,-4 8-7,0-3 3,2 5-3,-2-2 2,-1-1-5,2 1-1,-2-3 6,1-2-5,3-3 0,-6 0 0,6-6-3,-4 4 1,4-7-1,3-1 1,-2-4-11,2 1 21,0-3-13,2-2 6,0 0-4,-1-1 4,3-1 11,-2 1 9,2-4 18,0 0 14,0 4 23,0-4 5,0 0 9,0 0 3,0 0 9,0 0-3,0 0-8,0 0-9,0 0-14,5-17-6,-3 9-6,3-2-7,0-1-6,-1 2-3,1-6-7,0 1-4,0 3 22,0 2-9,-1-2-9,-1 2-3,4-3-6,-4 5-1,1 2-11,3-1-4,-1-2-4,1 1 1,0 2-3,0 0-5,7 1-2,-1 2-3,-3 1-5,0 2-10,-1 1-8,1-1-1,2 2 4,0 2-4,-2 0 4,1 4-1,0-2-4,1 5 2,-5-4-11,-3 1-8,3-2-7,-4 0 1,0 2-1,1-2 3,-4 1 4,2-2 3,-2 1 8,-2-1-3,2 0 11,-3 0 4,2-1-15,-2 1 12,0-1 10,-4-2-3,3 1-1,-3 0 9,-3 0-3,3 1 0,-3-1 3,3-1 1,-4-1-7,2 1-8,-2 0-16,1-2-4,0 2 6,3-3-8,-2 2-8,3-2-7,-1 2-13,-2-1 0,5-1-14,-1 1-5,0 0-10,5-1-7,-7 2-23,7-2-12,-7 1-21,7-1-21,0 0-20,-4 3-33,4-3-33,0 0-48,0 0-166,0 0-523,0 0 231</inkml:trace>
  <inkml:trace contextRef="#ctx0" brushRef="#br0" timeOffset="161084.0027">2746 8067 65,'1'-2'270,"-1"2"-22,2-4-21,-2 4-22,0 0-20,0 0-20,1-3-12,-1 3-17,0 0-8,3-2-8,-3 2-1,0 0-1,0 0-2,0 0-6,0 0-6,0 0-11,0 0-13,0 0-6,0 0-5,0 0-15,0 0-32,0 0-40,0 0-51,0 0-67,0 0-31,0 0-58,0 0-150,10 5-406,-10-5 181</inkml:trace>
  <inkml:trace contextRef="#ctx0" brushRef="#br0" timeOffset="161726.6727">2932 7801 21,'1'-11'263,"2"3"-11,0 1-10,-3 1-7,3 5-25,-3-2-17,0 3-21,4-4-26,-4 4-10,0 0-18,0 0-11,0 12-11,0-1-6,-4 5 5,-4 8-3,6 1 9,-5 5-7,0-2 5,0 1 3,0 2 0,-3-2 7,2-2-11,-1-1 1,2 0-10,-1-3 3,2-6-11,-1 0 0,1 0 6,2-1-1,0-4-8,0-2-23,-2 0-6,4-3-4,-2 0-5,3-2 5,0-2-9,-1 2-5,2-5 20,-4 7 5,4-5 6,0-2 2,0 0 16,0 0 7,0 0 6,0 0-1,2 2 2,-2-2-12,0 0-11,0 0-2,4-14-7,-3 7-9,3-1-4,-1-1-12,1-2 4,-2 0-8,2 1-2,2-4-6,-1-1-10,-1 4 2,2-1-8,1 0 7,-2 1-8,3-1 2,0 3 1,-1 1-3,6-2-2,-2 1-6,5 2 0,3 0-3,-2 6 1,4-1-2,-1 2 1,-6 2-3,0 0-3,-2 4 1,-4 0 0,2 2-18,-3-1-5,0 2 1,-1-1-35,-1 1 18,-2-1-2,0 2 4,-2 1 0,-1 0 9,-4-1 1,3 1 7,-4-3 10,-3 2 0,-2 2 0,0 0 15,-2-5-12,-1 0 3,0 0-10,-1-2 8,0-2 4,1 1-14,-1-3 6,-1-1-3,6 0-18,-1-1 2,1 1-15,0-4 2,-1 1 0,2 3-14,2-4-7,-1 3-11,3-1-18,0 1-22,-1-1-24,2 0-49,3 2-55,-4-4-77,4 4-214,0 0-584,0 0 258</inkml:trace>
  <inkml:trace contextRef="#ctx0" brushRef="#br0" timeOffset="162061.8922">3273 8165 317,'0'0'382,"0"0"5,0 0-6,0-4-19,0 4-21,0 0-31,0 0-30,0 0-18,0 0-22,0 0-20,0 0-24,0 0-16,0 0-27,0 0-10,0 0-26,0 0-43,0 0-59,0 0-42,0 0-55,-9 9-43,8-5-54,0 1-58,1-2-50,-2 4-284,2-4-618,3 1 273</inkml:trace>
  <inkml:trace contextRef="#ctx0" brushRef="#br0" timeOffset="162599.8897">3563 7814 60,'0'-12'277,"0"3"-12,0 2-9,0 0-16,0 3-26,0-2-26,0 6-22,0 0-13,0 0-11,-7 14-17,1-4-12,-2 7-4,0 6-7,0 4-6,-1 3 21,0 1-5,1 1 7,-1-2-11,2 5-1,-3-7 8,2 1 3,1-2 3,0-1-17,1-8-8,2 0-3,-2-3-6,1-3-16,3 0 10,-2-1-5,3-2-12,-2-4 1,1 1 1,2-2 13,0 0-2,-2 0 13,0 0 27,2-1 20,0-3 8,-3 1 9,3-1 8,0 0 3,0 0 0,0 0-12,0 0-19,0 0-11,7-14-16,-5 7-10,3-3-17,0 1-8,3-4-5,1-2-14,2 2-19,0 0-5,3 1-11,-1 3-4,0 1-11,1 1-8,1 2-12,-2 1 2,4 3-9,-3 1-5,-5 3-5,2-1-2,-4 4-4,4-1-6,-7 1 5,2 2 1,-2 1-5,-3 2 6,2-2 5,-6 3 2,2-1 2,-2 1-2,-4 3-2,-1-3 4,-1 5 8,-1-6-9,-4 0-7,0-2-8,3-3 4,-2 1 0,-1-2-13,4-3-5,-2 1-11,2-3-8,3 0-15,-2-3-29,5 1-32,-2-1-31,3-2-22,2 1-49,1-2-40,4-3-47,2 0-281,5-3-677,2 1 300</inkml:trace>
  <inkml:trace contextRef="#ctx0" brushRef="#br0" timeOffset="162937.3046">3739 8156 335,'3'-3'437,"-3"3"-1,0 0 1,0 0-2,7 0-15,-7 0-29,0 0-33,0 0-40,0 0-29,0 0-31,7 3-30,-7-3-17,0 0-36,0 0-44,0 0-54,0 0-60,0 0-67,4 0-68,-4 0-54,4 2-62,-2 1-62,-1 0-63,-1-3-262,4 4-673,-1 0 298</inkml:trace>
  <inkml:trace contextRef="#ctx0" brushRef="#br0" timeOffset="163311.1613">3946 8007 1,'10'-13'163,"-3"-1"-9,3 2 10,0 0 12,-3 3 10,-1 0 12,-1 4 10,1-3 14,-2 4-6,0 0-2,-2 2-15,-1 1-14,2-2-20,-3 3-18,0 0-13,0 0-17,-3 10-8,0 1-8,-1 4 4,-3 2 13,-3 5 12,0 3-9,0 0-9,1 0 10,-3 0-3,2 1 2,1-2-1,0 0-9,-2-2-8,4-5-12,0 2-10,-1-3-8,3-2-5,1 1-6,-2-4-4,3-4-15,-1 2 4,1-1-4,1-3 0,0 0-1,2 1 1,-3-2 5,3-2 18,0-2 19,0 0 18,0 4 14,0-4 6,0 0 6,0 0 3,0 0 1,0 0-8,0 0-10,0 0-11,10-10-13,-7 4-8,1-1-12,3-2-9,3-2-16,1 0-22,2-2 5,1 3-29,6 0 4,-6 4-7,0-1-13,0 2-6,2 4-12,-1 1 0,-1 0 0,0 3-11,-4 0-6,0 1-6,-3 3-5,0-2 10,-5 1-3,3 2 3,-2 1 5,-3 2 7,-1 1 0,-2 0 2,-3 0 6,-1 1 4,-2 0-6,-2 0-8,-3-4-13,0 2-15,-3 1-19,3-7-1,-3 1-15,3-3-15,0 3-8,1-3-20,-2-5-6,5 1-10,0-2-13,3 0-15,-3-2-22,3 1-26,3-1-33,1 0-43,0-1-246,6 0-610,0 0 270</inkml:trace>
  <inkml:trace contextRef="#ctx0" brushRef="#br0" timeOffset="163678.1942">4432 7980 61,'3'-11'305,"0"2"0,-3 1-16,3 2-28,-2 0-26,0 2-29,-1 3-21,0 1-19,0 0-18,0 0-15,-8 8-3,2 0-12,-4 8-5,-4 3 0,-2 3-1,0-1-2,-1 4-16,-1 0-14,3 0-12,0 3 0,-2 0-5,6-2-5,-1 1-8,0 0 5,5 3-9,1-4-5,-2 2-3,4 2-3,1-1-2,3-1-5,0-7-34,0-2-47,6 4-30,-1-5-70,1-2-79,1 0-64,4-4-192,-4-8-527,1 1 233</inkml:trace>
  <inkml:trace contextRef="#ctx0" brushRef="#br0" timeOffset="164060.6431">4618 7977 269,'0'-7'332,"1"2"-20,2 1-32,-3 1-32,0 3-25,0 0-30,0 0-18,0 0-17,-7 19-14,3-5-15,-2 3-11,-2 7-16,1 2 4,-2 1-3,2 0-8,-1 0-3,-2-1-6,3 0 6,0 1-10,0-2-8,-3 2-7,3-4-2,1-3-5,2-4-4,0 0-6,1 0-3,0-3-4,-2-1-1,2-3 4,0 1-10,0-2 0,2-3-2,-1-1 9,1-2 26,1 1 11,0-3 10,0 4 10,0-4-9,0 0-23,0 0 7,0-14-8,3 4-5,0-2-11,1-2-5,2-3-4,1 2-8,0-2-3,1 0-8,2 3-6,4-6-4,3 3-7,-6 5-2,5 0-5,2 4 0,3-1-1,0 4-18,2 3 0,-3 0-2,-4 6 1,1 1-3,-4 0-13,-3 4 12,-2 1-12,1 1 9,-6 1 2,-1 4 4,-4-4 6,2 4-1,-6 2-3,-3 7 6,-3-4 7,-1-4 3,-5-4 5,-2 1-13,3 0 3,-4-4 9,0-3-8,0 1 2,0-5-14,7 1-9,-2-4-13,-1 0-14,7 0-17,-1-4-12,1-1-27,0-1-25,3 1-31,2 0-27,2-2-35,3 1-39,0 0-264,4-7-576,3 7 255</inkml:trace>
  <inkml:trace contextRef="#ctx0" brushRef="#br0" timeOffset="164566.2696">4936 8073 296,'3'-9'295,"2"-2"-5,0 2-15,-2 4-6,0 1-11,1-2-25,-3 2-20,1 1-23,-2 3-22,0 0-21,0 0-12,0 0-13,0 0-15,-3 18-10,0-4-7,-3 5 5,-2 5-11,-2 1 18,0 1-4,-1-1-8,3 1-5,-2-1-9,-3-1 22,3 2-21,0-4 6,3-5-3,0-1 1,-1 8 0,1-7-1,-1-2-14,5-5-4,-2 2-8,0-4-6,0 1-8,3 0 0,0-3-1,-1-1-1,3-1-1,-2-1 6,0-1-4,1 4 20,1-6 8,0 0 22,-2 4 17,2-4 4,0 0 0,0 0-5,0 0-11,0 0-11,9-15-7,-5 6-11,0-1-7,3 0-9,0-4-5,2-1-8,1 3-15,2-1-10,8-1-9,-3-1-1,-3 7-6,1 0-4,7 3-6,-1 0-6,-6 2 0,-1 4-1,0 2-4,-4-4-8,0 6-7,-3 0 5,0 0 3,-1 2 0,-5 2 3,-1 2 3,-1 1 13,-3 3-11,-2 3 4,-5-4 9,-1 0-2,-6 3 0,-2-3 7,1-2-2,-1-3 1,0-1-2,6-2-7,-8 0 11,5-4-10,4 1-7,-1-3-19,4-1-37,0-1-34,0 2-32,3-5-35,0 0-37,3-2-40,1 2-64,2-4-79,4 0-231,-2-2-683,6-4 301</inkml:trace>
  <inkml:trace contextRef="#ctx0" brushRef="#br0" timeOffset="164944.4606">5049 7989 248,'1'-7'373,"2"2"-3,-3-2-25,2 4-29,-1-2-40,2 1-23,1 0-24,2 3-26,1 1-24,1 3-15,6 2-20,0 4-4,3 7-24,0 1-14,0 5-5,0 4-17,-4-2 1,-2 5-13,-1 0 3,-3 3-11,-4-1 14,-3-1-17,-3 2-7,-4 2 13,0-2 1,-2-2 15,-3 2 5,0-4 11,-2 0-27,3-5-12,-3 2 8,0-1-2,-3-2-9,0-1-1,3-2-3,-4 3 4,1-6-15,-3 1 3,1-1-31,0-2-51,-2-1-57,0-1-64,0-1-73,-2-1-75,2 2-78,0-7-245,-2 0-684,2-3 302</inkml:trace>
  <inkml:trace contextRef="#ctx0" brushRef="#br0" timeOffset="166385.2283">291 9489 64,'0'0'271,"0"0"-9,11-20-5,-11 20-8,0 0-2,7-12-6,-7 12 1,0 0-6,0 0-20,6-17-12,-6 17-10,0 0-8,0-16-23,0 16-21,0 0-5,0 0-11,-10-18-16,10 18-8,0 0-44,-14-9 18,14 9-13,0 0 4,-25 0-13,25 0-6,0 0-3,-30 13-21,30-13 14,-20 11-10,12-4 8,-2 5-15,3 0-5,-3 0-1,3 0-3,0 3 7,0-2-6,7-13-7,-4 23 14,1-12-14,3-11-1,-3 22-8,3-22 8,-1 21-6,1-21 0,4 23-2,-4-11 9,0-12-2,10 25 11,-4-13-11,1 0-5,0 1 4,1 1 0,-1-5 8,3 4-3,-3-1-6,-7-12-3,13 17 6,-13-17-12,8 12 6,-8-12-8,0 0 9,6 14-6,-6-14 12,0 0-11,0 0 7,-3 18-6,3-18 8,0 0 5,-14 11-4,14-11 6,-20 5-25,20-5 17,-24 1-3,24-1 3,-25 0-8,25 0-14,-23-3-4,23 3-20,-21-5-20,21 5-24,-17-9-29,17 9-40,-14-6-36,14 6-47,0 0-43,-7-16-243,7 16-568,3-17 251</inkml:trace>
  <inkml:trace contextRef="#ctx0" brushRef="#br0" timeOffset="166841.2022">374 9491 282,'10'-19'289,"-4"9"-25,-6 10-15,14-19-18,-6 12-15,-8 7-21,10-16-27,-10 16-10,14-9-19,-14 9-13,0 0-14,0 0-10,17-4-15,-17 4-4,0 0-8,21 16-10,-11-3-3,-3 0-10,-3 4-2,-4 1-14,2 2-14,-4-1-14,-2 1-5,-3 5-13,1-8-10,-5 0 0,1-2 0,-2-1 3,0-3-1,-3 3 2,4-7 2,11-7 0,-20 14 8,20-14 3,-13 6 9,13-6 17,0 0 5,-14 7 8,14-7-6,0 0-3,0 0-10,0 0 4,0 0-6,0 0-3,0 0 2,0 0 0,0 0-6,0 0 2,55 4-4,-44 1-2,-11-5 4,17 15 5,-7-5-7,-3-1 0,-7-9-2,11 21-4,-8-6 8,-3-15-4,-1 23-1,1-23 3,-13 25 2,6-10-3,-3-3 0,0 1 3,-5-6-4,-1 3-1,1-2 2,4 0 0,-5-4 1,16-4-4,-31 3 2,31-3 1,-24 1 0,24-1-6,0 0-5,-27-3-6,27 3-22,-14-6-28,14 6-53,0 0-46,-10-17-47,10 17-45,6-23-157,-6 23-444,16-24 196</inkml:trace>
  <inkml:trace contextRef="#ctx0" brushRef="#br0" timeOffset="167234.3641">609 9614 278,'-4'-2'330,"1"0"-10,-1 2-18,4 0-29,-3-3-24,3 3-19,0 0-8,0 0-8,0 0-1,14 0 15,-1 5-16,4-2-9,6 1-20,3 1-13,1 2-11,1-2-24,0 1-10,-1-2-13,0 3-24,-5-1-31,1 0-57,-9-3-24,-3 0-34,-2 1-35,-5-2-36,0-1-36,0 2-23,-4-3-31,-2 4-30,0 1-27,-6 2-208,-6-5-524,-2 5 232</inkml:trace>
  <inkml:trace contextRef="#ctx0" brushRef="#br0" timeOffset="167618.637">602 9799 5,'0'0'194,"-17"7"1,17-7 17,0 0 7,-11 7 14,8-3 11,6-1-12,-3-3-11,5 5-8,5-2-2,3 1-11,7-1-24,3 2-11,2-1-14,0-1-18,2-3-29,-2 8-55,-1-4-61,-7-2-71,0 1-79,4-2-61,0 5-224,-1-4-483,4 1 215</inkml:trace>
  <inkml:trace contextRef="#ctx0" brushRef="#br0" timeOffset="168899.7997">960 9960 126,'4'-15'212,"-1"2"1,3 3-1,-3-1-11,-2 3-1,3-2 0,-1 5-5,-3 0-11,4 0-16,-4 3-18,0 2-24,0-4-13,0 4-11,0 0-9,-4 16-2,-3 0-3,4 8 4,-5 6 2,-1 0 2,-1 15 1,-1-11-10,4 0 2,-6 9-4,1 3 4,3-12-4,-1-2 14,3-3-13,0 0-4,0-5-18,0-5-6,2 0-14,0-6 8,3-4-1,-1 0-5,0-1-1,0-1 12,0-1-4,3-4 29,-2 3 28,2-2 4,0-3 12,-2 4 10,2-4 10,-1 4 8,1-4 2,0 0-12,0 0-14,0 0-16,-2-21-12,5 9-14,1-5-12,-1-1-7,3 0-18,1 1-5,-2 0-6,2 2-11,1 1-6,-4 5-4,0 1-4,3 0-15,3 4-18,-3 1 1,4 3-8,-2 2-14,-1-1-15,-1 3 1,-1 2 5,2 1-6,-1 2 9,-4 2 6,0 1 2,1 4-1,-4-1 6,0-2-7,-3 0 1,-1-2-1,-3 5-16,0-5-2,-3-1 0,-4 1-17,0-4 2,1-1-1,-1-1 14,0-1-1,1-3-13,1 0 6,2-1-6,-1-1 4,5-1 19,-2 2-30,3-3-9,1 1-22,1 0-40,-1-1-57,4-3-40,4 3-56,-1-2-35,4 0-197,3-2-580,1 3 257</inkml:trace>
  <inkml:trace contextRef="#ctx0" brushRef="#br0" timeOffset="169249.1979">1128 10374 104,'0'0'411,"0"0"25,1-5 13,-1 5-19,0 0-37,0 0-31,3-2-35,-3 2-35,0 0-34,0 0-23,0 0-27,0 0-56,0 0-60,0 0-80,0 0-83,7 5-80,-7-5-93,4 5-98,0-3-218,1 2-604,-5-4 267</inkml:trace>
  <inkml:trace contextRef="#ctx0" brushRef="#br0" timeOffset="169668.3082">1391 10089 248,'0'-18'289,"3"0"2,0 0-5,-2 9-14,1-3-2,-2 7-29,1-3-17,0 4-20,-2 0-29,1 4-25,0 0-12,0 0-15,-10 24-12,3 2 3,-1 0-5,-1 3 5,-1 4-4,0 0-18,-2 10 6,3-9-7,1-3-5,0-1 5,-2 1-17,4-4 3,2-9-14,-2 2-4,3-4-7,-1 0 4,1-4-9,-1-3-4,1-1-8,0-3-3,3-1 0,0 0 8,-1 0 1,1 0 17,0-4 14,-3 4 3,3-4 7,0 0 10,0 0-2,0 0-7,0 0-7,0 0-6,10-16-13,-9 8-11,5-3-7,5-3-7,-4-3-15,10-3-15,4 0-6,-1 4 0,4 5-8,4-1-5,-7 4 1,3 3-3,-7 5-3,-3 2-1,-1 3 3,0 0-6,-5 2 1,-1 1-2,0 1 4,-3 5 4,-1 0 2,-3-3 5,-2 6-5,-3-2 3,-2 1 7,-3-1-3,-2-3-3,-7 2 1,-1-2-13,2-3-4,-4-1-22,3-1 5,3-5-6,0-1-11,1 3-13,0-6-17,1 2 3,3-4-16,0 1-34,2-2-46,2 4-65,3-5-72,0-1-274,1 2-646,3-5 285</inkml:trace>
  <inkml:trace contextRef="#ctx0" brushRef="#br0" timeOffset="170449.8742">2064 10188 86,'3'-6'330,"0"5"-25,-2-4-37,-1 5-27,0 0-23,0 0-19,0 0-27,0 17-1,-1-4-2,-2 5-8,0 8-9,0 1-19,-1 2 7,-1 1 11,-1 1-3,0-2-6,-1 0-5,2 1-1,-2 1-9,0-7 5,1-6-19,0-1-18,1-2-2,1 3 4,-2-4-10,3-5 0,-1 1-12,0 0 5,2-5-9,-1 0-3,2-1 3,0 0 7,-1-3 16,2-1 9,0 5 15,0-5 6,0 0 3,0 0-14,0 0-5,0 0-14,3-17-17,0 7-3,0-1-14,5-2-9,1-1-13,0 2-15,4-1-8,4-3-11,6 3-7,-4 3-5,4 4-2,-2-1-3,-7 6-8,3 1-2,-3 3-1,-4 2-10,-2-1-5,-1 1-4,0 0 1,-2 3 2,-3 0 15,0 0-5,-4 8 1,0-5 10,-7 3-5,-1-2-1,-4 5-6,-4-4-12,-2-5-12,-1 1 4,1-2-5,-1 3-1,4-7-2,0-2 0,5-1 8,2 0-10,0 0-15,0 0-26,3-1-27,3 0-30,-2-4-51,6 5-75,0-10-61,2 3-267,9 0-663,2-3 294</inkml:trace>
  <inkml:trace contextRef="#ctx0" brushRef="#br0" timeOffset="170842.3168">2357 10580 447,'0'0'473,"10"-1"33,-6 0 10,-2 0-3,-2 1-21,0 0-30,0 0-34,0 0-41,0 0-40,0 0-35,6-3-32,-6 3-31,0 0-36,0 0-59,0 0-66,0 0-76,0 0-73,0 0-84,0 0-93,0 0-84,9 3-103,-9-3-357,3 3-846,-3-3 374</inkml:trace>
  <inkml:trace contextRef="#ctx0" brushRef="#br0" timeOffset="171222.1177">2560 10384 15,'0'-18'387,"-3"0"42,6 1 5,-3 4 1,0 2-4,0 4-23,0 1-37,0 0-38,0 3-36,0 3-36,0-4-29,0 4-22,0 0-25,0 0-19,-5 21-13,3-2-18,-3 7-12,0 1-11,0 2-15,0-3-15,0 4 1,-1-1-10,-1 2-11,-1 0-1,3-1-7,0-1-4,-1-2-1,3 1-2,-5-3-11,5-7 0,-4-2-14,7-4-21,-7-1-20,6-3-11,-1-1-13,-1-1 10,1-2-3,2-4 6,0 5 10,0-5 3,-2 5-1,2-5 5,0 0-4,0 0 0,0 0 2,2-22 5,2 10-8,-1 3 0,2-1-4,-2-1 11,6-5 1,0 1 1,-3-2-1,5 5-3,-1-2 4,1 2 0,2 0-13,1 4 12,0-1 0,7 1 3,1 4-2,0 3 0,-5 1 2,-2 3-3,-2 1 4,0 1-3,-3 0 10,-5 3-11,2-1-1,-1 3 1,-4-2 9,0 4-2,-2-6-18,-4 6 15,-4 0 2,-1 1 4,-4-2-14,-6-2-11,-1 2-4,-1-6-11,-2 0-2,2 2-10,0-6-4,0 0-12,5 1-15,2-2-16,0-4-31,4 3-34,2-2-49,1-2-63,1 2-80,2-2-246,1-2-653,3 2 289</inkml:trace>
  <inkml:trace contextRef="#ctx0" brushRef="#br0" timeOffset="171880.5455">3200 10606 273,'1'-19'348,"0"0"-4,2 2-8,-1 8-10,-1-2-10,1 2-27,-1 5-29,-1-3-23,1 3-38,-1 4-28,0 0-13,0 0-12,-5 12-12,0 8-12,-2 2-14,3 2-3,-3 5-7,-1 0 3,-2 0-4,1 2 3,0-2 6,0 1-9,1-4 1,-1 0-5,4-8-8,-1 0-9,2-4-11,-1-3-6,4-1-14,-3 1 7,1-5-6,0 1-2,3-5-2,-3 4-2,3-4 17,0-2 15,-2 7 19,2-7 11,0 0 8,0 3 5,0-3-6,0 0-12,0 0-10,5-15-8,1 9-17,-2-5-8,3-1-12,4-2-24,-1 0-22,7-1-10,-3 4-5,0 2-5,6 2-1,-6 4-6,0-2-4,-4 8-5,0-1-1,-2 5 0,1-2 4,-1 3-3,-5-1 9,0 4-2,-2 1-6,-1 0 4,-1-1-7,-3 4 1,-2-4-2,-2 4-7,-2-3-2,-3 1-1,0-7-6,-1 5-9,-2-7-11,1 2-5,0-3-3,-2 0-16,3-2-3,-1-2-9,6 1-10,-1-2-15,6-1-32,-5-1-40,5-2-50,0 4-51,1-5-290,6 2-653,4-4 289</inkml:trace>
  <inkml:trace contextRef="#ctx0" brushRef="#br0" timeOffset="172262.4303">3413 10878 383,'0'0'391,"6"-1"37,-6 1 4,3-3-2,-3 3-20,4-1-30,-4 1-29,0 0-41,0 0-22,3-2-31,-3 2-26,0 0-27,0 0-20,0 0-37,0 0-56,6 2-61,-6-2-81,0 0-82,0 0-83,4-2-83,-4 2-59,0 0-291,0 0-702,0 0 311</inkml:trace>
  <inkml:trace contextRef="#ctx0" brushRef="#br0" timeOffset="172656.0799">3686 10686 311,'-2'-9'353,"2"0"-18,0 1-10,0 3-30,0 1-15,2-3-37,-2 3-20,0 2-29,0 2-21,0 0-19,0 0-17,0 0-24,0 0 12,-3 17-20,0-4-14,0 5-3,-2 8 19,-4 3-3,2-3 4,-1 1-14,-1 3-5,1-1-14,-1-2-5,2-3-9,0 0 5,0-4-16,4 0 4,-4-4-8,3-3-5,-2 0-10,5-4 4,-2 1 2,-1-2-9,1-1-4,2-1 14,-1-2-17,2 1 3,-4-2-8,4-3 6,0 5 5,-3-3 14,3-2 22,0 0 2,0 0-1,0 0-4,0 0-6,9-11-3,-8 4-3,2-2-8,4-3-6,-3-3-12,2 3 4,2-2-7,4 0-2,3-4-8,3 4-7,1-1-8,0 4 10,-2 5-21,3 0-10,-3 3 4,-3 2-9,3 4-10,-3 1-1,-1 0 4,-5 2 1,-1 2 3,-1-1 8,-3 3-4,-2 0 10,-1 4 0,-1-3 3,-4 5-9,-2-3 14,-3 3-7,-1-4 9,-2 0-5,-3 2 10,0-7-3,-5 1-11,0 1 5,-2-4-31,2 1 1,6-2-1,2-3-7,-2-1-4,3 0-7,1-1-9,4-2-15,-3-1-24,3 0-32,1-2-52,2-1-71,7 2-55,-2-2-239,2-1-607,7-1 269</inkml:trace>
  <inkml:trace contextRef="#ctx0" brushRef="#br0" timeOffset="173046.3529">4310 10723 204,'4'-9'311,"0"1"-3,-3-2-12,3 6-16,-2-2-14,-2 3-20,3-1-12,-2 1-20,1-1-20,-2 4-20,0 0-23,0 0-14,-6-3-13,6 3-14,-8 7-14,-1-2-1,-1 4-16,-2 6-6,-4 4-2,2 1-11,-3 3 3,0 3 1,0 0-9,-1 4 12,1-2-8,-4 9 1,7-5 4,-3-4-16,3 3 0,-1-1 5,3-1-10,2 0-1,-1-3-8,4 1 0,1-1-17,2-1 7,0-8-24,4 2-29,1-2-33,-1-2-35,3-1-33,2-1-49,0-1-58,2-5-62,0 1-279,3-2-626,-2-1 277</inkml:trace>
  <inkml:trace contextRef="#ctx0" brushRef="#br0" timeOffset="173508.2854">4608 10708 288,'2'-10'335,"-2"-2"4,0 4-6,0-1-7,0 5-25,1-1-41,-1 0-24,0 5-22,0-4-22,0 4-32,0 0-12,0 0-17,-7 14-10,4 0 0,-5 3-11,1 10-6,-3 0 14,1 4 18,-2 2 13,-3 9-11,1-8 16,-1 9-8,1-1-4,2-10-2,-3 0-6,2-3-1,2-1-16,-2-2-13,1-4-6,4-3-11,0-3-10,0-1-4,-3 0-6,3-3-6,2-3-5,3-3-7,-1 1-3,0-2-3,2 2 1,-2-2-8,3 0-2,0-1 0,0-1-3,0-3 2,0 0-6,0 4 2,0-4-5,0 0 4,0 0-1,0 0 2,0 0-1,0 0 4,0 0-4,0 0-4,0 0-2,6-13-3,-5 7 2,2 1-9,-1-1-1,3-5-5,1 1-3,-2-1-3,3-3 1,-1 3-1,-1-4-4,1-1 4,1 2 4,0 2-8,-3-1 2,5 1-5,-4 3 1,2 1-2,2-6-4,-4 6-4,7 0 1,-3 2-12,4-1-2,1 1-7,2 2-7,6 2 13,-6 2-9,-1 4 5,1-1 2,-1 2-3,-2 0-4,-5 1-4,4 3 6,-5-1 7,1 1-2,-4 0 0,-1 3 7,0 0-1,-3-1 5,0 0 5,0 3-5,-6-3 3,2 0 4,-3 1 1,0-2 1,-1 2 4,-3-3-7,1 2 4,-2-2 2,-2-1 4,-1-3 0,-4 4 0,1-7-3,4-1-7,-3 0-12,2 0-11,-1-3-24,2 1-2,-3-1-13,3-1-16,6 1-17,-1-1-25,2 1-28,0-2-28,-1 1-32,0-1-26,3 0-37,2-1-46,0 1-283,3 0-665,0 4 295</inkml:trace>
  <inkml:trace contextRef="#ctx0" brushRef="#br0" timeOffset="174314.1302">4901 10819 109,'0'-4'242,"2"-1"-10,-1 0-17,0 1-17,1 0-16,2 0-17,-1 0-10,0-1-3,1 2 0,0 1-3,0-1 6,1 0 8,-1-1 0,0 2 8,0-3 6,-1 3 0,2-1 3,-3 0 11,-2 3-5,4-5-1,-2 3-16,1-1-4,-3 3-17,0 0-10,0 0-15,5-1-18,-5 1-12,0 0-15,0 0-10,0 0-6,0 7-9,-3-1-4,2 5-4,-2 1-1,-1 2-8,-2 12-1,-1-6-11,0 4 5,0 3-12,-3 0 3,2-1 0,1 0-9,1 2 8,-2-2-3,1-2 5,1 2-6,2-9-14,-2 3 10,2-3-1,-3 0 7,1-3-6,2-1-5,-2-2 2,2 0 1,0-2 0,0 1-4,1-4 5,0 2-5,1-3-1,1 0-1,-1 2 2,0-4 1,-1 1-5,2-1 1,1-3-2,-2 4 5,2-4-4,0 0 5,2 5-4,-2-5 2,1 2-1,-1-2-2,0 0 0,0 0 1,2 5-5,-2-5 3,0 0-2,0 0 0,0 0 4,0 0-3,0 0 2,0 0 1,0 0-5,0 0-1,0 0-5,0 0-1,0 0 6,0 0 1,0 0 0,0 0-11,6-7 6,-2 5-4,-3-3-7,4 0 2,0-2-8,-1-3 7,3 2-1,0 0-1,-3-1 4,3-2 3,-1 3-3,1-2 2,-1 0 6,1-3-3,1 4 14,-5 1 2,3-4-2,1 4 3,0-1 11,1 1-6,-2-1 0,2 2 5,0 0-2,0 1-2,0 1 1,1 1-1,-1 1 1,2 0-3,-3 2-7,3 2 3,0 1 7,-2 2 1,6 5-7,-1 1-5,-2-3 4,0 6-4,-3-3 4,1 2-3,-4 3 1,0-4-5,-2 0 8,0 0-5,-2-1 1,1 1 4,-2-1-5,-2-2 4,2 2 0,-3-3 4,2 2 0,-5-1 1,2-3 2,-1 1 0,-2 1 3,-2-2 2,-6-1 1,3 2-4,-2-1 0,0-3 3,0-2-13,-1 0 6,-1 3-10,3-3-27,0-3-4,2 3-24,2-1-17,0-3-35,1 2-24,-1-2-29,2 1-45,0 0-54,3-2-56,0 1-56,4-1-277,-2 1-700,4-1 310</inkml:trace>
  <inkml:trace contextRef="#ctx0" brushRef="#br0" timeOffset="174732.5697">5180 10805 302,'3'-4'318,"0"-4"-10,2-1-17,1 3-33,0 0-8,-1 3-34,1 1-24,2 2-14,2 0-16,-3 0 13,6 9-16,2 1-9,2 6-9,0 4-23,2 2 17,0 2-22,1 5 2,-3 0-14,5 12-10,-9-9-8,-1 11-6,-2-10-9,-4-5 0,-2 0-12,-4-2-11,-1 0 8,-2 0-2,-3-2 16,-4 0 9,1-2-1,0-6-2,-5 7 1,-1-6-4,-5-2 8,-1 2-10,1-5-7,-1-1-7,0-1-4,-2-2-15,1-1-39,1 0-45,0 0-57,0-4-54,-1 1-68,7-1-85,-1-3-79,-3-3-243,2 2-685,4-3 303</inkml:trace>
  <inkml:trace contextRef="#ctx0" brushRef="#br0" timeOffset="178269.1387">11810 9736 28,'4'-5'188,"-2"0"5,3 0-14,0-2 6,0-3-3,1 0-4,-2 1 3,3 1-6,-3 4 2,-1-2 1,1 0-8,-1 3-8,1-2-13,-2 2-16,-1 1-15,-1 2-17,0 0-7,0 0-8,-13 11-9,2-2-7,-6 8-11,-2-3 0,0 10-5,-5-4-1,5-1-8,-2 5-7,2-4 0,1 1 4,1-1 3,0-2-7,7-2 3,0-3-5,0 0-1,3-5-1,0 1-3,0-1-12,3-1 4,0-1-1,1-1-5,0-2 2,0 2 5,2-1 18,1-4 8,-1 1 21,1-1 23,0 0 19,0 0 19,0 0 5,0 0-14,7-9-17,-2 1-1,2-5-11,5-1-10,3-6-10,2-1-8,1-2-2,-1 0-7,2-5-7,0 2-4,-2-3-12,1 4 5,-3-2 10,0 7 2,1-1 10,-8 6 13,2 2 10,-6 4 7,3 0 5,-3 2-7,2 2-9,-5 1-11,2 0-10,-1 2-11,-2 2-8,4-2-5,-4 2-8,0 0 0,3 9-7,-3 3 3,0 2-5,0 4-2,-1 10 1,-3 2-1,4-1-2,0 0-3,-1 3-4,0-2 7,1 4-3,-3-3-3,0 2 1,2-4 2,-1 0-3,1-9-4,-2-3 1,3-1-3,0-3-1,0-4 2,-1-1-1,-1-3 1,2 1-3,0-2 2,0-1 2,0 1 2,0 1-1,0-5 4,0 0 4,2 4-2,-2-4 1,1 2-3,-1-2 2,0 0-1,0 0 2,0 0-4,0 0 3,0 0-1,0 0-5,0 0-7,0 0-16,0 0-29,0 0-32,0 0-45,0 0-58,0 0-87,0 0-76,0 0-74,3-13-42,-2 6-331,1 2-858,-1 1 379</inkml:trace>
  <inkml:trace contextRef="#ctx0" brushRef="#br0" timeOffset="178647.5543">12126 10031 295,'0'0'527,"-2"-7"39,-1 1 10,0 2-4,3 4-25,-1-4-33,-2-1-31,3 2-35,0 3-49,-3-3-48,3 3-30,0 0-41,-2-2-55,2 2-70,0 0-79,0 0-84,0 0-103,0 0-122,0 0-130,0 0-64,0 0-439,0 10-938,0-10 415</inkml:trace>
  <inkml:trace contextRef="#ctx0" brushRef="#br0" timeOffset="179051.3283">12669 9765 14,'7'-15'309,"3"1"-4,-6 0-3,1 3-4,-2 4-2,2 0-10,-4 2-11,2-2-32,-3 3-29,0 4-20,0 0-25,0 0-17,-17 8-16,5 2-8,-11 10 16,-8 6-22,-3 5 2,5-1-16,0 2-9,0 4-8,11-10-7,-1 2-2,0 12-13,5-11-5,2 0-14,2-3-1,7 1-8,-2 0-10,4 0 16,2 0-44,2-3-43,2-6-52,4 2-43,-1-7-65,4 0-67,3-5-59,1-1-253,-2-2-626,3-5 278</inkml:trace>
  <inkml:trace contextRef="#ctx0" brushRef="#br0" timeOffset="179477.7006">12861 9840 127,'7'-13'327,"-3"3"8,-4 3-18,5 3-26,-2-1-36,0 2-29,-3 1-22,0 2-21,0 0-20,-7 19-9,2-4-15,-6 7-5,1 4-13,-2 3-14,-2 0 15,1 2-4,-1-4-1,1 5-15,-2-3 0,1-1-12,1-1 13,2-4-22,1-1-4,2-8-4,-1-1 6,3-2-23,3 1-8,0-7-1,-1-1 10,2-1 22,-1 2 25,2-3 24,1-2 18,0 0 14,0 0-11,0 0-15,0 0-17,7-10-7,-1 1-15,2-6-13,2 1-7,0-1-11,7-4-8,-1-2-3,4 3-7,1 1-8,1 5-8,-1-1 0,-1 7-5,-4 0 0,-2 2-8,6 4-2,-9 3-7,3 2-7,-4-1-13,3 5-7,-5 2 9,-2-2-13,-2 3-5,-4 1 0,0 2-4,-4 1 7,-2 2-4,-2-2-5,-8 1-2,2 0-2,-4-3-19,-4-2-9,0 0-2,3-4-4,-4-1-9,1-2-18,6-3-13,-4-1-2,4-1-3,1-3-16,4 0-7,-3 0-19,6-1-20,1-1-23,2 1-37,3-1-43,2-2-31,4 1-254,6-1-612,1-3 271</inkml:trace>
  <inkml:trace contextRef="#ctx0" brushRef="#br0" timeOffset="179901.7457">13250 9914 158,'9'-12'347,"-2"-1"9,-1 5 0,-2 3-27,-1 1-36,1-2-35,-4 6-23,0 0-21,0 0-26,0 12-22,-2 0-3,-6 5-11,-1 8-8,-3 1-5,1 1 9,-2 2-17,-1-3-9,5-4-13,-1-3-12,0 4-6,-3 3 37,1-5 0,2-5-19,2-1-16,0-3-7,4 0-8,0-6-8,-1 1-3,4-2-10,-2 0 1,0-1-7,0-1 5,2 0 7,0-1 13,1-2 17,0 0 18,0 0 10,0 0 10,0 0 4,0 0 1,0 0-12,0 0-17,11-12-9,-7 5-9,3 0-12,-1-2-6,5-3-13,1 2-19,7-5-8,2 3-8,-2 2-5,3 2-10,-8 4-9,10-1-4,-10 4-5,3 2-4,-3 1-13,-4 1-4,0 1-5,-3 1-4,0 3-3,-1 1-1,-2-2-6,-1 3-2,-3 2-1,0-2 9,-5 1 1,1 0 11,-4 2 1,-2 0 3,-3-1-5,-1-4-1,-6 5 0,-1-5-14,2 0-4,3-4-10,-5 0-10,4-3-15,2-1-10,-1-2-14,3-1-14,2 2-12,1-2-6,3 0-33,0-3-19,3 1-26,1 0-46,3-5-54,3 3-54,1-3-227,3 2-653,2-3 289</inkml:trace>
  <inkml:trace contextRef="#ctx0" brushRef="#br0" timeOffset="180302.0672">13502 9838 142,'4'-11'359,"3"2"-6,-1-1-16,2 2-14,0 1-24,1 3-34,6 6-21,-1 2-12,8 7-20,-3 3-3,6 10-9,2 10-10,-3 9-11,-2-5-15,-10-8-21,-4 4-7,-2-2-13,-2-1-7,-6 3 1,-3-2 0,1 1-8,-3-2 11,-3-1 16,0-4-10,-2-1-13,-1 0-3,-2-2-9,-2-2-12,-3-2-6,0 0-11,-1 0-25,-2-2-52,-3 0-78,2-1-74,-2-1-74,-11 2-83,1-3-95,9-4-320,-9 10-788,9-8 350</inkml:trace>
  <inkml:trace contextRef="#ctx0" brushRef="#br0" timeOffset="194346.9011">5167 7615 11,'0'0'14,"0"0"-3,0 0 0,0 0-1,0 0-3,-5-1 4,5 1-4,0 0 1,0 0-3,0 0-2,0 0 5,0 0-3,0 0-7,0 0 6,0 0 2,0 0-3,0 0 5,0 0-7,0 0-1,-6 2 6,6-2-9,0 0 6,-3 2-3,3-2 3,0 0-3,-7 0 3,7 0-6,0 0-6,-5 0 3,5 0-16,-5 3-22,5-3 10</inkml:trace>
  <inkml:trace contextRef="#ctx0" brushRef="#br0" timeOffset="197806.7952">5646 7408 33,'0'0'43,"-5"-5"-4,2 1 3,0 1-8,-3 1-5,-1-3 4,0 2-11,2 2-2,-1-2-3,-1 0 1,0 2-5,-3-3-1,3 2-4,0 1 6,3-1-6,-3 0 2,3 1-3,-3-1-2,1-1 3,0 3-6,-1-1 8,0-2 7,0 2-8,0-1 11,0 0-6,1 1 9,-1-1 6,1 0 4,1 0 0,-3-1 11,1 3-3,1-2 13,0 2-4,1 0 9,0-2-5,2 0 10,3 2-7,-8-1 4,4 1 5,4 0-4,-7-1 5,7 1 2,-3-1-1,3 1-1,-6-1-7,6 1 13,0 0-4,0 0 6,-5-3 4,5 3 5,0 0 4,0 0 2,0 0 0,0 0 2,-2-1 2,2 1 5,0 0 1,0 0-4,0 0 8,0 0-1,0 0-6,0 0-4,14 3-12,-8-2 2,4 1-5,3-1 0,2 2-9,-1-1-10,6 1 1,4 1-5,-2 1 3,4 0-9,2 2 4,0 0-4,0 0-2,2 0-12,-2-1 4,7 9 2,-5-9 5,8 5 4,-9-5-8,9 2 7,-8-1-7,-3-1-1,2 0 3,11 2-5,-13-4 0,-1 0-2,-2 2-2,3-2 5,-2 2-7,2-2-2,-3 3 4,0-4-12,0 1 7,1-4-11,-3 4 0,-3-3 3,4 1 6,-7-1 10,7 3-12,-3-3-11,1 1 4,-4 1 7,-2 0-3,2-3-2,4 1 0,2 2-9,-2-2 3,3 2 0,-4 1-1,1-4-8,-1 1 6,-3 0-7,-2 2 4,2-1 1,-3 1-2,-1 0 7,-2-2-7,0-1 10,2 3-9,1-3 2,-3 2 1,-2 1-1,5-1-1,-2 0-3,-2-2 2,3 3 0,1-1 1,0 0-2,1 1 1,1 1 1,1-1 4,-3 0-5,2 1-1,6 2 1,-6-5-4,-1 3 4,2 2-1,4 2-1,-5-5 1,-2 1 0,3 0 2,1 4-1,-1-3-4,-2-3 0,-2 3 6,1-4-2,-3 3 6,2-1 3,-3-2 4,0 2 0,-3-3 4,3 0 2,-4 0-3,3 3 7,0-2 2,-4 0 2,1-1-6,1 1-3,-3-1-2,-4 0 1,9-2-7,-2 3 0,-2-1-2,-2 1-1,3-1-3,-6 0-2,6 0-3,-1 0 4,-1 2-5,-4-2 1,6 2 1,-3-2-5,-3 0 2,0 0-2,8 0 2,-8 0-6,7 0 5,-7 0 1,0 0-2,0 0 0,4 0 2,-4 0-3,0 0 1,0 0 3,0 0-7,5-2 3,-5 2 0,0 0-1,0 0 2,0 0 0,0 0-1,0 0-2,0 0 2,0 0 2,0 0-5,0 0 3,1-3 0,-1 3-3,0 0 7,0 0-8,0 0 1,0 0-3,0 0 6,0 0-3,0 0-6,0 0 2,0 0-6,0 0-21,0 0-25,0 0-21,0 0-46,0 0-33,-8-5-35,8 5-42,-5 0-51,-2-3-44,-6-1-37,-10-3-315,-4 4-736,0-3 326</inkml:trace>
  <inkml:trace contextRef="#ctx0" brushRef="#br0" timeOffset="198626.0187">5607 7528 56,'-9'-1'69,"1"-2"-5,-2 3-3,0-2 13,3 0-7,-1 1 6,1 0-6,1 0 18,0-1-5,2 0 3,0-1 1,-2 0-8,2 3 6,4 0-2,-7-3 4,3 3-2,1-2 4,3 2 2,-6-2-4,6 2-3,-7 0 1,7 0-5,-5-1-1,3-2-2,2 3-2,-5-1 2,5 1-2,0 0-3,-5-3 1,5 3 0,0 0 1,0 0 2,-4-2 1,4 2 7,0 0-5,0 0-6,0 0 3,0 0-4,0 0 4,0 0-1,0 0-6,0 0 3,0 0 4,16 2-2,-5 1-3,-4-2 2,11 2-5,4-1-3,3 4 0,3 0-3,0 0-6,0-1-5,12 4 3,2-2 1,-1 5-6,1-2-11,2 1 6,-1 1-10,1 2 0,0 0 3,-2-2-8,-1-3-4,0 3 3,4-1 1,-3 1-9,0-1 0,3 0-1,-3 1 4,1-2-7,-1-1 3,2 1 3,2-1-2,-3-1-6,2 0-1,-2 1-5,-1-4 4,1 3 8,-4-1-6,-9 0-1,8 0 2,-11-1-2,1-2-1,-3 0-7,2 0 2,-3-1-1,-3-2 6,2 1-2,-8-2 5,2 0-3,-3 0 1,-1 0 6,2 0-13,-5 0 7,-3-2-5,2 2 11,-3-1-4,-1 1 0,-2 1 3,-3-1-4,8-1 1,-8 1-4,5-1 1,-5 1-4,5-1 4,-5 1-5,0 0-4,0 0-20,0 0-19,0 0-20,4-1-5,-4 1-16,0 0-20,0 0-38,-10-7-17,-1 2-12,-2-5-15,-5 0-19,-7 2-15,-1-3-31,-2 0-9,-10-5-207,-2 1-503,-3 1 223</inkml:trace>
  <inkml:trace contextRef="#ctx0" brushRef="#br0" timeOffset="199261.5421">5365 7567 61,'-3'-2'107,"-2"-2"-5,1 1-5,0 1-5,0-2-1,1-2-5,0 4 0,-1-3-7,1 2 9,0-1-4,-1 0 7,-1 3-10,3-4-2,-4 3 1,2-1 2,0 0 4,0 0 5,1 2 3,3 1 6,-6-6 0,2 6 2,4 0-3,-3-2 1,3 2 1,0 0 1,0 0 5,-4-2-1,4 2-2,0 0-3,0 0-10,0 0 5,0 0-5,0 0 1,14 2 3,-4-1-3,6 3 6,9-1-4,3 1-1,10 0-9,2 2-2,2-1-5,3 1-2,0-1-8,2 3-1,0-3-8,5 2-13,16 3 14,1-1-5,-20-2-6,23 2 8,-28-1-13,4 5 5,19-1-16,-20-5 8,1 1 5,0-2-12,1 2 2,0-2-8,-2 2-3,2-1-1,-1 4-4,-2-5 6,-5 2-4,-3-1-8,2 1 2,-1-1-3,-9-3 8,-1 2-9,1-1 3,-1 1-5,-6-3-3,-1 0 6,0 1-1,-7-2 0,1 1 5,-1-1 5,-2 1 3,-3-3 0,-2 1 4,2 0 2,-5-1-3,3 0-1,-3 0-3,2 1 2,-4-1-6,-3 0 3,7 2-8,-4 0 1,-3-2-4,7 0 3,-7 0 0,0 0-9,5 0 5,-5 0-1,0 0-6,0 0 2,5-2 5,-5 2 0,0 0-1,0 0 2,0 0 1,0 0-1,0 0-3,5 2 1,-5-2 0,0 0 4,0 0-4,0 0-6,0 0-2,0 0-16,0 0-15,0 0-36,0 0-29,0 0-32,0 0-31,-11-6-44,3 0-40,-8-6-24,-8 4-20,-14-5-36,-7-3-32,-22-7-193,-5-5-592,-7 0 263</inkml:trace>
  <inkml:trace contextRef="#ctx0" brushRef="#br0" timeOffset="209286.1652">3349 6525 108,'-6'4'123,"2"-1"6,-3 1-5,0 2 14,3-4-9,-2 0 5,1 1 1,2-1 5,-1 2 6,-1-3-1,2 1 2,3-2 7,-5 2-5,5-2 8,-3 1 2,3-1-4,0 0 6,0 0 0,0 0-6,0 0-16,0 0-8,-1-10-13,2 4-13,2-5-10,1 2 0,2-1-23,2-9 2,3 4-23,-2 0 2,8-6-11,-2 4 0,2 0-5,-4 6-9,-5 2-9,6-3 1,-1 7-1,1-2 2,-4 5-5,0 0-6,4 2-2,-1 4 2,1 1-7,-2 5 1,1-1 0,-2 3 7,5 1-6,-5 1-1,3-1-1,0 4-4,-1-3 5,-2-2 1,2-3-1,2 1-4,-3 0 4,0-4-3,2 0 3,2-4 0,-2-2-2,0 0 2,0-2 4,2-1 6,-1-4 6,-2-1 22,1-1-8,-1 0 5,-1-3 12,0 0-1,-1 1-4,0-2 10,-2 1-2,-1 4 2,-1-1-7,-3 1 1,2-1-3,-2 3-4,0 2 2,-1 1-9,-2-2-2,1 3-9,1 0-3,-3 2-3,1-3 0,-1 3-10,0 0-13,0 0-4,0 0-2,0 0-5,0 0-4,0 0-1,0 0 3,0 0 5,0 0 5,0 10-16,0-10 11,2 2-6,-2-2-1,0 5-12,4-2 13,-4-3 7,1 4-2,2-1-1,0-1-3,-3-2 5,4 0 1,2 3 0,-1-2 2,4-1 16,2 3-6,-2-3 0,5 0 2,0 1-6,-2 0 11,0 0-7,-3-1 0,1 2-5,0 1-5,-3 1 8,3-1-5,-3 2 3,0 0 3,-3 2-4,3-2 1,-1 2-5,-3 2 0,1 1 3,0-2 1,-1 4 12,0-3-12,0 0 1,-2 2-14,2-4 16,-3 2 4,1-1-21,2-2-1,-3 2-12,0-3-12,0 2-21,0-3-17,0 3-27,-4-1-30,4 0-43,-3-1-54,2-1-49,-5 1-284,2-2-614,4-3 271</inkml:trace>
  <inkml:trace contextRef="#ctx0" brushRef="#br0" timeOffset="209865.5769">3680 5552 149,'1'-4'207,"-1"-3"-5,0 2 4,0-3 6,0 3-3,0-2 2,0 2 1,0 1 5,0 0-5,0 4-3,2-4-12,-2 4-13,-2-6-1,2 6-16,0 0 0,0-7-19,0 7-6,0 0-27,0 0-7,0 0-27,0 0-8,0 0-6,-8 15-6,7-2-5,-1 6-10,-1 9-5,-1 2 2,1 1 0,-2 1-7,2 4-3,0-5-3,0 2-3,0-1-5,-1-4-5,1 0 0,1-1 5,0-8-10,-2-7-1,2 3 3,2-3-10,0-2 7,-1-1-2,1-2-4,0 0 10,0-3-5,0 1 4,-3-3-3,3-2 11,0 7 12,0-7 28,3 3-1,-3-3 7,0 4 12,0-4-1,0 0-2,0 0-3,0 0-2,0 0-5,0 3-6,0-3-7,0 0-1,0 0-8,0 0-5,0 0-13,0 0-28,0 0-27,0 0-49,0 0-52,0 0-46,0 0-67,9-10-137,-7 7-361,5-3-799,0-3 353</inkml:trace>
  <inkml:trace contextRef="#ctx0" brushRef="#br0" timeOffset="211112.4591">3998 5767 43,'10'-9'194,"-3"5"-9,1 0 3,0-1-1,-3 1 8,3-1-2,0-1 4,-1 1 1,0 0 15,-3 1 3,0 0 7,1 1 1,-4-2 0,2 4-20,-3 1-19,3-3-19,-3 3-20,0 0-18,0 0-8,-9 9-13,-1 3-23,-4 8-1,-3 1-2,0 1-5,2 0-34,5 0 12,2-3-3,1-2-14,1-2-4,3-3-14,0 0-2,2-2-1,1-1-6,0 0-2,1-3 0,0 0-8,1 0 0,1-3 19,1 1-12,0-2 5,6-4-2,4-1 18,2-3 13,-1 1 9,-2-5 1,1 3 8,0-6-3,-2-4-6,3-4-13,-5 0 4,-2 3-15,-1-7 6,-1 7-3,-5 0 3,1 2-10,-4-1-3,1 5-17,-5 0-22,-1 4-27,0-1-27,-3 6-22,1 1-16,-6-1-32,0 6-27,2 2-33,4-1-28,0 6-29,3-3-53,2 0-237,4 1-596,4-3 264</inkml:trace>
  <inkml:trace contextRef="#ctx0" brushRef="#br0" timeOffset="211545.772">4498 5605 298,'3'-13'344,"-2"2"-7,-1 1-5,1 1-24,0 4-26,0-2-28,1 2-23,-2 1-7,0 1-40,0 3-15,1-3-30,-1 3-6,0 0-12,0 0-16,0 0-6,-10 10-10,-1-3-2,4 4-8,-3 2-9,-1 2-1,1-2-5,2 1-10,2 2-9,-4-1 4,0 2-7,2-1 4,2 1 2,1-1-30,-2-1 4,5 0 1,-2-5 4,1 0-10,0 0 0,3-3-14,3 4-6,-2-3 3,2-1-20,2 1-14,3 0-26,5 0-53,2-2-48,5-4-74,5-2-59,-2-4-40,-1-4-196,1 1-573,-5-3 254</inkml:trace>
  <inkml:trace contextRef="#ctx0" brushRef="#br0" timeOffset="211998.0889">4722 5567 42,'0'-8'260,"3"3"2,0-2-1,0 1-2,-3 0-13,4 1-2,-4 0-11,1 3-8,-1 2-11,2-4-16,-2 4-15,0 0-21,0 0-9,-3-5-12,3 5-10,0 0-16,-18 7-3,5 2-2,0 2-22,-8 2 3,1 4 5,1 0-28,-1-1-15,5 1 9,-1-1-8,4-1-13,3-1 2,2 0-1,0-2-11,1 0 1,3 0-8,0-2-6,3 2-2,0-2-2,3 0 3,0 2-3,3-3-11,5 4 19,3-3 3,2-1-1,5 0-7,1-5-3,-2-3-3,-4-3-4,0 0-14,1 0-10,-1-4-9,-2 1-4,0-1-17,-3 0-14,-1-1-19,0 0-25,-3 2-27,0-1-41,-1-1-45,-1 0-43,1 0-39,-5 0-204,4 2-545,-4 1 241</inkml:trace>
  <inkml:trace contextRef="#ctx0" brushRef="#br0" timeOffset="212485.4389">4889 5549 96,'1'-8'328,"2"3"5,0 0-9,-2 2-25,3-4-33,-4 6-25,0 1-28,0 0-22,0 0-11,0 0-24,-3 13-16,2-1-12,-3 2-12,-3 5-9,1 0 1,-1 5-16,1 1-13,-1 2 11,3-8-32,1 0 3,-1-4-11,1 0-9,2-6 1,-1 3-11,1-2 5,2-1-2,2-2-2,0-1-2,-3-3-10,4 2 4,2-3 3,1 0-1,3-5-6,0 2 2,1-5-5,3-2-4,-1-3 7,1 1 20,2-7 18,-3-3-4,0-1 8,0 0-9,-2-1 0,-1 0-1,-2 4-2,-1 2-5,-1 1 9,-3 4 1,1 1 1,-1 5-4,-3-2-17,4 2 0,-4 2-12,0 1-12,0 2-17,0 0-18,0 0-13,-4 10 2,0-1-12,1 0-11,0 3-6,-1 3-3,1-4-6,0 2 6,3-1 2,-1-2 0,1 3 7,0-4 1,-2 2 9,5-2 8,-3-1-1,4-2 9,-1-1 5,3 0-2,-2-3 9,7 1 1,-6-3 1,2 0 5,4 0 5,2-5-4,-2-3 2,4 0 11,-2-4-8,0 4 2,-1-6 9,2-4 1,-1-4 5,1 1-7,-1-1 6,-5-1 2,-1 5-1,-1 3 7,-2-2 5,-4 6 1,3-2 1,-3 8-1,0-4-7,0 2-1,-3 2 0,3 1-12,-4 3 6,4 1-7,-6 9 4,5 1-6,-2 0 6,2 6-10,4 4-1,-2-2 1,-1 0 2,3 3-4,1-1 6,0-3-3,-1 2-2,0-3 6,1 1-1,-3-4-4,0-4 4,3 3 6,-3-4-4,2 1-1,-1-3 3,-1 0 4,0-2 2,2 1 1,-2-1-3,1-3 4,3 1 7,1 0 19,2-2-8,5-4-13,3-1 9,4-2 13,-1-3-16,2 0 2,-1 0-29,-2 1-14,-3 0-20,-3 1-23,2 1-30,-7 2-38,2 3-42,-4-2-55,1 0-45,-2 1-48,-3 2-178,-1 1-539,0 0 239</inkml:trace>
  <inkml:trace contextRef="#ctx0" brushRef="#br0" timeOffset="213394.2932">2480 8472 101,'-17'-2'232,"3"0"7,1 2 0,2 0-3,1-3-7,0 3-11,3 0-14,3 0-5,4 0-13,-8 0-14,6-2-9,2 2-19,0 0-12,0 0-12,-7 2-1,7-2-27,0 0-6,0 0 6,0 0 10,0 0 17,14 5 8,0-2 13,3 1 26,9 1 3,14-2 0,1-2-11,10 5-18,18 3-6,4-6-9,-2 7-9,3-4-11,1 2-8,-2 1-7,5-1-8,3 4-8,1-4-7,1 3-8,0 3-7,-4-3-2,3 3-5,-5-5-5,1-1-4,-9 4-2,4-5-4,-4-1-1,-20-4-1,-1 0-6,0 1 2,-3-6-5,-1 3-2,-2-3 1,-1-1 0,-14-1 4,-2 3 7,-4 0 3,-7 1 9,-4-2 3,0 2 6,-2-2-8,-2 3 2,-2-1-5,1 0-5,-5 1-2,5 0-7,-5 0-20,4-3-28,-4 3-38,0 0-41,0 0-51,0 0-43,0 0-49,0 0-28,0 0-47,0 0-32,-25 10-54,1-3-296,-3 0-761,-19 1 336</inkml:trace>
  <inkml:trace contextRef="#ctx0" brushRef="#br0" timeOffset="214444.7382">1783 9149 87,'0'0'188,"-4"-1"-8,4 1-6,-2-3-5,2 3 5,0 0 0,0 0-4,0 0 6,0 0-10,0 0-4,-6-2 5,6 2-14,0 0 3,0 0-18,0 0-4,0 0-6,0 0-12,0 0-5,0 0 5,0 0-23,0 0-12,0 0-7,-7 1-3,7-1-3,0 0-2,0 0-13,0 0 0,0 0-2,0 0-16,0 0 6,0 0 9,0 0-16,0 0 8,0 0 11,0 0 2,0 0 7,0 0 5,0 0 7,0 0 21,0 0 7,0 0 10,0 0 6,0 0 8,0 0-2,0 0-16,7-9-10,-4 0-5,0 1-12,1-1-12,-1-3-11,4-3-4,3 2-6,-3 2-6,0-4-8,0 8 27,6-5-8,-1-2-7,1 6-6,0-1-11,2 3 7,-2 1-10,-2 1-7,0 2 0,-2 1-4,2 4-2,-4 0-5,3 1-5,0 3 0,-2 4 0,2 2-5,-4 2-4,0 2 0,-4 3 1,1-1-9,-1 1 0,-4-1-4,-5 5 3,0 0-5,-8-1 4,3 2 1,-6-3 3,1-1-2,-4 0 1,1-2-4,-1-2 2,0-1 7,1 2 2,1-6-6,-1 0 2,10-3 3,-4-1-4,4-4 4,3 1 0,0-1 0,1-3 6,2 2 1,0 1-2,0-2 2,1 1-2,3-3-1,0 0 1,-3 3 2,3-3-7,0 0 6,0 0-6,0 0-12,0 0 14,9 5 13,-2-4 6,1 2 9,6-2 5,0 3 1,6 0 8,5 1-1,-1 1 6,4-1 1,1 1-10,0 0-1,-1-2 1,-2 2 0,-4-2-7,1-1-2,-8 2-2,1-1-7,-1-2 4,-5 1-5,0-3-1,-3 3 4,0-1 2,-3-1 7,-1-1 10,-3 0 10,7 1 5,-7-1 8,6 0 5,-6 0-8,0 0 4,4 0-4,-4 0-2,0 0-10,0 0 8,6 0-9,-6 0-14,0 0 5,0 0-4,0 0-5,0 0-1,0 0-10,0 0 6,0 0 4,0 0-6,0 0-1,0 0-5,0 0 1,1 3-7,-1-3 4,0 0-1,0 0 7,0 0-4,0 0-6,0 0-9,0 0 2,0 0-5,0 0-9,0 0-4,0 0-5,0 0-10,0 0-5,0 0-10,0 0-12,0 0-20,0 0-12,0 0-17,0 0-22,0 0-28,0 0-25,0 0-107,0 0-98,0 0-96,-3-20-334,6 11-888,1-3 393</inkml:trace>
  <inkml:trace contextRef="#ctx0" brushRef="#br0" timeOffset="215626.7762">2531 9164 179,'0'-7'277,"0"2"-16,0-2-11,-2 2-13,1 1-8,-1 1-18,2-2-21,0 5-11,0-4-30,0 4-15,0 0-9,0 0-15,-18 20 1,8-4-22,-2 5-3,-3 7-10,-1-2-3,4 3-5,-2-5-2,3 3-12,1-1-1,4-3-8,-1 1-3,3-7-5,1-1-7,1-2 2,0-4-7,4 2 1,0 0-1,1-4 2,-3 3-2,4-3 29,3-1 14,-1-2 12,4-3 7,1 3 10,-1-5-3,4-2-1,0-2-3,0-2-11,2-4-8,2-2-4,-1-4-5,-1-4-13,-1 1-2,-2-6-6,-1 1 0,0-5 0,-4 0-5,-1 0-7,0 0-6,-4 3 1,-3 0 2,0 1-8,-3 8-2,-1-1 0,-2 9-28,2-3 25,-3 4-13,-3 2-9,-1 1-41,1 2-5,0 7-28,0 0-22,-2 5-25,0 4-30,1 1-39,1 10-45,3-9-35,3 4-68,1-2-188,2 1-581,2-1 257</inkml:trace>
  <inkml:trace contextRef="#ctx0" brushRef="#br0" timeOffset="216088.8677">2888 9324 129,'3'-10'341,"0"0"12,-3 0-17,0 1-6,1 2-29,1 3-7,-2-2-23,0 6-17,0-7-25,0 7-17,-2-7-22,2 7-20,0 0-19,0 0-21,0 0-4,-22 11-6,11 0-8,-2-1 9,0-1-15,-2 8-5,2-5-4,2 2-11,-2 1-5,2-4-6,1 3-8,2 0-10,2-1-5,0-2-2,2 1-11,1-2-6,2 1-6,-2 0-1,6 0-8,-2 1 4,2-1-10,4 4-35,2-3-36,2-2-35,0-2-44,2 0-50,1-4-54,0-1-51,3-5-47,-2-3-284,1 0-676,-1-6 299</inkml:trace>
  <inkml:trace contextRef="#ctx0" brushRef="#br0" timeOffset="216534.8355">3083 9292 95,'5'-10'234,"1"2"23,-2-1 19,-1 1 18,0 3 7,-2 0-1,2 1-5,-3 4-10,0-11-38,0 11-16,0 0-14,0 0-18,-7-2-20,7 2-16,-21 13-8,4 0 2,-5 0-15,2 5-2,-1 2-22,2 0-8,0 0-5,6 3-19,-3-3-8,5 1-6,1-4-6,3-2-6,3 2-6,-2-1-10,5 0-4,1-2-3,0 3-9,0-5-3,4 0-7,-1 1-33,4 0-52,0-4-55,3-3-46,-2-1-49,8-1-68,-2-6-44,0-3-39,7-2-222,-1-2-639,-2-4 283</inkml:trace>
  <inkml:trace contextRef="#ctx0" brushRef="#br0" timeOffset="217068.2767">3153 9399 51,'7'-17'128,"1"5"19,-3-2 27,-2 2 13,2 4 17,-2-4 16,0 4 11,1-1 11,-1 4 6,-2-3 17,3 2-17,-2 3-7,-2 3-22,1-7-6,1 5-10,-2 2-20,0 0-14,0 0-23,0 0-10,0 0-17,0 0-4,0 0 0,-9 14-2,5-6-5,0 2-11,1 1-15,-2 6 4,0-2-13,4-1-7,-2 3-9,2-2-9,-4-2-9,5-2 7,2 0-11,0 0-5,-2 0-1,3 0 5,0-4-4,0 3-7,1-4-2,2-2 3,1 2-1,0-5 5,3-2-11,1-4 4,1-2-1,0-2-4,1-1-5,0-4 0,-1 1-5,2-6 2,0 1-1,-4 2-3,3-6 4,-5 10-5,1-2 2,-1 1 10,-3 4 10,0 0 2,-2 3-4,1 1 7,-3 2-6,1-1 2,-2 4-9,4-4-6,-4 4 0,0 0-2,0 0-4,0 0 4,-6 14-3,1-4 5,2-1-9,0 1-3,-1 2-1,1 0 0,0 0 1,2 1-1,0-2 4,1-1-7,0 2 2,2-3 3,-2 2-6,3-4 7,2 3-3,0-3 7,5 0 0,-4-2 1,5-1-1,-1-3-5,2-2 9,0-1 2,3-6-1,-1 1 1,0-3-3,-1-2-2,0-1 1,-3-3 0,2-5-6,-2 4-10,-3 3-1,0-1-7,-4 3 1,-3-2 1,1 2-8,-2 0-5,1 2-1,-3-2-5,0 4-1,2 1 4,-5 2-8,3 3 0,3 2-2,-1-4 4,1 4-3,0 0 2,0 0 5,-4 15 5,8-4 2,3 6 1,0-3-1,-3 1 10,5 2 0,-1 2 12,-5-2-8,3 0 10,-2 0-12,-3 1 9,1-2-6,-2-4 4,1 0-25,-2-1 28,1-2-1,1 2 4,-1-5-3,0 1-2,3-2 6,-4 0 1,2 0-5,-1-5 6,0 7 0,0-7 4,0 5 20,0-5-17,11-1 10,-11 1-7,16-11 0,-5 0 3,-1-1-3,1-2 3,0 1 3,5-4 5,2-4 0,-4 0 0,2-4-3,-2 4 9,-3 5 6,-4 2 3,-1 0 16,1 3-3,-2 2-1,-2-1-5,0 3 3,-1 2-5,-1 0-9,-1 5-4,-1-7-7,1 7-6,-9 0 0,9 0-10,-13 7 3,8 1-3,-1-2-3,1 5 0,-1-1-2,2 2-1,1-1-3,-2 1-1,3 0-2,2 1 2,-3 1-5,3-3 5,0 2 0,3 0 2,-3-3 7,0-1-9,0 1 0,0-1 4,2 0-1,0-1-8,-2-3 8,4 2-1,-2 0-6,2-3 6,0 2 6,3-1 5,-4-2 3,7 0 0,-3-2 0,1-1 1,1-1 0,2-2 0,-1-2-2,0-4 15,1 3-1,0-6-3,-1 2-1,1-1-1,-3-2-4,1 5 3,-3 2-2,1-1-3,-4 2-1,1 0-6,0-1 0,-2 2-11,-1 2-20,-1 2-27,4-4-63,-4 4-59,2-4-68,-2 4-82,0 0-65,0 0-71,-9 10-258,9 0-776,-4-4 344</inkml:trace>
  <inkml:trace contextRef="#ctx0" brushRef="#br0" timeOffset="217840.2682">624 11157 220,'-9'-1'234,"3"-2"32,2 3-7,1-2-14,-2 2 3,5 0-9,-6-3-16,6 3-9,-3-1-6,3 1-24,0 0 4,0 0-14,0 0 7,0 0 8,14 4-9,-1 1 22,7 1 1,7 1 17,16 2 6,23 5-14,2-2-6,5 2-8,12 1-13,6 2-7,6-3-11,10 3-6,3 5-17,6 0-14,8-3-5,1 6-9,3 2-12,1-4-8,-3 0-11,0 0-4,0 3-9,-2 0-6,-4-5-16,-3 1 5,-4-7-7,-6-1 0,-2 2-8,-6-7-6,-6-2 6,-6 0-7,-8-2-4,-6 1-6,-2-4 0,-27-3 2,-6 0-4,-9-3 0,-5 2-3,0-2 1,-3 3 1,-7-1-2,-4 1-13,0 0 5,-3 0-18,-3 0-21,-4 1-31,0 0-36,10 0-47,-10 0-59,4-3-81,-4 3-82,0 0-72,0 0-88,-32-5-319,9-1-914,-5 3 404</inkml:trace>
  <inkml:trace contextRef="#ctx0" brushRef="#br0" timeOffset="218399.48">615 11833 173,'-7'-3'409,"1"2"-17,1-2 19,3 2-24,-2-2-18,4 3-13,-3-5-24,3 5-12,0-5-38,0 5-30,9-11-22,6 2-21,8-3-20,2 4-18,2-1-20,-2 2-18,-1 2-17,-7 5-17,-1 0-18,-1 4-16,-2 0-6,-3 8-8,-2 2-12,-2 2-7,-2 2-9,-8 6-10,-3 2 9,-6 2-13,-4-2 0,0-1-13,-7 0-10,-7 6-2,1-3-1,10-12 5,0-3 3,0-1-4,10-3-18,3-6 20,-1 2-2,6-3-2,-2 0-14,4-2 5,0 0 6,7 7 5,7-5-2,7 0-1,6 2 7,0 4 3,1-2 5,-3 0-7,2 6 13,-6-3-4,3 1-1,-10-2-13,-2-1 12,-4-1 6,-2 0 5,-2-1-8,-3 1 16,-5 5 8,-7 3 5,-5 6-13,-5-3 11,-3-1-6,0-1 0,2-2 0,-3 0-9,-1-3-22,2 2-15,0-5-20,3-2-34,4-1-27,17-4-26,-20 5-34,20-5-51,0 0-76,0 0-67,-19-6-291,24-1-703,7-3 312</inkml:trace>
  <inkml:trace contextRef="#ctx0" brushRef="#br0" timeOffset="218848.336">1242 12063 78,'0'-9'350,"-5"1"-1,3 1-18,-1 4-22,-1-2-29,-2 3-25,0 0-25,6 2-28,-14 8-15,6-1-23,-1 5-10,2 2-17,-1 5-12,1 3-15,3-2-4,1-1-17,3 0-9,0-1-9,1 8-4,1-7-5,6-2 6,-2-2-5,0 2-12,0-8 12,6 0 21,-4-2 38,5 1 18,-3-5 13,-1-1-5,4-5-6,1-3 1,-1-1-8,2-3-2,-2-1-8,-3-5-6,0 0-10,1-6-11,-8 5-10,1-3-11,-1 2-10,-6 0-10,0-2-7,-1 2-6,-6 1-25,-4-1-21,-1 1-7,-1 7-16,2 3-6,0 0-26,-3 5-27,5 1-53,2 1-11,-2 1-32,4 3-29,-2 2-35,0 5-43,6-1-39,3 2-39,-1-1-290,5-1-711,3 1 315</inkml:trace>
  <inkml:trace contextRef="#ctx0" brushRef="#br0" timeOffset="219290.809">1746 12085 164,'18'-12'304,"-8"0"30,0 4 21,-3-1-11,-1 1-13,-2-1-7,0 4-20,-1 0 2,-3-2-15,1 2-17,-1 1-21,0 4-31,-2-8-22,2 8-18,-12 0-17,0 4-19,-11 4-4,2 4-12,0 0-12,0 3-7,-2 0-7,5 2-16,2 0-9,5-2-9,0-3-10,5 2-8,-1 3-10,2 0 0,3 0-10,2 1 6,0 1-1,6-1-8,-2 0-20,3-1-15,3-3-29,8 2-57,2-6-70,5-3-90,-2-3-83,5-8-82,0-3-314,0 2-791,2-2 350</inkml:trace>
  <inkml:trace contextRef="#ctx0" brushRef="#br0" timeOffset="220429.8056">2084 12080 51,'7'-12'274,"-1"0"-14,-2 3-1,0-2 22,-2 1 7,-1 2 3,-1 0-14,0 3-23,-1-2-25,-1 5-23,-5-1-32,0 1-3,-7 7-26,1 0-19,-7 4-5,-2 3-19,0 5 2,0-1 2,2 2-24,1 3-1,-1 2-12,6-2-9,-1-1-8,2 2-3,6-5 0,-1 5-14,5-3 5,1-5-5,2 1-27,5-2 6,3 0-11,3-1-28,3-3-29,6-1-36,1-5-31,5-3-23,-2-3-11,-1-4-13,1 0-9,-1-5 7,-2-2 13,-1-3 10,0 0 22,-1 1 31,-5-5 23,1 1 35,-3 0 36,1-1 27,-5 7 24,-1-1 22,0 1 24,-2 4 25,-3 4 17,2 0-12,-2-1-1,-1 2-21,-1 5-10,0 0-13,0 0-8,0 0-5,0 0-23,-19 24 23,10-9-12,-1 2-8,2-3-2,1 3-4,0 0-17,0 0 3,3 10-3,-1-10-11,4 2-10,1-9 15,0 9 0,3-4 0,0-3 7,2-3-6,2-1-1,3-3-7,4-1-7,0-4 0,3-2-27,0-5-8,4-1-6,-1-4-4,-2-5-8,0-1 5,0-3 1,-3-1 16,-1-1-3,0 1 0,-2 0 10,-4 5 21,0 2 6,-3 1 13,0 4 17,1-1 4,-5 3 5,2 1 11,-2 2-25,-1 5-12,3-5 0,-3 5-6,0 0 7,0 0-6,-7 19-3,0-3-2,-3-1 8,-3 9-2,5-7-2,1 8-27,0-9 22,0 9 0,4-7-9,0 0 2,2-2-5,0-2-18,-1-5 28,6 4-12,-2-4 15,3-1 5,2-2-9,3-3 5,6-4 13,-1 0-16,8-2-2,-3-4-1,4-3-3,-2-4-6,1-3 5,1 1-6,-2-4-1,-1 0 3,-2-1-9,-3 0 4,-2 0-3,-2 0 6,-4 6-15,-4 0 11,-1-2-3,-3 4-5,-4 2-11,0 3 19,-5-1-14,1 4 9,-2 1-4,2 1-3,-1 5 1,2 3 3,0 1 1,4 3-5,-1 5 4,1 2 5,3 3 1,0 0-12,3 0 18,-3 7-8,3 1 9,0-2-7,-2-1 16,2-6-16,-6-1-10,3 1 13,0-2 10,0-4-2,-1-1 13,-1 0-4,2-1 0,0-5 0,2 2 5,-1-2-7,-1 0-13,4-1 26,5-1 8,1 0 15,6-7-11,7-2-2,3 1-1,10-16-7,-1 3 4,0-9-2,1 2-2,-1-4 5,0 0-17,-4 0 2,0 1-6,-10 7 6,-3 2 2,2 2-24,-6 0 44,-4 2 7,-3 8 8,-3-3 0,2 6-18,-6 0 2,3-2-6,-3 6-4,0 0 3,0 0-7,0 0-1,-27 8-14,16 3 3,0 1-10,1 3-5,0-1-7,0 1 4,3 2-17,0-4-10,1 2 8,3-3-9,2 1 9,1-2 2,0 2 6,0-5-3,4-3 8,-1 2-14,4-2 7,2-3 11,3 0-12,2-4-14,-14 2 21,24-5-2,-7-4 10,-3 2 14,5-7-13,-4 3 3,1-4 18,-1-2 1,-4 4 15,-1 0-9,0-2 3,-3 1-2,-3 4 5,-1-2-10,-1-2-2,-2 6 5,-3-4-9,-2 5-8,-3-1 4,1 1-5,-3 4 6,-4 3-11,1 3 5,-4 2 10,-2 7-20,-1-2 6,3 6-14,3-1 8,1 5-2,-2 1-8,1 5 4,4-1-17,0 1 6,0 1 9,2 0-4,2-3 3,2 2-5,1-6 9,3 0-2,2-4-3,-1 4 8,3-5 2,5-3-15,3 2 1,1-4-10,4-1-5,7-4 5,1-2-18,2-2-6,1-2 13,10-6 4,-13-1 5,4-4 6,-3-5 0,7-4 3,-8 4 11,-4-5 29,0 2-1,-4 0 13,0-3 9,-4 3 5,-6 4 17,1 2-1,1-1 4,-5 5 11,0 0-10,-1 5-4,0-2-10,-2 4-5,-1 3-11,0 0-5,0 0-4,0 0-1,0 0-4,-4 22-5,0-5 3,-6 6 1,1 0-9,1-1 0,-3 4 9,2-9 2,0 7-9,-3-4-10,4-5 5,-1 5 1,4-9 2,0-1 0,1-2-6,-3 1 4,3-5-3,4 2 6,0-6 3,-3 7 9,2-5 26,1-2 6,0 0-1,0 0-7,0 0-1,27-17-11,-6 6-2,3-9-10,2 4-8,10-4 11,-11 2-7,-1 2-2,1 1 4,-4 2-4,-1 6-7,-3 1 3,-6 3-17,-1 1 1,0 2 11,-10 0-5,12 4-10,-6 1 9,-3 3 3,-1 1-3,-1 3 3,-1 2 0,-3 2-4,0 1 2,-1-1-6,0 2 6,1 0-2,-3-3 6,2 0-30,1-3-49,-1-2-70,3 1-67,-1-3-69,-2-1-96,1-2-341,3-5-777,0 0 343</inkml:trace>
  <inkml:trace contextRef="#ctx0" brushRef="#br0" timeOffset="221140.2103">3920 12304 39,'8'-17'389,"0"2"5,-1 5 28,-5-1-15,2 3-12,-1 0-31,-3 3-33,0 5-40,0 0-26,-9-7-28,-2 10-26,-3 6-17,-6 1-22,-1 4-13,0 3-18,-1 0-16,3 3-10,4 1-16,-2-1-12,3 2-8,5-5-13,1 1-3,2-4-10,6 2-14,0-2 6,0 1-4,2-4 2,5 2-2,1 1-6,12-4-2,1 0-3,4-3-3,1-5-5,13-1-3,-11-2-5,10-4-2,-10-4-13,9-4 4,-9 2-3,8-8 1,-11 1 2,0-1-2,-2-2 1,-2-1 1,-2 0 3,-3-1-2,-2 2-1,-5 4-3,-4 4 8,-2 0-8,-3 2 2,0 3-9,-4 0 1,-5 6 0,-2-1 1,11 3 5,-27 6-2,9 2-5,0 5 2,0-2-14,2 6 12,2 1 5,4-2-2,-1 0-6,2 0 3,2-2 1,0 4 3,3-1-7,1-5 4,0-2 0,3 2 1,3 0 3,0 0 2,2-5 0,4 3 10,2-4-11,2 0 2,5-3 0,4 0 2,3-6 2,4 0 1,-6-3-3,5 0 2,-1-4-2,1-2 2,-1-3 1,8-6 0,-12 5-5,13-10 9,-5-1 10,-10 5 3,3-1 2,-3 1-3,-1-4 5,-3 1 0,0-1-2,-5 2 2,-2 0-7,-3 7 6,-2 3 5,-3 1 2,0 1-1,1 4-4,-3 1-1,1 1-7,-1 1-3,0 5-6,0 0 2,0 0-7,-4-6-1,4 6 0,0 0-2,-9 15 0,7-6-6,-3-1 1,1 6-3,0 1 5,-2 2 5,3 1-5,-2 0-3,3 3 5,-4-5-10,4 3 8,-1-2 0,2 2-1,-5-4 5,6 2-2,0-5-4,-3 0 1,3-2 1,-1 1-3,1-4 1,0 0 3,0-7-2,0 13-2,0-9 6,0-4-4,0 8 15,0-3 4,0-5 4,4 6 9,-4-6 4,0 0 10,0 0 2,-4 4 4,4-4 2,0 0-7,0 0 0,0 0 4,0 0-9,0 0-9,0 0-16,-17-8-15,7 7-49,-5-5-40,-9-1-54,-2 2-80,1-5-74,-3 6-104,-12-7-481,11 5-954,1 1 422</inkml:trace>
  <inkml:trace contextRef="#ctx0" brushRef="#br0" timeOffset="233004.6572">1709 13348 8,'3'-7'219,"0"0"-11,-3 2-15,3 2-16,-2 0-16,-1-1-15,0 4-14,0 0-17,0 0-13,0 0-9,0 0-4,-3 14-9,-1 2 1,-1 7-2,-4 5 0,-1-1-3,0 0-5,0 3-4,-2 1 0,2-4-3,0 2-3,-1-5 0,-1 2-4,3-1-1,-1-3 2,0-6 2,3 1-7,1-2 4,-1-1 2,3-5-7,-3 3-6,4-6 10,0 3-13,-1-3-4,3-1-3,-2 2-1,0-3-7,2-2 8,0 1 3,-1 0-1,2-3 10,-3 3-1,3-3 14,0 0 16,0 0 6,0 0 17,0 0 11,0 0-10,0 0-17,2-14-6,1 2-14,0-2-6,2-6-3,3-5-12,-1-5 3,3 3-12,0-4 5,4-3-3,3-11-8,-3 3 14,-1 9-16,-2 1-7,3 1 6,0 4 10,-4 0 9,1 1-3,2 6-5,1 0-6,-3 6-8,0 0 3,-2 3-10,1-2-7,-3 10 11,0-2-20,3 3 11,-2 2-3,1 0-4,-1 2 3,2 6-3,0 5 1,5 5 6,-3 4-8,-1 4 3,-4 4 3,4 6 1,-4 10-4,-2-12 8,0 3-10,-2 10 11,-3 0-13,0-14 3,-3-1 8,-2-1 5,3 1-20,-2-3 13,2-3-2,0-9-7,-2-2 5,0 0-7,2-4 8,-1 1-7,0-3 3,2 0 5,-1-2-5,1-5-6,-2 4-5,3-6-29,0 6-22,-1-3-30,-1-2-33,2-1-64,0 0-56,0 0-43,-12-6-33,12 6-24,-5-10-216,1 3-603,0-2 267</inkml:trace>
  <inkml:trace contextRef="#ctx0" brushRef="#br0" timeOffset="233443.0257">1687 13629 109,'-3'0'301,"-1"-2"12,4 2-4,-4-3-15,4 3-12,0 0-43,0 0-8,0 0-1,18-6-10,-3 4 2,9 2-2,3-4-13,0 3-20,1-1-22,0 2-14,0 0-14,-1 0-17,0 0-16,-3 0-38,-2-2-58,0 1-57,-7 0-72,1 1-77,-1-5-85,6 5-295,-4 0-625,0-3 276</inkml:trace>
  <inkml:trace contextRef="#ctx0" brushRef="#br0" timeOffset="233923.8147">2474 13644 197,'-1'-3'375,"-2"2"13,3 1 9,-3-5-13,3 5-18,0 0-21,0-3-44,0 3-32,0 0-28,0 0-17,0 0-7,7-3-5,-7 3 2,10 2-4,-1-2-9,-1 1-1,1-1-10,0 0-2,5 0-8,1 2-16,-3-1-12,2 0-9,-4 2-10,0-2-13,4 0-7,0-1-7,-2 0-14,3 0-15,-1 0 4,-1 0-6,-3 0-14,-1 0-13,1 0-36,0 0-42,0 0-45,-6 0-37,2 0-41,-2 0-46,-4 0-26,8 0-37,-5 2-39,-3-2-15,3 1-13,-3-1-10,0 0 19,0 0 7,0 0 1,0 0 22,-14 7 24,4-3 22,-4 1 24,0 1 17,-8 6 26,-1-6 30,1 5 30,-1-5 24,0 1 22,-1 3 38,3-5 21,1 5 32,4-5 36,2 3 17,1-4 22,3 1 9,6-3 3,0 0 17,1 0 10,-1 1 10,4-3 24,0 0 25,5 8 33,2-6 14,3 1 11,6 1-5,-1-1-5,3-3-10,4 2-17,3 0-15,-1 0-18,1-1-20,-5-1-15,5 5-15,-1-5-21,-3 0-44,2-3-68,-5 3-71,-1 0-78,-3-2-67,0 1-90,0-3-93,3 1-304,-4-1-762,-3 2 337</inkml:trace>
  <inkml:trace contextRef="#ctx0" brushRef="#br0" timeOffset="234390.8056">3556 13284 23,'11'-13'286,"-8"2"-1,4 2-5,-1 0 4,-2 1-2,0 3-22,-1-2-12,1 6-14,-4-4-22,2 4-10,-2 1-28,1-4-19,-1 4-12,0 0-10,-9 14 5,1-2-17,-6 10 17,-4 2-31,-5 12 1,4-9-8,-7 16 2,-2-2-1,0 1 3,1-3-5,-1-1-22,4 1 18,0-1-5,1-1-6,2 4-7,9-8-9,-1-6-7,3 3-5,3-1-7,0-1-7,3 0 0,2-3 2,2-6-10,2 1-3,2 5-1,3-9-38,3 1-40,4 0-50,3-2-78,4-9-57,3 2-62,-1-9-81,1-3-286,2 0-715,1-5 317</inkml:trace>
  <inkml:trace contextRef="#ctx0" brushRef="#br0" timeOffset="234862.5902">3867 13371 152,'6'-11'288,"-2"4"6,0 0 8,-1 2-8,0 0-23,-3 0-28,3 0-24,-1 3-20,-2 2-25,0 0-15,0 0-7,-5 15-13,-2 0-8,-3 10 8,-3 1 0,-2 7-5,-1-4 1,-3 11-1,-1-1 5,6-8-6,0-2-9,1-1-2,-4-1-15,3-1 4,0 0-1,3-2-10,1 1-3,3-11-7,0 0-12,1-3-6,1-2-8,2-2-8,-1 1-5,1-3-3,1 2-6,-2-4-5,4 2-8,-3-1 7,3-4-4,-1 2-2,1-2 8,-3 3-6,3-3 5,-1 3 6,1-3 9,0 0 4,0 0 10,-3 2 7,3-2 5,0 0 1,0 0 3,0 0-12,0 0-8,7-13-2,-4 6-13,2-3-7,2-3-5,6-7-3,2 3-2,1 0-8,2 1-2,-1-1-2,2 2-4,0 2-2,3-1-2,4 6-3,-2 1 1,2 1-4,-4 5-3,1 1-1,-7 1 2,1 5-6,-4-3-7,1 6-6,-6 1 0,0 0-5,0 4-3,-4 1 4,1 2-4,-7-1 3,-1 1-1,-4-2-14,-5 4 0,-4 1-9,-2-3-7,-1-3-4,-2-2 0,0 0 0,-3-4-6,3-1 0,-1-3-6,2-1-2,0-3-11,3 0-12,3-3-4,-4 1-3,5-1-18,3-1-7,1-1-10,3-2-20,2 5-15,-1-1-37,5 3-42,2-10-36,2 3-36,3 1-277,4-2-648,2 3 287</inkml:trace>
  <inkml:trace contextRef="#ctx0" brushRef="#br0" timeOffset="235383.7144">4283 13312 169,'4'-15'272,"0"3"7,1 4-5,-3 2-22,1 1-31,-3 3-22,0 2-21,0 0-17,0 0-12,-7 23-2,0-5-16,1 9-2,-2 2-2,-2 4-10,-1-2 0,2 3 9,-6 10 1,2-13-2,0 14-1,2-15-3,0 2 24,1 2-6,2-5 0,-2 0-15,2 2 1,-1-6-9,0-3-9,1 4-14,2-12-5,1 1-10,2-2-4,-2-4-12,0-1-6,2-3-1,1 1-2,0-2-10,2 1 0,-1-3 4,1-2-9,-3 5-2,3-5 8,0 3-12,0-3 2,0 0-1,0 0-24,0 0-5,4-20-11,-2 10-6,3-10-2,2 3 1,-1 0-1,1 0 2,-2 0 6,1 0 0,1 2 1,-1-2 5,1 2 0,-3 4 7,4-4-2,-2 1 9,0 5-6,2-2 4,2 2 4,4 1-2,-1-1-5,1 8 11,3-1-5,4-4 2,0 6 4,0 4-2,-1 5 1,-2 1 0,-4 1 0,-1 1-4,0 2 3,-1 10 1,-5-7 1,2 5-4,-5-4-2,-3 0 5,2 2-2,-7-2 3,0 0 2,-5 1-2,-3-1-2,-4-2-3,-4 0-5,-1-3-1,-1-1-1,-1-4 0,-1-1-7,2-2-6,-1-1-5,2-3-13,4-2-26,0-2-16,2-1-25,1 0-18,4 2-37,0-4-40,3 1-58,3 2-63,2-8-61,5 2-327,4-5-750,4-1 332</inkml:trace>
  <inkml:trace contextRef="#ctx0" brushRef="#br0" timeOffset="235848.4478">4463 13384 230,'-3'-19'275,"2"7"14,1 0-11,0 0-15,0 4-21,1 1-25,-1 2-24,3-2-12,-1 2-15,0 3-3,3-1-2,-5 3-18,5-3-1,-5 3-1,10-1 0,-6 1 4,3 2-1,0 2-6,2-1-7,-2 4-2,7 1-4,-1 4 2,2 5-3,2 5 11,4-1-5,4 16 7,-5-11-9,7 16-11,-3 1-1,-3-3-1,-1 6-9,-5 1-6,-3 4-5,-7-3-2,-2 3-11,-6 2-1,-2-3-16,-7 2-1,0-6-9,-7-3-3,-2-1-6,-3-6-3,-4-5-5,4-10-5,-5 7 3,-5-5-2,8-8-9,0 2-8,-1-3-28,1-5-20,1 3-43,0-6-45,4-1-62,-2-3-63,9 2-71,1-5-98,2-1-395,5-3-874,4 0 387</inkml:trace>
  <inkml:trace contextRef="#ctx0" brushRef="#br0" timeOffset="236341.1339">5098 12992 93,'0'0'320,"0"-7"4,2 2-3,-2 2-3,3-2-19,-2 1-2,0 1 11,2 1-20,-3 2-2,3-5-8,-2 2-7,-1 3-13,3-4-8,-3 4-5,3 0-12,-3 0-19,0 0-20,4-1-20,-4 1-22,0 0-16,0 0-13,0 0-15,6 4-9,-3 0-7,-1 1-10,1 5 3,3 9 4,4 8 2,0 4-7,1 3 3,6 12-5,0 3 28,0 5-22,1-4 1,0-1-1,-1 1-6,2-7-4,-7-11-4,10 10-13,-10-11-4,1-7-7,-5 2-5,-1-11 0,-1 2-9,-1-3-10,0-4 8,-2-2-2,-2-4 0,0 3 8,1-4-3,-2 1-3,3-1 0,-3 0-3,0-3 5,2 4-1,-2-4-5,0 0-11,0 0-23,0 0-13,0 0-48,0 3-37,0-3-50,0 0-54,0 0-103,0 0-105,-9-14-108,3 4-448,0 0-1049,-1-4 465</inkml:trace>
  <inkml:trace contextRef="#ctx0" brushRef="#br0" timeOffset="236803.8259">5473 13075 68,'0'-7'311,"3"4"-6,-3 0-9,1-1-26,-1 0-28,0 4-29,0 0-24,0 0-16,-10 7-5,2 3-13,-8 10 0,1-1 0,-5 3 7,-1 0-11,-1 0 2,2-2 6,-1-1-12,1-2-10,3 0-6,-1 0 12,-1-3 3,4 3-9,2-5-11,1-5-14,0 5-8,0-4-9,2 2-12,2-3-11,0-2-5,1 2-3,0-2-10,0 0-14,1 2-34,-2-5-37,3 3-25,0 0-38,1-2-32,1-1-34,-1 0-32,0 1-39,4-3-58,-4 0-71,4 0-215,-6-4-624,3 0 277</inkml:trace>
  <inkml:trace contextRef="#ctx0" brushRef="#br0" timeOffset="236848.0332">4949 13234 74,'-5'0'316,"5"0"4,-3-2-6,3 2-14,0 0-31,0 0-16,-3-2-5,3 2-29,0 0 16,18 4 11,-4-1 1,12 1 12,13 5-1,2-1-12,3 0-19,2 1-11,20 8-17,-18-7-19,21-1-14,-22-3-15,3 3-15,-2-2-11,0 3-14,-6-2-10,-4-1-11,-11 0-11,-3-6-8,-3 5-6,-7-3-15,-1 0-14,-5-1-21,-2 0-29,0-1-28,-2-1-26,-1 1-50,1-1-51,-4 0-49,4 3-49,-4-3-36,0 8-48,-3-3-361,3-1-772,-1 0 342</inkml:trace>
  <inkml:trace contextRef="#ctx0" brushRef="#br0" timeOffset="237349.1884">5829 13962 88,'-1'-2'482,"-2"0"15,3 2 7,-4-3-9,1-1-24,3 4-26,0 0-32,-3-5-35,3 5-37,0 0-27,-3 0-40,3 0-28,0 0-23,0 0-36,0 0-65,0 0-66,-3-3-91,3 3-71,0 0-95,0 0-77,-5 7-112,5-2-365,-3-2-817,3 1 361</inkml:trace>
  <inkml:trace contextRef="#ctx0" brushRef="#br0" timeOffset="237823.9648">6442 13451 284,'2'-6'311,"0"1"-5,1 2-16,-3-1-17,2-1-17,-2 5-25,0-5-23,0 5-19,-5-2-20,5 2-14,-14 9-20,2 1-8,-9 7-2,1 7-19,-14 10-19,3 1 0,-5 3-5,4 3 6,0 2 0,2 6-5,5-6 22,4 0-19,3 0-9,3-13-7,4 1-6,4 1-5,-3 0-5,5-1 2,0-2-9,4 0-7,2-2-19,4 1-13,-1-5-35,3-4-30,1-2-42,2-2-70,3-1-70,0-4-57,-1-3-284,1-2-629,4-4 278</inkml:trace>
  <inkml:trace contextRef="#ctx0" brushRef="#br0" timeOffset="238312.2165">6773 13554 269,'4'-13'332,"-1"5"1,0-2-23,-2 3-26,0 2-23,0 1-38,0 0-20,-1 4-20,0 0-23,0 0-13,0 0-10,-12 13-16,4 5-12,-5 2-6,-3 9 5,-8 12-7,0-5-6,0 3 4,3 1-4,-2 0 1,2 4 6,-2-3-1,8-10-9,1-2 2,1-1-9,-1-1 1,5-2-15,-4-1-3,3-2-3,3-5-11,-1-3-5,3-4-9,1 1 0,0-5-1,1-1 2,3 1 0,-3-3 14,3 0 12,0 2 22,0-5 16,0 0 4,0 0 7,0 0-9,0 0-11,0 0-12,6-20-10,1 4-12,4-4-1,2-4-9,2-1-5,2 1-8,2 1 0,0 2-9,1 0-1,1 3-6,0 2-4,0 1-1,2 7-7,-2 2-2,0 4 2,2-1-1,-8 6-7,6 1-4,-6 4 2,-3-2 0,-1 7-4,-1-1-4,-1 1 3,-5 4-2,0 0-2,-4 2-1,-2 0 1,-3 0-10,-3 5-7,-4-2-10,-5-2-20,-1-2-11,-2-1-9,-5-3-1,1-3-2,1-1-14,-2-3-2,3-4-1,-1 1-7,2-4-1,0-4-3,5 2-15,2-2-3,0-3-11,6 3-24,-1-1-28,2 0-33,3 0-32,1-2-63,3 0-290,6-3-654,2 3 290</inkml:trace>
  <inkml:trace contextRef="#ctx0" brushRef="#br0" timeOffset="238816.0402">7159 13650 59,'10'-16'343,"-3"3"2,-1 1 4,-2 4-16,1 1-37,-2 2-36,-1 0-24,0 4-28,-2 1-22,0 0-18,2 10-14,-6 1-5,-3 12-12,0 5-10,-3 4-5,-6 11-7,-1 0-3,0 2-2,-2-5-5,6-9-20,2-1 10,-1-3 3,2-2-11,2 0 3,0 0-4,1-8-11,1 0 5,2-1 5,0-8-2,-1 2-2,2-1-7,1 0 4,-1-4-3,0 0 2,2-2 8,-1-1 11,2-2 14,-2 3 5,2-3 17,0 4 6,0-4 3,0 0 3,0 0-11,0 0 0,4-14-17,0 4-11,-1-5-20,2-1-8,1-1-3,0 0-17,2 2-11,2 1-3,-3 0-9,4 1 2,1 1-13,7-2-1,2 2-1,2 5-4,2-1 2,-2 4-4,2 3-9,-7 2-4,-1 3-3,-3 3-3,-1-1-5,1 2-6,-4 2-15,0 3-6,-2-1-2,-2 2 2,-2 3 0,-2-2 6,-1-1-2,-2-4 3,-1 2 7,-3 3 0,-4-1 3,-3 0-2,-7 2-3,-1 0-1,-4-4-11,1-2 0,-3-3-6,2-1-3,-1-1-8,1-2-7,-3-2-12,5-1-11,-2 0-25,4-1-18,5-2-17,2-3-24,4 2-37,1 0-47,2-3-48,5 0-84,1-2-63,3-2-256,5-6-759,5-6 337</inkml:trace>
  <inkml:trace contextRef="#ctx0" brushRef="#br0" timeOffset="239288.3231">7424 13445 216,'0'-12'366,"1"4"-10,1-1-26,-1 1-30,3 4-32,6 4-15,3 1-3,9 12-1,2 2-3,13 11-8,-2 3-19,2 5 12,1 10-10,10 14-24,-19-15-8,-5 8-11,-4-1-11,-9 2-10,-4-4-16,-4 2-14,-7 3 0,-12 2 25,-1 2-4,-5-3-8,-5-4-6,-2-4-7,0-2-12,-5 0-8,2-3-10,-2-6-8,-1 2-10,-3-8-18,0 3-43,-1-4-62,0-3-66,3-4-86,-1 0-73,2-4-78,10-6-123,-1 1-340,1-2-877,4-3 389</inkml:trace>
  <inkml:trace contextRef="#ctx0" brushRef="#br0" timeOffset="244701.228">1591 13101 150,'0'-10'153,"-3"1"-6,3-1-1,0 4-15,0-5-8,0 4 1,0-4-12,0 3-3,0-5-5,3 2-6,-3 0-5,0-3 0,3-2 4,-2-1 1,2 0 7,-1 0-3,2 0 3,-3 0 7,2 7 0,-3-2-9,3 2-3,-2 0-7,0 0-11,1 1-1,-2 1 9,0 2-11,3 2-1,-3 0-1,0-1-7,0 5-11,0-4-5,0 0-16,0 4-1,0 0-12,0 0-4,0 0-2,-6 8-5,2 2-1,1 10-2,-4 6 0,-3 8-3,-7 19 2,-4 36 1,0-1 5,0 0-5,-3-3 2,0-4 39,-3-1-3,10-24-1,2-1-2,-2 3 2,4-4-5,-5-1 7,5-3-7,2-8 2,0-9-10,4-6 11,1 1-1,-1-3-12,3-10 0,1 2 7,0-4-13,3-4 6,-4 0-6,1-2 5,3-2-29,-1 0 19,-2-2-5,3 1 0,-3 1-3,3-5 7,0 3-2,0-3-14,0 0-7,0 0-23,0 0-69,0 0-102,-7-20-84,3 6-70,-2-3-231,-1-7-630,3-4 280</inkml:trace>
  <inkml:trace contextRef="#ctx0" brushRef="#br0" timeOffset="248144.2809">1460 12942 132,'1'-8'168,"-2"6"-4,2-1 3,-1 3-1,0-7-3,0 3-3,0 4-2,2-3-6,-2 3-8,0 0-4,0-4-6,0 4-6,0 0-5,1-6-9,-1 6-10,0 0-8,0 0-13,6-1-3,-3-2-10,1 2-9,3-1-3,3 0-1,3 0-7,2-4-2,10 2 11,-2 1-6,7 0-5,10-4 5,-10 5-3,14-2 5,2 3-3,1-4 0,-1 5 4,3 0-4,2-4 0,0 2-12,16 2-1,-23 0-3,3 0-1,-4 2-14,2 0 7,-4 0 1,4-2-17,0 0 10,-1 2 8,2-1-7,1-1-6,-2 2 6,2-1-6,-5 1-6,1-2 6,1 0-4,0 2-8,-4-4 8,0 2 1,-9 0-5,11-2-1,-1 1 0,1 1 4,-6 0-4,-3 0-2,4 0 2,1-2 0,-8 4-4,6-4 6,-5 4-1,-1-2-12,8 0 8,1 0 2,-9 0-2,8 1 4,-7-1-5,8-1 3,-1 2 3,3-1 0,-11 0 14,9 1-17,2 0-2,-10-1 2,-4 2 3,1-1-7,-1-1 11,0-1 4,2 1 1,0 0-12,0 0 14,-4 0 4,1-2-9,-4 1 7,-1 2-8,-5-2 9,5 0-5,-6 1-3,1-1 4,5-1-12,3 1 13,-3-1 7,-5 2-9,6 0 3,5-3 2,-2 4-3,1-1-8,0-2-2,1 3 4,1-1-3,12 1-3,-12-1 2,10 0 3,-10 0-16,-3 0 9,5-1-3,9 4-2,-12-3 9,1 2-12,2-1 16,0 2-12,-1-1-4,2-2 5,7 0 2,-10 0-6,3 2 8,-1-1-8,-3 0 10,12-1 0,-8-1-16,-3 1 13,3 1 6,7-1-8,3 0 2,-3 0 5,0 1 3,3-1-15,-2 0 6,1 0-1,2 2-5,-4 0 6,3 1 3,1-4-5,-1 2-2,-1 2-4,-11-1 3,15 1 5,-3-2-17,1 4 13,0-5-4,0 0 3,-1 1 10,1-1-29,-1 2 24,1 0-7,-3-1 10,3-2-5,-4 6-8,4-7 7,-14 2-10,16 3 11,1-7 1,-5 5 10,-14 1-12,15-2 5,1 0-25,-4 0 17,-7 1-7,-1 0 4,11 2-3,-2-2 15,-1-2-8,0 1 1,2 1-4,-9-2 4,7-2-4,0 3 0,1 0 3,-11 0 0,1 3-6,0-3 10,1 0 2,12 1-5,-11 1-7,7-5 4,-8 4-8,-2 1 11,10-4-4,-10 2 0,-1-1-19,2 2 22,-5 1 1,3-2-4,1-2-22,0 2 27,-2 0-9,-1 0 0,0 0 5,-2 2 0,1-2 0,-9 0-21,1 1 24,2-2-19,-4 1 23,3 1-1,-1-2-5,6 2 0,-3 0-5,3-1 10,-1-1-8,2 0-4,-2 1-17,1 0 23,2 1-9,-1-1 12,2-1-1,-1-2-4,2 3 0,-3 0-2,1 0 9,0 1-7,0-2 3,0 1 3,-3 0 2,-5 0-5,6 0-5,-6 0-2,-1 0 0,1 0 3,-2 0 4,-1 0 3,-4 0-3,0-3-3,-9 3-4,13-2 3,-13 2 7,11 1-14,-11-1 20,11-1-12,-11 1 5,14 1-4,-14-1 9,15 0-11,-15 0 11,8 0-10,-1 1-5,-7-1 7,11 3-6,-5-3 6,2 3 1,-1-2-5,-7-1-14,14 4 14,-14-4 3,10 1 3,-4 0-7,-6-1 9,8 4-3,-2-4-6,-6 0 4,8 4 1,-3-1 7,-5-3-15,7 3 20,-7-3-21,7 2 12,-3 1-8,-4-3-9,7 6 14,-2-2 0,-5-4-4,9 7 2,-3-5 6,-2 2-12,-4-4-3,8 8-15,-3-4 17,-3-1 5,-2-3 2,9 7-4,-7-4 1,0 4-2,1-2-4,-2 0 5,1 2 15,-1 3-22,0 2 2,1 0-13,-2 6 31,0-1-5,1-1-6,-1 1 1,-1 2 4,1-1-4,-3 1 1,2 7-3,1-2-2,0 2 0,-3-1 7,3 0-3,-4-1 0,1 2 6,1-6-2,-2 4-1,1-6 1,1 2 5,-4 5-8,3-6 0,-1 1 3,0-1 8,-2 0-7,2 1-9,0 4 9,1-5 1,0 0-3,0-2 0,1 8 3,0-4 0,-1 4-2,-1-1-4,5 5 9,-1-2 4,3 1-2,0-3-11,-2 3 13,-1-2-3,1 2-1,-1-2-4,2 1 4,-2-1-3,0 4-6,3-4 6,-6 1-5,1 1 2,2 0 10,0 1-4,-5-3 1,5 1-2,-3-3 7,2-3-10,-2-3-5,2 2 14,-1 1-10,-1-4 0,2-3-1,-1 3 4,-2 1-6,2-3 5,0 1-2,-1-4 1,-1 3 6,1-3-5,0-1 0,2 0 1,-2-1-8,3 1 8,-3-1 4,2-6-9,-2 4-2,2-3-2,1-5 11,-2 11-4,2-11 0,-2 10-1,2-10 3,-2 4-6,2-4 17,0 0-19,-3 4 1,3-4 12,0 0-10,0 0-9,-1 6 5,1-6 6,0 0 1,0 0-19,0 0 29,-6 6-8,6-6-6,0 0 1,-4 5 5,4-5-1,-3 7 2,0-1-5,1-3-2,-4 3 6,-4-4-5,0 0 8,-3 1 1,-2 0 2,-1-3-7,-1 1-1,-5 2-5,1-3 5,-2 0 7,1 0-2,-1-2-2,1 1-2,-1 2 3,1-3-15,1 3 19,-2-2-7,3-3-3,-4 4 18,2 1-17,0-3-1,1-1 1,-1 1-4,-3-4 6,1 3-3,1 0 5,-2 0 5,2-2-4,1 3 4,-3 1-13,3-3 9,-3-1-5,2 1 10,1 1-15,-2 2 11,4-4-5,-2 3 3,1 2 7,5-2-13,2 2 6,-1-1-7,-1-1 2,-1 0-3,2 0 1,-1 0 3,-1 2 4,2-3-1,-1 3 0,1-3 4,-1 3-4,-5 0-5,6 0-2,-3 0 6,6 0-1,-5-3 1,1 1 5,-4-1 1,-2-1-7,8 2 6,-1-1 4,-1 3-5,2-1 9,-4 0-8,1 1 11,3-3-14,-4 1 0,-2 1 5,3-3-6,-3 4-19,-2 0 20,2-2 2,-1 2-4,0-2-1,-2 1 7,1-1-6,-1 2 7,-4-2-8,1-2 5,-2 3 1,-2-2-9,0 2 10,-8-3-6,7 0 8,-7-1-5,9 3-5,-1 1 0,2-1-2,-10-2 20,11 1-18,-14-1-5,13 3 4,-11-3 4,9 0-1,-8 0-2,7 3 2,2-5-2,-12 1 4,0-2 2,-1 6-7,-1-6 2,3 0 0,-4 0-6,3 1 6,11 1-3,-12-1 0,3-1 2,10 3 3,-10-2 0,10 2-4,0-2 3,-10-1 5,11 4-6,-12 1-5,12 0-1,0-3-2,0 2 10,1-1-1,0 3-5,-1-1 3,1 0-2,1 1 4,0-1 4,1 0-8,-2 2 5,2-2-10,1 2 1,-2 0 2,1 0 7,3 2 3,-1-4-11,-1 2 9,3-2-2,4-1-6,-4 3 5,-3 0 10,0 0-3,4-1-4,5 1-5,-2 1 3,0-1-9,2-1 4,-2 1 6,3 0-2,-2 0-2,-1 1 2,3-1-3,-3-1 5,3 0 5,-7-2-6,-2 3-7,1 0 4,-1-2-2,1 0 14,1-1-12,-2 1 4,2 2-2,-1-3 4,0 3-11,5-1 7,-4 1-7,0 0-10,6 0 14,-2 0-3,1 0 10,2 0 1,-4-1-8,2 1 4,-6-1-3,2 2 7,-2-1-8,0 0 5,1-1 2,0-1-3,-3 4 7,2 0-8,-1-3-7,-1 1 15,2 0-2,-1 1-1,-2-1-15,1 0 18,0 0 3,3 3-3,-2-5-6,2 4-13,0-1 20,1-1 0,-1 0-5,0 2 2,4 1-5,2-1 10,-8 0-9,8 1 8,-9-2-8,1 2 4,2-3 3,-1 2-6,5-2 1,-5 1-2,8 1 7,-3-2-2,-4 0 6,0 2 0,0-2 0,4 0 0,0-2 6,2 6-20,-1-4 12,-5 0 3,-1 0-4,-2 0 0,1 1 1,-4-2 1,1 5 0,0-5-3,1 1 0,1 2-23,-4-1 19,2-1 5,4 3-4,-3-2-10,2-1 11,2 3 4,7-6-4,0 7 0,0-1-4,-2-3 6,5 1-6,-2-2-5,3 2-6,-5-1 11,-5 0-5,-2 3 11,-1-2-2,-1 0 4,0-1-17,0 0 8,3-1 5,-3 1-8,-1 0 9,2-1-7,-2-2 0,1 3 0,0 0 0,1 2 4,-2-4-6,4 1-1,-2 2 11,1-4-10,0 3 7,0 0-8,-2 0 2,-1-2 7,4-1-7,-3 3 7,1-1-8,1 1-5,-1 0 9,2-1-3,4 1-3,2-2 2,2 1 3,0 1 0,1-1 0,2 0-8,1 1-2,1 0 8,-2-2-1,10 2 7,-14-1-5,7 1 1,1 0 3,6 0 0,-14 0-3,7 0 0,0 0 1,-4 0-16,2 0 17,1 0-1,-6 0-3,4 0 1,2 0 1,-1 0-3,1 0 4,-1-2 0,2 2-2,-1 0 3,-1 0 2,4 0-8,-1 0 3,-4-2-1,3 2-2,-3 2 1,0-4-2,2 2 2,-3 0 4,0 0-5,3-2 3,-3 2-1,1 0 3,2 2 1,-2-4-6,1 2 1,1-1-8,-2 1 7,2 0 2,-1 0-4,1-1 2,-2 0 2,-3-3-15,2 4 21,-2-3-6,-1 3-3,5 0-2,-6 0 8,2 0-2,4-2-2,-2 1-7,-2 0 14,1-3-6,-1 5 1,1-3-5,5 2 2,-3 0 4,-4-1-10,0-3 10,1 3 8,1 1-7,-4 1-6,6-2 5,-1 1-6,0-2-1,1 2 6,-1-1-5,1 1-1,0-2 0,0 0-17,0 2 19,-1-2 8,4 2 3,-3 0-5,2 0-1,-1-1-2,1 0-5,2 0 2,2 1 6,-2-2-11,6 2 5,-11 0 10,7 0-19,0 0 23,4 0 1,-9 0 1,3-2-1,0 2-7,1-1 3,1-1-1,-5 2-3,5-1 3,-7 1-4,4-4-1,-3 1 1,2 3-9,-1-1 2,-3-2 1,3 2 5,-5-2 7,4 2 8,0-1-1,2 1 3,1-1 4,0 0 3,0 2 7,1-3 2,2 1-4,1 1 12,-1-3 1,1 1 2,-3 3 1,6 0 1,-4-3 1,4 3 4,-6-4 0,6 4 2,-1-2-2,1 2 6,0 0-5,0 0 1,-1-3 3,1 3 4,-2-4-5,2 4 14,0 0 1,0 0 5,0 0-8,0-5 0,0 5-2,0-5-7,0 2-9,-4-1-11,4-4-1,-3 1-6,3-2-1,-1 1-18,-2-3 15,0 0-8,0 2 2,2-3-6,-2 0-5,3 2-4,-4 0 12,1 0-6,0 0-4,3 1 3,-4-3-21,4 0-14,-3 1-21,3-5-26,0 0-47,0-2-48,0-1-79,0 0-78,7-8-111,3-2-130,0-2-332,3 2-966,5-12 428</inkml:trace>
  <inkml:trace contextRef="#ctx0" brushRef="#br0" timeOffset="248711.232">1277 12925 42,'0'0'99,"0"0"2,0 0-11,0 0 11,7-7-22,-7 7 25,0 0 1,4-2 1,-1 1 1,-3 1 0,3-4 3,-3 4 4,4-3 4,-2 3 5,-2 0 9,5-7 6,-2 6 7,-3 1 0,4-4-12,-4 4-2,0 0-7,4-2-13,-4 2-11,0 0-9,5-5-8,-5 5-9,0 0-8,3-1-8,-3 1-12,0 0 5,9 0-11,1 1-2,4 3-4,10-4-6,3 3 2,11-1-19,7-1-12,0 0-30,3 3-40,25 0-38,-23-4-63,26 0-76,-7-7-200,-21 7-484,1-3 214</inkml:trace>
  <inkml:trace contextRef="#ctx0" brushRef="#br0" timeOffset="255792.5563">7887 13099 80,'3'2'218,"-3"-2"-1,0 0-6,0 0-7,0 0-6,0 0-12,0 0-6,0 0-12,0 0-9,0 0-7,0 0-1,0 0-6,0 0-1,0 0-1,10-4-2,-10 4-3,1-3-8,-1 3-2,0 0-13,0 0-12,6-1-18,-6 1 4,0 0-10,10 1-6,-5-1-5,3 2-2,3 2 3,4-3 4,4 4-16,2 0-1,1 0-2,4 1-9,0 2-4,3-3 3,0 0-5,10 2 9,2-2-16,-4 2-7,4-2 5,-3 2-6,-9-2-3,14-2 10,-1 0-4,-1 1-4,3 1 3,3-3 9,-3 1-11,1 1 3,0-1 5,5-2 6,20 3 3,-2-1 5,-19-2-8,21-1 16,-20 0-4,21-4-7,-2 4 3,-19-3 6,26 1-4,-30 0-2,22-1-5,-21 1 5,3-1-6,18 1-4,-19-2 2,-1-4-3,19 2 1,-16 0 1,-4 0-11,1 1 1,-2-3 1,1 3-2,0-3 0,0 1 1,2-3-1,-1 1 2,3-1 3,-5-5-4,23-2-3,-24 5-2,0 3 3,0-4 4,2 2-1,-2-2-4,2-1 1,-1 1-1,-1-1-3,1 1 1,-1 0-3,2-2 1,0 3-5,-5-4 6,-3 1-2,-1 2 1,-11 1-5,10-2 3,-12 3 10,3 0 9,-7 2-2,2-7-27,15-10 22,4 2-3,-7-5 3,3 2-4,0 1-2,-3 2 8,4-2 2,0 1-3,-4-1 0,1 4 3,-3-3 0,-7 8 0,12-7-6,-1 2-3,0 0-5,-1 3-3,-3-3 0,3-1 0,-10 8-4,8-4 1,0-4 6,-6 8-8,-4-2-7,-1 3 3,1 0-3,2-3-4,10-8-7,-3 4 0,3 2 1,-3-4-7,5 2 2,-1-1 3,-11 6-2,9-6 1,0 0 3,-1 3 0,-8 2-1,-2 0 1,3-1 2,-2 2 3,-1-4-3,12-6 3,-17 6 3,2 4 2,2-4 5,-2 1-1,0-3-2,1 1 1,1 3-1,1-2-5,-3 0 3,3-1 0,-1 3 0,-1-2-3,11-9 2,-13 8 1,3 2-2,1-2-1,-1-1-1,1 0 1,-2 1 4,1-3-3,6-5-4,-9 8 3,0-3-4,4 3 2,-2-2 0,1 2 0,-5-2 1,4 1 4,-1-2-4,-2 4 0,5-3 0,-4-2-2,2 1-1,11-10 5,-11 10-6,8-5 3,0-1-3,-6 9 4,5-10-6,-5 8 3,6-8 5,-10 8-3,3-2 3,5-7-3,-5 9 1,5-9-1,-7 10 2,0-5-1,8-8-6,-3 2 6,-9 6 2,2 4-3,0-2 0,7-11 10,-7 10-8,0-2-3,0 2-2,8-15 0,-3 6 7,0-3-8,-6 10-1,4-9-1,-1-1 3,-4 11 4,0 1 1,-1 2 6,-2-2 2,2-4-10,4-13-4,-3 15 1,3-13 6,-7 15-1,3-3 6,-2 7 10,-1-5 9,-4 3 3,4 2 8,-2 0 3,-1-4-22,7-3-39,-1-3 1,-1 1 6,5-8-2,-7 10 6,-1-4-2,2 3 8,0-2 1,-1 1 8,1 1 2,-4 0 0,1-3-6,-1-1 6,0 4-1,1-1-2,-4-3-4,3 2-2,0-2 5,-2 1 1,1 0-3,-1 3 0,1-5 2,-3 1-4,1 1 3,-1-2-1,3 1-2,-5-2-5,3 6 17,-2 1 33,-3 0 17,5-20-82,0 6-1,-1 10 5,-3-13 18,5 13-3,-5-3-2,-1 2 4,2-14 0,-3 10-1,-1 3 6,2 4-2,1-16-5,-3 12 5,-3 0-3,3 1 3,-2 2-2,1-2-2,1-3 3,-2 2-6,-3-13 0,3 15 6,-1-4-1,-1-12-3,0 4 0,1-1-6,0 12 2,-4-17 5,0 4 0,5 0-1,-3 1 0,0 12-2,-1-15 3,0 14-3,-2-14 2,0 4 0,3-2-1,-2-3 1,-3 5-1,3 11 8,-3-16 23,3 16 5,2 1 31,-4-16-28,2 2-8,-4-1 0,1-3-10,0 1 1,-1 1 9,-2 3-9,3 3-6,-1 9-5,1-2 5,3 4 1,-2-2-8,-1-1 3,-4-7-4,2 8 3,4 0 0,-1-1 3,-1 2-2,-1-2 1,0-10-6,1 13-3,0 0 17,0 0-12,1 3-6,-1-3 7,1 1-8,-1-1 2,0-2-3,-1 1 5,0 1-5,2 1 2,-4-3 0,3 0 1,1 5 2,-1-1-1,-1-1-6,1 0 4,-4 0 0,4-2-1,-1 3-3,0-2 1,-1 1 1,2 0 4,-1 1-6,1-1-2,1 2 5,-4-3 1,3 4-1,-3-2-1,3-1-1,-1 3 12,0-2-9,0 3-4,-1-1 0,0 2 6,0-2-2,-2 1-8,2-1 5,-2-1-1,-3 3 26,3 0 5,-2 1-3,3-1-4,-1 2-5,-2 2 1,4-2 0,-2-1-8,1 2 9,-1 4-12,-1-2 5,2-2-1,-2 1-5,-1-2-3,3 2 2,-2 2-4,-1 1 5,1-1 0,2 0-5,2 6 2,-1-1-1,2 1 1,0 1-4,-6-5-1,5 5 1,0 0 0,1-1 4,1 2-16,-1-1 13,1-2-25,-7-3 2,-1-1-13,3 0 16,-1 1 6,-4 1 3,2-2-4,-1 4 4,3-2 1,-1 0 2,6 8 1,-1-3 9,-2 2 1,3 0 3,3 3-1,0-1-2,0 4 4,0-2-3,3 0-1,-2 1 2,-1 2-1,5 0-5,-3-1 6,1 1-2,1 1-7,3 2 8,-7-4-8,4 3 4,1-1 1,2 2-1,-5-3 2,3 1-3,2 2-4,0 0 3,-7-4 2,3-1-10,-5-2-51,-9-6 2,-3-1 5,-1-1-22,0 1 5,1 0 10,2 1 6,0 1 2,-4-3-7,-1 0 6,-3 2 5,-9-5 6,0 2 4,10 4 3,0 0 3,2 0 2,-1 2 5,-4-1 4,0 1 0,6 0 4,4-1 2,4 6-2,-1-2 6,2 1 2,-1-2-5,3 1 0,-2 4 1,-2-6 0,4 4-1,-3-3 1,6 4-1,-1 0 1,0-1-2,0-1 2,2 4-3,0-1 0,-1-1 4,1 2 4,1-4 0,-2 3 0,2 2-4,-1-2 2,-1 0-2,2 1-6,-3 0 2,3-2 5,-1 1-4,-1 1 1,0-2-6,0 2 5,1-1 3,-2-1 1,1 0-9,-1 1-1,1-3 1,-1 5 6,0-3 0,2-1 1,-2 1 2,2 0-2,-2 1 1,2 1 2,0 0-5,1 1 3,-3-3-5,1-1 1,0 1 5,0 1-3,-1 3-1,0-1 1,2-2 2,-2-3-8,0 3 6,2 1 5,-1-1-1,-1-1 6,1 0-2,0 0 1,-4 3 0,4-2 1,-1-1-2,-4 0 5,0 2 3,-2-2-2,-4 2-5,3 0 5,-4-2-4,0 1-4,1-3-2,1 2 12,3 2-6,1 0 0,3-1 5,3 2-6,0-3 4,1 2 1,2 2 5,2-3 2,0 2-4,4 1 6,-5-1 2,4-4-1,1 5 1,0 0 2,0 0 2,-6 0-1,6 0 0,0 0 0,0 0 0,0 0 3,0 0-4,0 0 3,6-6 1,-6 6 2,7-3-6,-2 0 4,1 0-4,1-2 1,5 1-1,0-4 2,2 2-2,-1-1 4,1-2-4,2 2 0,3-2 2,2-3-1,2 3-3,-3-1 3,2-1 3,1 2-8,-1-3 4,2 1-4,0 0 0,-1-2-2,-1 2 2,4-1-3,0-2 2,-2 6-4,-3-4 2,-5 9 1,-3-3 8,-1-1 3,-2 3 6,-3-1 7,-1 1-4,-2 1 2,-1 1 2,3-1 1,-4 2-2,3-2-2,-5 3-3,2-2-3,-2 2 1,5-4-7,-5 4-5,0 0-6,0 0-9,0 0-3,0 0-7,0 0-9,0 0-14,0 0-10,0 0-12,0 0-4,0 0-14,0 0 2,-20 6-6,10-1-7,-10 2 12,-3 3 8,1-3-2,-2 3 16,-1-1 1,-2 2 4,3-3 3,-1 1 0,0-1 8,0 1 2,-1 2 8,1-4 10,-1 4-3,2-1-10,3 0 13,0 1-5,-4-3 3,3 1 7,1 0 1,2 1-7,-1-1 1,6-2 3,1 1-4,-1-1-8,5-5 9,3 4-1,-1 0 0,2-3 0,1-1-5,-2-1-1,6-1-2,-7 3 2,7-3 10,-4 4-1,1-2 3,3-2 1,0 0 0,0 0-5,0 0 6,0 0 5,-4 2 7,4-2-3,0 0-3,0 0 1,0 0 14,0 0 7,0 0 12,0 0-1,0 0-1,0 0 11,0 0-3,0 0-5,0 0 0,0 0-5,0 0-1,0 0 5,0 0-9,0 0 0,0 0 1,0 0-16,0 0 7,0 0-10,0 0 3,0 0-4,11 6 2,-8-3 6,7 3-9,1 5-2,6 5 21,3-1 7,1 5 0,10 7 3,-8-4-7,5 11 2,1-2-2,2 2 5,-2-1-9,0-1 4,-11-6-4,13 5-1,-7-8 2,-1-2-3,-1-4-1,-2 2 0,-2-3-4,1 0 2,-7-6-6,-2-3 4,-3 0 2,0-4 9,-2 2 17,0-3 20,-4 0 10,5 1 14,-4-2 1,-2-1 5,3 4-4,-3-4-9,0 3-8,0-3-8,0 0-1,2 3-8,-2-3-11,0 0-25,0 0-35,0 0-45,0 0-55,0 0-53,0 3-72,0-3-79,0 0-128,0 0-342,0 0-860,0 0 381</inkml:trace>
  <inkml:trace contextRef="#ctx0" brushRef="#br0" timeOffset="257954.3112">1328 15288 163,'0'0'193,"1"5"-15,-1-5-10,0 0-12,0 0-13,0 0 2,0 0 3,0 0 2,0 0 1,0 0 13,0 0 1,0 0-2,7-6-5,-7 6-4,3-7-22,-2 3-11,2-1-5,0 0-8,-2-2 4,4 1-1,-4 0-15,1-4-12,-1 1-7,0 1-7,-1 0 0,-1-2-8,0 5-21,-2-5 9,-2 2-5,1-1-8,-1 2 0,-2-1-10,-6 0-10,3 5 0,-7 0-9,0-1-6,0 2-7,-6 2 7,-3 6-12,2-1 4,-1 4-5,2 1 5,2 0-2,-1 1-3,5 1 0,4-2-2,0-2 6,3 5-2,3-1 0,3-3-4,-3 3 5,4-3-3,-1 3 2,4-2-3,0-1 4,1 2-6,1 1 14,2-6 3,3 8 1,-3-2 10,6 0 10,0-2-1,3 1 1,-3-1-2,2-1 3,-2 1-1,4-3 7,-1 4 0,-2-3-8,3 2-2,-3-1 2,4 4-19,-3-3 16,-2 1-6,0 0-15,0-1 12,-4-1-36,-1-1 0,1 1 6,-2 3 1,-1-2 5,-2 2-2,-1 3 3,-1-4-1,-5 6 7,-1-2-2,0 0-1,-8 2 3,2-6-5,-8 1 11,0-2 0,-2-3-5,-1-1-5,0-5-11,0-1-4,0 0-1,-4-4 5,4-1-7,0-4 10,3-1-3,0 0-1,0-2-3,4-2 7,3 6-3,3-5 3,1 2 7,4 3-5,-1 0 4,4-2-12,0 4-19,1-3-36,2 5-45,4-2-32,2-1-45,2 4-28,0 1-212,6-2-478,1 4 211</inkml:trace>
  <inkml:trace contextRef="#ctx0" brushRef="#br0" timeOffset="258468.9667">1633 15491 104,'0'0'311,"0"0"-13,0 0 5,0 0-17,0 0-11,0 0 4,0 0-9,16-1-1,-8 2-6,3 0-2,9 0-6,3 1-6,2 2-19,3-1-20,0 2-19,-1-2-23,-3-1-15,3-1-9,-4 2-16,-1 1-8,-5 0-19,4-2-8,-4 0-11,-4-2-10,-3 1-1,-1-1-6,-3 1-5,1 1-6,-3-2-10,-1 1-17,-3-1-14,4 0-17,-4 0-29,0 0-35,0 0-20,0 0-30,0 0-31,0 0-38,0 0-38,0 0-47,0 0-57,0 0-42,0 0-231,-14 4-650,9-1 288</inkml:trace>
  <inkml:trace contextRef="#ctx0" brushRef="#br0" timeOffset="258949.0906">1655 15686 63,'-3'0'231,"1"1"-13,2-1 8,0 0 10,2 8 3,6-3 0,-1-1-14,6 1 1,7 5-3,2-2-8,2 2-11,3-3-13,-3 3-16,4-5-13,-3 3-13,2-2 0,-6-2-18,0-1 2,2 1 8,-8-1-6,-1 2-16,1-5-3,-6 0-8,0 0-10,-1 1-2,-4-2-7,1 1-10,-1 1-7,-4-1-16,4 0-19,-4 0-39,5 1-55,-5-1-47,5 0-71,-5 0-74,0 0-116,0 0-274,0 0-691,6-4 307</inkml:trace>
  <inkml:trace contextRef="#ctx0" brushRef="#br0" timeOffset="261250.973">2504 15248 100,'3'-11'200,"1"0"-11,-2 4 5,0-4-2,1 2-9,1 0 19,-1-1-11,0-2-15,0 3-4,2-4-5,-2 2-2,4-3-11,-3 2-5,-1 3 15,1-3-13,-1 0 2,4 2-5,-4 1 0,0 2 1,-2-1-4,1 3 1,-1-1-9,2 4-7,-2-2-5,2 1-12,-3 0-7,0 3-10,0-6-18,0 6-7,0 0-1,0 0-20,0 0-11,0 0 0,0 0-7,0 0-10,0 0 5,-4 14-5,0-5-8,2 2 0,-2 4-8,1 2 3,-1 1 6,-4 5-3,2 3-6,-1 3 6,0 0-4,0 3 3,0-6-3,-1 5-6,0-5 19,4 6-12,-4-3-6,-1 0-1,2-1 0,0-3 4,0 0-3,1-8 0,2 2-3,0-4-2,1-3-5,0 0 12,-1 0-5,1-6-2,2 2-5,-2 1 11,0-2 2,2 1-11,-1-4-7,1 3 12,-2 2-1,3 1 3,-3-3 3,2 0-16,-2-1 17,0 1-4,3 0 0,-2-3 0,0-1-2,2 1-1,-3 0-6,3 0 7,0-4-3,0 5 6,0-5-14,0 3 6,0-3 8,0 0-19,0 0 10,0 0 0,0 4 9,0-4 0,0 0-3,0 0 3,0 0-1,0 0 2,0 0-1,0 0 1,0 0 8,0 0 1,3-9 3,-3 9 5,2-7 5,0 2-2,-2-2-11,0 1 7,3-2-10,0-3-1,0 2 7,-2-2-9,2 3 6,-2-2-3,2-1-2,0 1 2,1 1-10,-1-1 11,1 0 0,-1 2-1,1-2 5,1 2 0,-3-2 0,3 1-6,-2 3-4,2-2 1,-1-1-1,3-2 2,2 4-1,2-5-3,-1 5-1,1-3 3,3 3-6,0 0 0,0 0-1,9 2-3,-9 1 4,3 2 1,-2 0-10,1 1 15,2 1-10,-4 3 3,-1 2-6,0-3 3,-3 4-8,-2 0-5,3 2 13,2 1-1,-5 2-1,1-1 12,-2 1-8,0 2-3,-1-2-1,-1-1 0,-2 2-6,0 0 1,-2 2 3,2 1-9,-3-3 6,0 3 9,-3-3-11,-1 5 8,-2 0-14,-2-1 23,-5 4-6,1-8 0,0-2 3,-5 5 1,6-4-5,-10-1-16,1 0 9,1 0-4,-2-4-12,2 0-2,-2-2 3,8-3-6,0 2-15,-2-4-8,1 2 0,3-1 0,1-1-5,0-1-7,0-1-15,5 3-15,0-5-34,1 2-27,0-1-38,1-1-57,3 0-54,0 5-249,6-10-603,-1 5 267</inkml:trace>
  <inkml:trace contextRef="#ctx0" brushRef="#br0" timeOffset="262386.4774">3159 15656 34,'0'0'216,"0"0"0,4-2-10,-4 2 0,0 0 1,0 0-9,0 0-9,0 0-3,0 0-8,1-4 6,-1 4-14,0 0-18,0 0 6,0 0-5,0 0-23,0 0 6,3-3-7,-3 3-1,0 0-13,2-9-5,-2 9-9,1-6-2,0 4-10,-1 2 6,3-7-10,-1 2-7,-1-1-4,2 2-11,-2-3 0,-1 0 0,2 1-17,-1-2 7,1 3 9,-1-3-23,0 0-5,2-1-1,-3 0-6,3 0-5,-2-3 1,1 4 2,-1-2-3,-1 2 6,0-4-12,0 7-2,-1-6-3,-1 7-6,1-4 11,-2-2-7,3 3 4,-3-1-3,2 3-10,-2-2 10,3 7 0,-5-10-8,0 5-2,1-2-5,-3 0 7,0 2 3,0 0-1,-4-2-1,4 5-1,-1-1-7,0-1 8,-2 2 4,2-1-12,-1 3-23,2-3 26,-1 0-5,8 3 9,-17 3-6,17-3 2,-13 3-6,6-1 4,-3 1-2,4 1-1,-6 1-3,2 2 2,3-2 7,-1 2-17,-1 1 9,2 1 9,-4-3-10,7 5 7,-3-2 10,1 1-15,-2 2 2,2-2-3,3 1 2,-4-3 1,3 5 8,1-1-10,-4 3 13,5-3-8,-2 0-16,3-1 19,-2 1-4,0 4 12,2-5-10,0 3 0,1-4-12,0 1 5,2 0 10,-2-3-10,3 3-1,-3-4 6,3 1-2,-2 0 19,3 0-17,1-2-8,-1 1 8,0-2-6,2 2 10,2-4 0,-1 4 6,5-4-9,-1 3 2,0-3-5,-1-3 7,-1 0 2,0 2-9,1-2 15,4 0-11,-5-2 18,6-3-22,-3-2-11,0 0-3,-2 2-5,1-4-8,-2-1-1,2-2-9,-2-3 0,-2 3 8,0-3-4,1 2-12,-1-2 6,-3 7 11,1-5 12,-3 2-11,1 1 8,0 1 0,0-2 3,-1 2 3,0 0 2,-2 0 3,3-2 0,-2 6 4,-1-2 1,0 1 1,0 1-9,0 5 8,2-11 3,-2 8 2,0-1 4,0 4-5,0-10 5,0 10-3,0 0 4,0-4-11,0 4 13,0 0-3,-2-6-4,2 6 0,0 0 4,0 0-4,0 0-4,-12 9 5,6-1-7,-1 1 13,0 5-9,0 0 9,-3 0-9,4 3-2,-2-4 5,1 3 0,4-6-5,-4 7 3,4-5-3,0 6 4,1-2 2,2 0-5,-2-8-2,4 6 1,0-3 7,0 0-2,2-4 6,0 4 2,5 1 14,-1-1 12,5-1 12,0-4-3,-1 3-5,2-4-4,2 0-2,-1-2 2,2-2-2,0 4-8,-3-5 2,3 0-1,0-3-8,-3 1-8,0-2-16,0 1-11,-1-2-13,-5 2-13,1-2-19,-1 2-19,-1-2-32,-1 1-32,-1 0-45,1-4-45,-4 4-53,2 1-184,-3-3-515,2 1 229</inkml:trace>
  <inkml:trace contextRef="#ctx0" brushRef="#br0" timeOffset="263436.9748">3874 15395 151,'6'-5'182,"-5"3"0,1 0 5,-2 2 3,4-3-1,-4 3 3,0 0 0,0 0-2,0 0-3,3-1-9,-3 1-7,0 0-7,0 0-5,0 0-13,0 0-2,0 0-7,0 0-7,0 0-3,0 0-14,1-7 7,-1 7-9,0 0-13,0 0-27,0 0 27,0 0-2,0 0-4,0 0-5,0 0 2,0-6-9,0 6-8,-1-7-5,1 2-13,0-3-9,-3 4 2,3-4 1,0 3-8,-3-1 0,2-5-9,-2 7-4,0-7 1,-1 4-5,-2-4-5,2 3 3,-3 0-6,0 1 4,0 0-27,-1 0 17,-1-1 5,-1 4-3,2-3-7,-2 4 8,1-1-3,-2-3-13,-3 3 6,3 3-1,-2-2 3,-1 6-7,0-3 1,0 2-1,1 1-12,-3 1 13,3 3-4,1-1 0,-3 1 6,2 2-8,2-1 5,-3 1-8,4 1 7,3-3 1,-3 8-13,4-8 8,1 1 8,-1-2-10,2 5 0,1-4 1,-3 3 2,5-2-5,-2 0 2,3-2 2,-1 0-4,1-2 5,-2 3-1,2-2 5,0-5-11,0 11 1,2-6 20,-1 0-10,2 2 3,1 0 4,2 1-5,1 0-2,-4 0 3,5-3-1,-1 3 5,2 1-1,-2-2 0,0-2 2,1-1 0,-1 4 12,3-2-10,0 0-10,-3-1 1,4-1-7,-4 2 22,3-4-1,-2 4-10,1-1 11,-2-1-4,0-2 1,3 2 0,-3-1 2,0 0-5,0 1-1,2 1-2,-1-3 2,-4 1 6,2 2-11,1-1 2,-3-1-6,0 0 1,2-1 19,-3 1-15,1 1 8,-1-2-34,0 3 19,1-3 4,-2 1 0,2 3-4,-2-2 9,2 0-4,-2 0 0,2 2-2,-2-1 1,1-1 9,-1 1-13,1 1 2,-1-1-2,-1-2 10,3 6-6,-4-3-4,0-2 5,2 3 1,-1-2 4,-1 2-7,1 0-4,1-2-2,-4-2 9,2 2 4,0-1-8,0 1-4,0 2 5,-1-4 1,0-1 2,-1 3-5,-1-1 6,2-1-11,0 2 4,-1 0 4,-2 2 3,0-4 4,1 1-3,-4 1-9,1 0 7,2 0 3,-3-2-3,0 1 4,0 2-2,-2-1 5,1-3-6,-2 0-1,2 1-1,-1 0 12,-1-2-5,3 0 4,-2-2-6,-1 0-3,1 1-1,-1-3 1,-1 0 6,4 1-2,-3 0-5,2-2-1,-1-2 0,1 0 2,-5-1 5,2-3-7,1 1 1,0-1-4,0 2 1,2 1 12,2-2-5,-1 2-3,-3-1 2,3-1-2,0 1 4,3 1-3,-2 0-3,2-3 7,0 6-4,1 0 9,0-2-10,-1 3-5,3 1 6,-1-1-1,2 3 2,-5-7-14,3 4-24,2 3-46,-3-2-61,3 2-64,0 0-83,0 0-66,0 0-285,0 0-692,0 0 306</inkml:trace>
  <inkml:trace contextRef="#ctx0" brushRef="#br0" timeOffset="265057.0716">4581 14863 68,'2'-4'189,"-1"-2"-6,1 0-5,-2 2 0,2 0-5,0 0-4,-2 1 2,0 3-5,3-6 4,-2 6-8,1-4-4,-2 4-10,1-6-6,-1 6-21,0-4-8,0 4-10,0 0-11,0 0-12,0 0-7,0 0-13,0 0-2,0 0-12,0 0-4,0 0 1,-6 14-10,1-5-3,3 1-3,-5 8-2,2 0-3,-5 8-2,0 0-3,0 4 2,-4 0-3,4 2-3,0-5 0,0 1-1,2 1 7,-2 3-9,2-5-6,-1 3 0,-1-2 4,2 1 0,1 3-6,1-4 5,-2 5-5,-2-5 4,3 5 3,0-4-3,-2 5-1,1-7 2,2 6-2,-4-6-4,2 5 3,1 0 1,-2-3 0,4 2 2,-2-5-10,-1 3 9,0-5-7,1 1 6,0-1-6,-1 1 9,5-8-6,-4 0 3,3 0 7,-2-1-7,3-2 2,-1 3-1,-2-2-1,2-3-1,0 6 3,0-7 1,-1 9 5,0-9-5,-1 6 6,-1 0 9,3 1 2,1 0-5,-5-2 3,3-1 0,1 1-5,1-4 6,-1 4 14,1-5 0,-1 5 4,1-4-3,2 0 45,-2-1-13,0 1-5,0 2-6,-1-2-7,1-2-2,1-3-14,0 1 5,-1 3-1,0-2-6,1 1 5,-1 0 2,1 0-9,-2-1-1,3-1 2,-1-1 5,0 0-15,0 3 11,-1-2 2,-1-1 5,1 2 4,2 1-10,-2 0 0,3 0-6,-3-5-1,3 2-14,-3-2 8,1 0-4,-1 2 0,1-3-4,2 0 1,-1 0-3,1 0 4,-1-1-4,1-3-11,-2 7 1,1-4 11,1-3-3,-2 4 3,2-4 2,-1 5-6,1-3 2,0-2-3,0 0 6,-3 3-5,3-3-4,0 5 0,0-5-10,0 0 9,-1 4 1,1-4 5,0 0-8,0 0 2,-3 3 4,3-3-7,0 0 8,0 0-3,0 0 0,0 0 5,0 0 3,0 0 4,0 0 7,0 0 2,0 0-4,0 0 8,0 0 0,0 0-1,0 0 5,0 0 3,0 0-4,-4-9 1,4 9-5,0 0-3,0 0-5,0 0 6,0 0 1,0 0-8,0 0 2,0 0-2,0 0-3,0-5 4,0 5-29,0 0 3,0 0 1,0 0 8,0 0-7,0 0 6,0 0 1,0 0-1,0 0 0,0 0-5,0 0 7,0 0-2,-2-3 1,2 3 0,0 0-3,0 0 1,0 0-2,0 0 3,0 0-4,0 0 1,0 0 1,0 0-2,0 0-2,0 0 1,0 0 2,0 0-2,0 0-1,0 0 2,0 0 0,0 0 2,0 0-4,0 0-1,0 0 0,0 0 2,0 0-4,0 0 4,0 0-8,0 0 8,0 0-3,0 0 0,0 0 5,0 0-11,0 0 5,0 0-10,0 0-3,0 0 0,0 0-2,0 0-2,0 0-2,0 0-1,0 0 5,0 0 1,0 0-6,0 0-3,0 0 0,0 0 6,0 0-6,0 0-8,0 0 2,0 0-4,0 0-2,0 0 2,0 0-5,0 0 0,0 0-3,0 0 7,0 0-13,0 0-1,0 0-12,0 0 0,0 0 5,0 0-8,0 0-4,0 0-10,0 0-16,0 0-29,0 0-21,0 0-37,0 0-33,0 0-49,0 0-360,0-12-676,0 8 300</inkml:trace>
  <inkml:trace contextRef="#ctx0" brushRef="#br0" timeOffset="267057.8103">4846 15666 96,'0'3'138,"0"-3"-2,0 0 3,0 0-11,3 4-3,-3-4-7,0 4 6,0-4-13,0 0 6,0 0-2,0 0 5,4 1-2,-4-1 4,0 0 2,0 0 7,0 0 1,0 0 9,0 0-7,0 0-9,0 0-7,6-9-4,-5 5-16,2-1-6,0-3-12,-1 1-2,3 0-2,-2-1-2,0-2-6,-2 1-5,2-2-3,0-1 1,-3 3-2,0-1-2,4 0-5,-3-1-4,1 0-1,-2 2-1,0 0-2,0 1-3,0-1 2,0 2-13,-3-2 11,2 0-11,-2 2-5,0 2 1,0 1-6,-1-2-3,-4-1 4,3 0 2,-2 2-10,-3 1 0,2-2-10,1 6 8,-2-2-9,2-2-1,-3 3 0,3-1 3,-4 1-2,4 1 16,-3 0-22,3 1 3,-3 1 0,2 0-11,1 2 17,0-3-11,0 6 0,-2-2-2,1 3 3,-1-1 6,0 2-3,3-5-1,-4 9 1,4-6-6,-2 2 5,2 0 0,-1 2 1,0 3-1,-1-1 3,2 2-5,0-5-2,1 5 7,-2-1-12,1 1 7,2-6 41,-2 7 0,1-2-13,2 2 3,-3-1-8,3-1-2,-3-2 1,4-2 8,-1 2-4,2-3-11,-1-2 0,1 3-3,-2-2 1,6 1-9,-3-3 8,0 0-7,0 3 8,3-3-2,0 0-12,0 1 9,3-3 2,1 6 9,2-5-8,2 1 0,-1-2 0,4 0 10,0-4-7,2 3-6,-4-3 8,2 0-22,-4-3 19,0 3 3,1-2-9,1-1 15,-1-1-11,-4-3-4,4-3-5,-1 2 9,0-4 5,-3 0-26,0-2 26,2-3 0,-1 2-3,-2-2-3,1 1 2,-2-2-3,0 2 6,0 1-12,-1 3 7,-1-1 3,0 5 11,1-2 3,-1 5 6,0-5 8,-2 3 8,2 1 2,-3 4-7,3-2 8,-3 4-14,3-5-5,-3 5-1,1-6-1,-1 6-4,3-4-1,-3 4-11,0 0 1,0 0-4,0 0-5,0 0 3,0 0-10,0 0 10,0 0-5,0 0-13,0 0-6,-10 15 13,7-10 8,2 2-1,-2 2 1,-4 0-4,4 4-1,0-4 3,-4 6 2,3 2 8,-3-3-9,4-2-6,-4 3 2,4-3 6,-2 3 0,3 1-4,-2-1-5,1 0-15,3-5 23,0 2-10,0-1 13,0-1-22,3 0 12,1 1 5,-2-2 2,3 0 2,1-2 4,1 0 2,4 1-3,1-1 0,3-2 2,-3 0-3,6-2 5,-3-2 3,1 0 6,5-2-4,-7-1 2,1-1 13,-1-1-8,2 1 10,-2-2 1,-1 3 0,-5-2 2,2 1 2,-3 0 6,2 1 10,-5-2-9,1 3 15,0-2-5,-2 2-4,-1-2-3,2 2 0,-4 1-6,6-2-3,-6 2-1,3-2 2,-3 2-2,0 0-1,3-3 1,-3 3 2,0 0-5,0 0 9,3-2 4,-3 2-3,0 0 3,0 0-7,0 0 9,0 0-2,0 0 0,0 0-7,0 0-4,0 0-2,0 0-6,0 0 5,0 0-9,0 0-2,0 0-3,0 0-4,0 0-5,0 0 1,0 0 2,0 0 3,0 0-6,0 0-3,0 0 3,0 0 0,0 0-4,0 0-2,0 0-4,0 0 10,0 0-6,0 0 1,0 0 0,0 0 10,0 0-7,0 0-2,0 0-2,0 0 2,0 0-3,0 0 1,0 0 2,0 0-4,0 0 1,0 0-5,4 5 3,-4-5 0,0 0 4,0 0-7,0 0 3,0 0-3,0 0 1,0 0 0,0 0 4,0 0-8,0 0 4,0 0 3,0 0 0,0 0-3,0 0-3,0 0-7,0 0 2,0 0-8,0 0-6,0 0-2,0 0-3,0 0-11,0 0-2,0 0-5,0 0-2,0 0-6,0 0-2,0 0-7,0 0-10,0 0-11,0 0-14,0 0-22,0 0-24,0 0-31,0 0-40,0 0-44,0 0-28,0 0-44,0 0-62,0 0-327,0 0-778,0 0 345</inkml:trace>
  <inkml:trace contextRef="#ctx0" brushRef="#br0" timeOffset="269795.0843">5666 15482 84,'11'-13'155,"-2"-1"-9,3-7 1,1 0-4,-3 0 3,0 5-1,0-3 1,-2 3 0,1 1 8,-4 5 13,2 2-3,-4-4-5,1 4-6,-1 3-22,-3 2-11,1 2-18,-1 1-12,0 0-10,0 0-9,-7 23-6,-1 6 3,-2 2-15,-8 12-2,1 1-8,4-12 0,-1 15-4,3-16 5,-2 1-1,5-1-2,-1-4-2,-2 0 9,4-3-7,-1 0 6,1-7-3,2-3 2,2-5-7,-1 2 0,0-3-2,2-1 3,1 0 4,-2-5 18,3 3 12,-1 0 12,0-3 22,1-2 18,0 0 6,0 0 13,0 0 8,0 0 5,0 0-6,0 0-13,0 0-12,5-16-17,-2 5-22,1 2-2,3-7-5,0 0-8,3 2-13,-3-3-9,3 3 0,3 3-11,-2-3-5,3 4-6,4-4-5,2 6-1,1-1-3,0 5-2,1 3-4,-7 2-1,6 3-7,-7 1 0,0 5-3,-1-3 24,-2 8-3,-2-1-12,-1 1-7,-2-1 6,-2 3-13,0-1-4,-4 1 0,-4 1-9,-3 0-2,0-1-5,-6 1-6,-4-1-4,-1-2-13,-2-1-11,2-5 3,1-3-3,-4 0-2,0 0-14,-1-1-4,6-3-11,-1-2-13,0-2 3,3 0 0,0-1-1,0-2-16,5 2-9,1-1-16,1-2-26,1 2-22,2-1-23,1 0-29,6 1-29,0-1-37,2-2-229,2-1-578,6-1 256</inkml:trace>
  <inkml:trace contextRef="#ctx0" brushRef="#br0" timeOffset="270354.4193">6248 15463 191,'7'-9'262,"-3"-1"-6,2 2-6,-5 1-12,0 4-22,2-3-19,-3 6-25,0 0-20,0 0-17,0 0-3,-7 21-12,-1-7-8,-3 11-3,-2-1 1,2 5 3,-1-3-2,0 3-9,-1-2-20,3 5 25,-1-2 26,1-4-1,0 0-34,0-1 19,2-2-19,-1 0 5,1 1-6,2-8 4,-1-2-20,3-2 11,-2-3-12,3 2-8,1-6-10,-1 2-4,1-1-11,2-2 1,-2 0 21,0-2 20,1 1 5,1-3 11,0 0 14,0 5 12,0-5 15,0 0-4,0 0-6,0 0-16,7-14-17,-4 5-7,-1 1-11,4-1-13,-2-7-2,3 2-14,3-2-13,-1 1-1,3-7 0,5 3-14,-1 0 3,5 5-10,1 1 3,0 5-10,0-3 2,2 5-3,-1 1 2,-1 4-8,-5 3 1,0 2-7,-3-1-10,-1 5-5,-5-2-1,1 2 1,-2 2 1,-2 0-3,-2 6-3,0-5 0,-3 1 0,0-1 0,-4 1 3,-2 5 4,-1-2-1,-6-1-6,-2 0-5,-2 1-14,-1-2-10,-2-4-14,0-4-25,-2 2-14,3-4-29,1-1-20,3-2-41,3 0-24,1-4-33,1 3-38,2-4-46,1-2-75,-2-1-258,2 1-721,3-4 320</inkml:trace>
  <inkml:trace contextRef="#ctx0" brushRef="#br0" timeOffset="270913.1943">5676 15163 143,'0'-5'290,"0"-3"-10,-3 3-17,3 1-13,-4 0-13,0 0-25,4 4-21,-5-4-13,5 4-25,-7-3-7,7 3-21,-12 0-9,3 4-12,-3 1-6,-1 4-14,3-2-4,-3 4-9,2 2-3,-7 2 2,4 3-6,1 3 1,-1 2 3,-1 1 2,2 8 6,-3 9 9,5-8-7,-2 10-1,2-9-9,3 1 8,-5 9-7,6-8-7,0-2-3,3 2 6,1-2-22,0 0-7,4-1-22,6 0 18,-4-2-10,7-3-10,-1 0-29,6-2-31,3-4-34,2 2-46,4-5-43,8 4-83,5-7-76,-10-3-215,11-2-591,0-1 261</inkml:trace>
  <inkml:trace contextRef="#ctx0" brushRef="#br0" timeOffset="271434.6483">6535 15333 132,'0'-2'346,"0"0"-19,3-1-15,-2 2-36,4-2-19,-5 3-24,9 0-12,-2 3-8,3-2 4,7 4-16,3 11-14,1-1 4,3 6-30,-3 3-13,0 1-14,3 12-8,-8-7-7,2 12-13,-3 1-7,-9-11-15,0 2-9,-3 2 4,-2-2-7,-4 1-13,0-3-3,-5 0 1,-1-1-9,0-2 2,-6 0-5,1-5-2,-1-2-4,-2 0-12,-1-3 8,-2-2-7,-1 0 0,-2 3-36,1-8-33,-4 2-42,4-4-60,1 2-38,1-3-60,8-3-73,2-2-323,1-5-690,0-1 306</inkml:trace>
  <inkml:trace contextRef="#ctx0" brushRef="#br0" timeOffset="271489.686">7124 15258 282,'-2'-8'358,"1"3"-11,0 0-9,1-2-23,0 4-29,-2 1-29,2 2-33,0 0-23,0 0-22,0 0-25,0 0-17,6 12-8,-2 2-7,1 4 10,4 4-26,-2 7-8,0-4-26,3-2 22,-4 4-3,2-1-7,1 3-14,-2-5 0,0-6-1,-3 0 2,2-1-21,-2 1-9,-1-1 1,2-7-4,-3-1-4,2 3-9,-1-3-28,-2-2-42,2-1-32,0 1-39,-2-4-33,1 0-20,-1 0-15,0 0-24,-1-3-57,6 0-43,-6 0-191,6-7-540,0-3 238</inkml:trace>
  <inkml:trace contextRef="#ctx0" brushRef="#br0" timeOffset="272046.7183">7363 15301 7,'0'-5'239,"-3"0"-17,0 2-17,1 1-11,-5 3-8,-2 0-6,-1 5-6,-4 1-9,-4 5-6,0 1-13,-2 3-7,2 2-18,-1 1-3,0 0-11,0 2-9,-3-2-12,5 4-4,-3-4-6,3 0-9,3-2-9,5-5 1,-1 1-19,-2-4-25,5 0-27,-1-1-22,2 1-36,2-3-33,-2 0-33,2-1-38,1-2-19,-1 1-178,3-1-401,1-3 178</inkml:trace>
  <inkml:trace contextRef="#ctx0" brushRef="#br0" timeOffset="272092.7664">6987 15459 86,'-7'-4'291,"7"2"0,-1-3-13,1 5-20,0 0-26,0-5-16,0 5-23,5-2-11,4 2-13,1 0 5,7 2-8,8 0-1,2 1-31,9 8 20,5-4-4,1 7-18,1-4 6,0 2-8,0-3-20,-4-1-2,-11-1-16,-1-1-11,-2-2-5,-5 1-10,-3-1-1,-3-1-17,-1-1-4,-5-2-37,1 3-17,-4-2-34,1 0-32,-3 2-46,1-3-50,-4 0-58,6 1-71,-4 2-247,0 0-591,-2-3 261</inkml:trace>
  <inkml:trace contextRef="#ctx0" brushRef="#br0" timeOffset="272690.3421">7832 15447 199,'10'-11'214,"-1"0"0,-1 5-16,2-8-3,-4 7-2,-1-1 5,2 1 1,-4 2 4,1 1-2,-1-1-11,0 2-14,-2-1-5,2 2-16,-3-1-10,0 3-6,3-5-15,-3 2-13,0 3-12,0 0-13,-4-5-10,1 4-6,-3-1-8,-1 3-9,-3 0-3,-5 3-7,1 0-1,-6 8-5,-1 1-8,0 1-2,-2 1-4,-1 6-2,2 0 0,-2 2 1,-4 9-7,1 2-4,-4-3 1,13-2 1,-6 6 10,7-5-12,0 0-2,3-1 3,0 1-5,-2 0-6,5 0 3,-2 0 0,2-1-2,5-2 1,-2 0-2,3-1 1,3 3 3,1-5-4,2 1-13,1-7-9,4 10-25,1-3-22,2-7-33,-1-3-31,6 4-46,-1-4-57,8-5-42,0-1-232,3-2-552,0-2 245</inkml:trace>
  <inkml:trace contextRef="#ctx0" brushRef="#br0" timeOffset="273327.299">8132 15545 179,'3'-9'251,"4"-1"-2,-5-3-14,0 4-9,0 3-9,1 0-4,-2-2-13,0 5-9,0-1-22,-1 4-11,4-5-17,-4 2-16,0 3-12,0 0-15,0 0-11,0 0-14,0 0-3,-12 15-8,8-2 0,-7 1-11,-1 7-2,-1 0-6,0 1-4,0 1-4,-1 4 4,-1-2-2,1 3 1,1-1 2,2 0 3,-2-1 48,3-2-16,-1 3-4,1-5-2,4-5-17,-5 4 8,4-6-13,1 0-5,-1-1 4,3-2-9,0-3-4,0 1-3,1-4 6,1 0-7,1 0-9,-2-2 4,3-1 3,-1 2-7,0-1 5,1-4 11,-1 5 15,1-5 18,0 0 17,-1 3 6,1-3 8,0 0 10,0 0 11,0 0-4,0 0 5,0 0-13,5-9-14,-3 3-4,2 1-11,0-5-7,1 2-7,0-3-11,2 2-2,-1-5-9,4 1-3,0-1-6,0 1-6,3 1-4,-1 2-4,1-1 0,1-1-8,1 2 3,1 4-8,-1 1-2,5-4 1,1 5 2,-4 2-1,-2 2-2,1 2-4,-2 2-6,2-1 5,-4 4-2,-4-1 1,5 5-3,-3-1-4,0 2-3,0-2-1,-2 1-10,-3-1 0,0 2 4,-2-3-3,0 4-5,-3-1 5,0 0 1,-4-1 6,-1-3-2,-2 5-5,0 1-7,-4-2 6,-6 4-7,-3-6-1,-1-2-6,-1 0 1,1-1-4,-2-1-3,3-3 0,-2-5-3,2 2-3,5-1-13,-2 0 3,3-2-2,5 0-6,-2-2-2,4 4-12,0-3-31,3-2-36,1 0-36,3 0-36,0-1-31,3-3-43,8 0-42,-1-1-276,2 0-659,4-3 292</inkml:trace>
  <inkml:trace contextRef="#ctx0" brushRef="#br0" timeOffset="273958.7143">8600 15595 180,'1'-9'306,"2"2"-17,-3 2-13,2 0-27,-1 1-24,2 1-28,-3 3-19,1-4-19,-1 4-18,0 0-19,0 0-6,-1 16-15,-3-6 1,-3 4-5,-2 13 6,-1-4 0,-2 5 2,0-2-12,-2 1 17,2 0-11,-3 1 13,1-1-10,0-1 8,2 2-18,-2-5-10,2 1 2,1-4-2,1-3-22,3 0 4,-1-2-5,2 2-8,0-5 0,1-5 1,0 2-9,3 1-9,0-3 1,-2-4-9,3 2 3,-1 0-1,1-3-8,-2 2 9,3 0 3,0-4 5,0 0 14,-1 6 10,-1-5 5,2-1 12,0 0 7,0 0 5,0 0 3,0 0 8,0 0-5,0 0 8,0 0-19,0 0-6,7-14-7,-4 6-9,3 0-4,-1-2-6,1-3-8,1 0-5,1-1-6,1 4-3,1-4-5,1 0-5,-2 6-7,3-5 3,1 2-1,1 0 0,-1 2-5,1 0-3,-2 2 2,1 2-6,1-1-1,0 1 3,1 1-8,-2 2 1,-1-1 1,2 3-3,1 3 2,-2-2-4,0 3 1,-4 0-3,1-1-1,-3 2 1,0 0-6,-1 1 1,0 2 1,0 2 3,-4 1 2,1-2-8,-2 5 9,-1-4 0,0 1-10,-1 2 9,-2-4 2,-1 3-7,-2-2 2,-1 1 5,-3 1 1,-1-1-2,-2 0-4,1-1-5,-7 0 6,-2 2-10,1-6-9,-2-1-1,7-1-6,-5-1-5,6-4-7,-1 2 0,6-1-14,-4 1-11,2-2-16,2 0-16,2-1-23,0-1-17,2 2-34,0-2-38,1-1-29,1 0-48,2 1-56,2-3-35,2 3-203,-3-4-636,6-2 282</inkml:trace>
  <inkml:trace contextRef="#ctx0" brushRef="#br0" timeOffset="274547.0076">8811 15468 111,'1'-6'292,"2"-1"-19,2 1-15,-2 3-16,1-2-5,-1 1-12,1 0-6,-1 0-9,-3 4 3,4-5-14,-4 5 8,7-5-28,-7 5 4,3-7-17,-3 7-8,0 0-14,7 0-6,-7 0-22,0 0-9,0 0-13,11 0-8,-11 0-2,10 3-7,-3 1 13,0 1-9,6 0-2,6 7 4,1 1-4,4 3-7,-2 4 4,6-6-13,-5 5 4,1 1-11,0-1-5,-3 1-4,-2 2-6,-1 1-3,-1-1-6,-3 0 0,-5 2-3,0-2-6,-3 2-1,-3 3 1,-2-1-7,-1-1 2,-3-6 2,0 5-8,-2 5 4,-3 0-3,0-4 7,-4-1-5,-2 2 1,0 0 3,-1 2-1,0-4-6,-1 1 8,-1-1-10,2 2 6,-2-7-3,-1 2-3,2 0 5,2-2 1,-3-2 1,1 2-5,0-4 0,3-4-1,-4 4 1,3-5-5,0-3 1,1 0-22,-1 1-25,2-1-32,2-3-47,-1-2-58,-1-1-53,-2 1-59,3-1-65,1-1-80,0-1-227,2-3-714,1 1 317</inkml:trace>
  <inkml:trace contextRef="#ctx0" brushRef="#br0" timeOffset="276428.4031">936 14890 129,'0'-9'204,"3"1"-1,-3 3 5,0-2-9,0 0 0,0 1-7,0 3-10,0 3-15,1-6-12,-1 6-11,0-6-16,0 3-3,0 3-4,0 0-5,0-4-1,0 4 0,0 0-7,0 0-1,0-4-4,0 4-9,0 0-4,0 0 6,0 0-10,0 0 4,0 0-19,0 0-7,0 0-4,0 0-12,0 0-6,0 0-5,0 0-2,0 0-2,0 0-2,0 0-12,0 0 6,0 0-8,0 0-4,0 0-5,-4 8 6,1-1 1,-1 2-7,-2 3-6,-3 11 4,-3 3-12,1 0 9,-6 20 4,-4 0 0,0-2-2,-2 3 6,2 5-7,0 3 4,-7 24 0,5-24-1,-6 20 5,12-23-6,0 4 11,0-1 0,-3-5 30,2 3-19,4-5 15,1 1-4,2-6-4,3-11-7,-1-2-3,2 0-5,3-5 1,0 3 4,1-8-18,-3-3 9,5-8-6,1-9-1,-3 19-1,3-19 0,0 0 3,-3 17-2,3-17-10,0 0 11,0 0-36,0 0-12,-3 15-20,3-15-24,0 0-36,0 0-59,0 0-120,0 0-325,0 0-675,10-60 299</inkml:trace>
  <inkml:trace contextRef="#ctx0" brushRef="#br0" timeOffset="280645.5586">836 14995 5,'-3'-4'127,"3"4"5,-2-3-12,2 3 5,0-4-4,0 4 6,-2-5 6,2 5-3,0-4-3,0 4 2,-1-5-7,1 5 0,-3-4 4,3 4-10,0 0-3,-2-4-5,2 4 4,0 0-1,0-5-8,0 5-3,0 0-6,0 0-4,0 0-9,3-4-3,-3 4-6,0 0-7,0 0 2,0-6-9,0 6-4,0 0-8,0 0-1,0 0-1,0 0-6,0 0-3,0 0-6,-1-4-5,1 4-3,0 0 2,0 0-6,0 0 0,4-1-3,-4 1-1,0 0-7,0 0-1,7 0 0,-4-1-5,1 0 4,5-1-6,-1 0-1,2-1 3,5 0 4,7-3-2,4-2 6,-2 5-4,4-1-3,2 2 2,10-1 0,-2 0 0,1 4 8,-10 1 0,12 1-6,-3-2-3,2 3 1,-2 2 2,1-4-1,1 4 0,-11-3-2,12 1-1,-13-1 2,12-2-1,-10 2 2,9-2-2,0 3 2,-8-4 3,7-2-7,3 2 4,-3-1 1,-8 2 11,8-1-15,1 0-1,-11 0 8,2 0 6,1-1-11,-3-1 8,0 2-11,0 0 7,-2-3-4,2 3 0,-1 0-2,-2-1 1,6 1-1,-3 0 7,3 0-5,-3 0 0,13 0-3,-13 0 3,10-3-3,-8 6 2,11-3-4,-13 0 2,14 2 0,-12-2-1,8 2 5,-10-1-1,3 0-2,-4 0-2,1 3-1,0-1 1,0-1 2,1 1-2,-4-3 4,2 3 0,-1-2-3,-2 2 0,0-2 0,-1-1 10,-1 0-6,2-1-1,0-2-4,2 3 4,-1 0-3,-1 0-3,0 0 2,0 0 4,1 0 8,2-1-10,-2 2 1,-2-1-2,2-1 1,0 0-6,-2-2 9,-1 1-3,1 0-1,-2-1 1,0 1-2,0 2 3,1-2-4,-1 1 2,-4-1-2,-2 0 4,9 1 0,-4 0 0,4 1-3,-2-6 2,5 6-5,-4 0 7,1-2-3,1 3 3,1-4-3,0 5-4,4-2 4,8-2 1,-9 4-2,9-5-1,3 6 7,-4-3-7,-8 0 2,11 0 1,0 1-2,0-1 4,-1 1-3,2-2 3,2 2 0,-4 2-1,0-6-1,2 6 1,3-3-5,-3 5 10,1-5-11,0-1 5,4 4 1,-3-2-1,-1 0 11,2-1 1,-3 1-16,1-1 1,-15 0 2,-1 2 3,3-2-9,10 7 6,-12-9 2,0 2-4,-2-3 1,3 3 3,2 0 7,-3 0-12,4 0 12,-2 0-15,9 0 10,-8 3-2,-2-6-11,1 3 21,1-2-13,0 2 0,-2-4 3,-1 1-5,2 3 5,-3-1-1,0 1-7,1-1 7,-2 1-5,2 0 1,-4 0 6,2 0-4,3 0 4,-4 0-4,0 0 3,3 1-5,-2 0-2,3-2 5,-1 4-1,-3-1 6,3-2-9,1 1 5,-1-2-7,1 2 8,-1 1 0,-2-4-7,3 4 8,-4-4-3,0 4 1,-1-2-1,3 0-4,-2 0 7,0-2-5,-1 4-2,-2-2 4,0 0 2,-5 0-10,-2 0 3,-2 0 8,1 0-5,-4 0 1,3 0-2,-1 0 6,2 0-4,1 0 3,0 0-2,0 0 2,2-2-2,5 1 1,-1 1-2,0-1 2,3 1-4,3 1 1,3-2 0,9 3 3,2 0-2,1 3 8,-2 0-8,6-1-2,-1 2-1,-3-1 2,-2 1 2,5 2 0,-6-4-2,0 3-6,-9-4 2,-2 2 8,4 0 3,-1-1-13,-1-2 8,-2 2-8,1-2 5,-1-2-4,-1 2 3,-1 1 3,0-3 1,-1 0-5,-1 0 2,-1-2 2,1 5 2,-1-4-6,1 5 6,-2-4-4,1 1-4,-2 0 3,1-1-2,-4 2 6,6-2-3,-1 0-1,1 3 4,-1-2 0,1 2-1,-1-3-3,2 2 4,2 0-2,-2-4-2,1 6-2,3-2 6,-3 0 0,4-2 2,2 1-1,-2 0-2,-1 1 3,2 1-3,8 1 1,-11-2-3,1 1-1,0 0 1,-3-2 2,5 2 3,-7-2 2,5 1-4,-2 0-4,0-2 5,1 1 2,-3 0-4,3 1 2,-1-1-6,1-1 4,0 3-1,-1-6 3,-2 3 1,0 0 7,0 0-6,4-1 9,-2 1-11,-1 0-3,2 0 3,-2 0-1,2-2 0,-2 2 0,1 0 0,0 2 3,3-4-7,-1 4 14,-1-2-12,-1 0 4,0 1-4,-2-1 1,2 0 1,-2 0-2,2 3-1,1-1 4,-1 0 0,0-1-4,-4 1 3,5 0-1,-2-2 0,3 5-1,0-2 4,2 1-8,-5 1 3,-1-2 4,0 2 1,2 0-5,-1-1 3,0 1-2,5-1 4,-2 2-4,-3-3 2,-1 2-4,2 1 4,-5-6 3,1 3-3,0-2 5,-1 0 1,-6 1-8,6 1 7,2-1 1,-2 0-5,-6 1-4,2-1 4,5-2-4,-3 3 4,2-1 2,2 2-3,-1 0-5,1-4-6,0 5 3,2-1-7,-3 1-2,2 0 3,-1-2 0,-2 4 2,-1-6-2,1 5 0,-4-2 2,-2-1-1,6 4 0,-8-6 9,1 3-7,-1-1 5,-3 1-1,2 1 0,-2-3 3,-1-2 1,-1 0-1,-1 3 1,-2 0 1,-5-3 1,13 4-3,-8-3 0,-5-1 4,10 4 0,-10-4-1,7 2 0,-7-2-10,0 0 5,7 0 0,-7 0 2,0 0-1,0 0-2,0 0-1,0 0 1,8 3 6,-8-3-8,0 0-3,0 0 5,0 0-3,0 0 5,1 8-1,-1-8 0,0 8 0,0-8-3,-2 13 5,2-7-2,-2 2 2,1 1-3,-2 5 2,-1 1-1,0 3 5,-2-1-4,0 0 2,-2 0 1,1 0-3,-1 1 3,0-1 1,-3 6 2,1-6-2,0 7 1,1-2-1,0-3-2,1 3 4,-1-5-3,1 6 3,-1 0-1,2-6 0,-1 7-3,-1-2 4,-2 2-3,5-7 3,-3 8-2,0-2 2,1 2 1,-2-4-7,3-3 3,-3 3 3,4-4-3,-4 0 3,5 7 3,-1-4-4,-1-6 5,-3 10-4,6-7-2,-2 1-1,1 0 2,-2 10 4,0 0 0,1-4-1,0 0 2,-2-1-8,2-1 3,1-3 4,-1 1-5,1 3 5,-1-6-4,2 3 1,-5 1 3,5-2-7,-2 6 7,0-9-6,0 9 5,1-7 4,1 2-6,0 6 0,0-9 1,-1 0-5,3 1 3,0-5 1,-1-2 6,-1 4-5,1-2-2,-1-2-2,3 2 3,-4 2 3,4-7-5,-4 4 1,2 0 0,-2 2 3,1-3-1,-1-1-6,0 1 6,-1 0 1,1 2-3,1-1 5,-3 1-4,1 1 1,0-2-2,1 2 3,-2-1 0,-2 2 4,2-2-4,0 1 5,0 0-5,0 1-3,3-6 4,-3-1-3,0 6 3,-1-7 0,2-1-4,-3 1 7,1-3-5,-2-2 4,-5 6 0,-1-4 7,-2 1-5,1-1 9,-6-8-4,-1 6 7,-2 0-8,-1 1 2,-1-6-3,4 4-2,-4-1 5,1-3-3,-4 0 5,4-1-9,-1 4 1,-2-5-2,2 1 7,-10-6-3,11 3 1,-2 2-3,-8-7-6,9 2 3,-10 3 10,-2-5-3,11 0-1,-8 4 7,-2-3 9,12 5-16,-12-3 7,9 2 1,-8-4-11,11 9 8,3-2-3,0-1-2,-1 2 3,1-2-4,0 0-8,1 2 6,1-1 0,1-1 2,-6 2-2,5-3 2,-2 1 2,0 2-4,-2-4 6,0 2-7,-1 1 7,0-4 0,-4 4 2,3-3-4,0 0 1,-2 2 2,2-3-4,0 3 4,1 0-5,-1 0-2,4 2 6,-3-3-8,3 3 0,0 1 1,0-1-2,-1 1-1,2-3 1,1 2-3,-1 3 1,-2-4 0,5 6 2,-2-5 2,2-1-12,-5 2 11,1-1 1,3 0-11,-2 1 4,2-5-2,-4 2 5,2 0 1,-1 0-2,2 1-3,-4 1 11,2 2-10,-2-3 5,0 0-3,1-1 1,-3 1 2,0 0 3,1 5-10,1-9 7,0 4-1,-1-1 6,-3 0-7,-8-7 0,0 2-1,8 6 3,1-2 2,0-1-8,-8 3 4,-4-1 9,4-3-10,8 7-2,1-3 3,-2 4-2,-10-2 17,11 0-15,-1 2 6,1-1-4,-1-3 1,-1 4-3,1 1 10,1-2-12,0 2 7,-1-2 0,2-2-2,-2 3 2,1-2 14,-1 0-17,-10-4 1,1 2-7,10 4 14,-12-3 0,3-1 1,8 1 11,1-2-14,-1 5-4,-9-5 20,9 2-13,-8 1 3,8 0-17,1 1 19,0 1-2,-11-4-5,13 4-2,-11 0-13,8 0 21,4-4-19,-4 4 14,2 0 1,-2-1 3,-9 1-6,2-1-10,6 0 4,0-1-2,6 1 14,-5-1-13,1 0 3,-2-1 2,3 1 1,-2-2-13,0 1 3,-9 3 5,10-3 10,2 3-10,-12-6-7,9 5 1,0-1-9,2 0 9,-2 2 13,-8 1-4,10-1 1,-1-3-3,0 3 2,0-2-2,2 4 6,0-4 1,1 0-1,0 1 4,1-3 0,2 3-1,-5 0 1,3-1-3,-1 1-4,1 1 4,1 4-4,0 2 0,-1-6-3,1 4 9,-3-3-9,0 1-1,2 2-1,-3 0 6,2-2 2,1-2-1,-3 3 6,1-1 7,-1 1-1,0 1 7,1 1-4,-1-2 4,2-1-13,-1 0 13,-1-2-10,-1 5 5,-9-1-3,10-3-2,-2 1 9,-8-1-3,-3-1-1,3-4-5,-2 4 4,0-1-8,1-2 2,-1-1-1,-1 1 2,-1 0-2,4 0 0,-3-1 6,10 4 0,-5 0 2,7-2 1,0 0-8,1 1-1,-12 0-5,11 3 8,-1-4-10,3 1 3,2-1 0,1 4-2,0 0 5,4-1-1,-3 1-6,3-5-3,3 4 5,1 1-5,-7 0-3,7-2 8,-1 0-1,3 3-4,-2-3 3,2 0-1,0 0-5,0-3 2,-3 3 2,-4 0-1,6 0 3,-1-4-5,1 3 4,-1-1-1,-1 0-5,-4 2 1,0 0-1,1 0-1,-5 0 2,0 0-1,-1-5 1,2 5-4,-3-4 2,-1 0-10,-2 2 13,-9 1 0,1-3 0,7 4-4,3-6 2,-3 5-2,-9-3 6,11 0 4,-10-4-3,9 5-1,0 0-1,2 3 1,-3-2 4,3 0-8,-1-1 3,2-1 3,-3 3-5,2-4-2,4 3 6,-3 0-2,2-1 2,0 1-4,1 0 2,-2 2 1,1 2-1,11-2 1,-4-2 0,2 1 0,6 1 12,-2-2-1,3 1-2,-1 0-2,3 1-2,7 0 2,-14 0 1,14 0 0,-10-1-4,5-1 3,5 2 1,-10-1-3,10 1-1,0 0-3,-14-1-1,5 1-2,-2-3-2,-2 2-4,-1 0 6,0 1 1,4 0-1,-1-5 1,1 4-4,0 1 4,-3-2-4,0 0 1,1 1-2,0 0 0,-4 0 2,5-1 3,-1 0 1,1-1 2,-3-4 2,2 7-2,3-1-2,-6 0-1,0 1-5,1-3 9,0 3-7,0 0 0,0-2 2,0-2-1,4 3 3,-1-1-4,1 1-3,0 1 0,2-2 0,-2 2 4,0 0 0,3-5-1,0 5-2,7 0 2,-13 0-3,9 0-2,-3-4 5,7 4-3,-10 0 0,10 0-1,-11-1 4,1 0-1,2-2-2,-1 3 6,-1-3-9,0 3 3,2 0 0,-2 0-4,-1 0 5,1-2-1,0 0 2,-4 1-1,0-1 0,-2 0-3,1 2 3,2-2 0,-1 1 2,-1 0 1,2 1-4,3-1 4,-5-2 5,5 2-8,-3 1 1,-1-1-3,3-4 0,-3 1 2,1 3-6,2 1 2,-1 0 0,3-2 1,0 1 7,-1-2-3,0 5-3,3-4-2,0 2 2,0 0 0,7 0 1,-10 0-6,10 0 10,-9-3-9,9 3 9,-7 0 4,7 0 1,-6-2-2,6 2-2,-6-2 4,6 2-3,-10-3 1,6 2-5,4 1 3,-10-3 1,5 2-4,-1-2-2,0 0-3,-2 2 3,1 0-2,-4-1 4,5 2-3,-4-3 1,0 1-5,-1-3 3,1 4-2,-2 0 3,2-1 1,1 1 0,-1 1-1,3-2 2,0 1-1,-1 1 2,8 0-7,-11-1 2,6 0 9,5 1-6,-13-2 2,8 0-3,-1-2 2,-1 2 7,0 0-11,-1 2 1,1-3 2,7 3-2,-7-2-1,7 2 8,-9-3-5,5 2 4,4 1-5,-10-1-2,10 1 5,-7-4 7,7 4-10,-10 0 0,6-2 0,4 2 1,0 0 4,0 0-2,0 0 2,-28-13-3,28 13 3,-13-12-3,13 12 3,0 0 3,-12-7 2,12 7 13,0 0 0,-12-10 0,12 10 3,-11-10-5,11 10 0,-12-14-6,12 14 0,-19-21-7,9 14-2,10 7 4,-14-15-2,9 7-1,5 8 0,-10-14-2,10 14-5,-12-13 2,12 13-5,-7-12-24,7 12-16,-8-15-17,8 15-17,0 0-16,-3-18-57,3 18-56,0 0-69,-3-20-72,3 20-63,9-26-370,-1 17-848,3-4 376</inkml:trace>
  <inkml:trace contextRef="#ctx0" brushRef="#br0" timeOffset="348731.1876">4662 16319 16,'0'0'50,"0"0"-6,0 0 13,-3-2-8,3 2-3,0 0 4,-9 5-6,7-3 15,2-2 6,-5 1 19,5-1-7,0 0-6,-4 2-1,4-2 2,0 0-16,0 0-5,0 0-6,0 0-10,0 0 3,0 0-3,0 0 1,2-8-1,-2 8-4,3-8 9,-1 2 11,1-4-2,1 4 8,-2-4-3,2 0 16,-4-3 2,1 5 14,1-3 6,-4 1 1,2 3 3,0-2 5,0-1-4,-1 2 10,-3-1-1,3 2-2,-3 1-8,3 0-7,-2 2 0,1-3-13,2 7 2,-2-6-13,-1 3 0,3-1-10,-1 1 4,1 3-3,-2-5-6,0 3-4,2 2-1,0 0-4,0 0-3,0 0 3,0 0-10,0 0 2,0 0-3,0 0-1,0 0-11,0 0-2,-12 8 3,9 1-9,-2 5-2,-1 3 0,1 8-2,-4-2 9,5 6-11,-2 1-3,3 0 5,1 0-4,-1 0 1,3 1 1,1 2-7,3 0 6,1-5-3,-3-1 2,4-1 4,1-1-5,-1-1 3,-1-4-7,5 3 8,-4-6-7,1 0 11,0 0 2,-1-8-8,-1 3 4,1-3-5,1 4 0,-3-3 0,3-4-7,-1 3 5,-2-4 3,0-1-1,2 1 13,-2 3-8,2-1-5,-1-2 8,1-3 4,1 5-8,-1-4 8,2 3 0,2-3 6,3 1 0,-2 0 6,3-3 2,9 3-1,-2-7-4,0 6-3,0-4-4,4-2 7,-1 1-6,-2-2-3,3 1 10,0-1-5,-1 3-4,-1-3 5,-2-2-13,0 4 6,-6-5-4,1 2 11,-2 4 2,1-5 2,2-1-2,3-3 0,-6 4 10,3-2-14,-2 6 7,1-6 7,1 1-13,-3 2-6,3 2-3,-2-2 10,0 1-15,1 1 7,1-3-10,-1 3 4,-2 2 0,1 0-2,1 0 6,-2 1-5,-1 0 1,2-3-6,-1-1 3,0 3 14,-1 0-12,1-2-2,0 1-6,3 2 12,0-3-1,-3-2-4,9-2 4,-2 2-1,0 1-2,1-1 8,1-5-7,1 3-6,-2 3 7,2-3-3,3 3 5,-3-3-10,0-3-1,-3 6 5,3-1-1,-1 1 3,-2-5-2,-2 5 0,-2 1 0,-3-2-2,2 0 1,-2 2 12,0-1-14,2 0-5,-2 1 12,-2-2-7,1 2 4,-3 1 0,4 0 0,0-1 2,-1-1 1,2 4-8,-1-2 9,0 1-1,1 1 0,3 1-1,-3-1-5,-1 0 6,2 2-4,-1 0-10,-5 0 5,5 0-8,0-1 15,-2 3 3,-1-1-2,-2-2-7,3 3 8,2-1-3,-2 1-6,-1-1 1,1 1 2,1 1-6,-1 3 9,0-6-2,-1 4 3,1 0-8,-2 0 14,-1 0-3,3 2-7,-4-4-4,-1 1 9,2 0-3,-2 2-1,-1 1-7,2-1-4,-4-1 12,2 2 3,-1-4-6,2 5-4,-1-2 4,-1 2 1,-1 1 6,1-1-5,1 4 5,0 1-3,3 3-2,-5-2-2,5-1 3,-4 6-1,1-4-1,3 6 5,0 3-3,-4-9-4,1 2 13,-3-2-16,2 1 8,-1 0-13,-1-2 8,-1-3 6,2-1 9,-2-1-15,2 0 0,-4 1 5,2-2-3,1 0-5,-2-2 5,-2-1 1,3-3-5,-3 4 7,1-3-2,-1-4-3,0 0 5,1 5 7,2-3-18,-3-2 4,0 0 5,0 7 1,0-7-2,2 4 11,-2-4-20,0 0 9,0 0 7,0 0-5,1 1-4,-1-1 1,0 0 6,0 0-4,0 0 11,0 0-11,0 0 5,0 0-5,7-12 1,-4 7 15,3-4-18,-1-3-8,1-1 15,2-4-5,2 3-8,3-7 0,2 1 9,4 3 2,0-5-7,1 1 1,-2 3-3,-1 1 0,0 0-2,0 5 1,-3 3 5,6-4-3,-2 2 3,2 1-6,0 0 3,1 3 1,0-3 2,3 2 0,4 0-4,-1 5 1,-3-2-4,4-1 5,-1 3 5,0 1-3,2 1 1,-1 2 3,3-1 1,-3 4-6,12 3 3,-12-4-1,0 2-3,0-1 0,0 3 3,1-2-5,0 5 2,1-3-2,-1 5 5,7-2-5,3 1 7,-9-2 0,8 2 2,0-1-9,-10-2 10,1-1-8,-2 2-3,11-1 7,-11 4-4,3-7 3,-2 4 11,0 1-23,-1-5 10,0 7 3,0-6 0,1 2-5,-3-3 10,0 4-4,-1-6 1,1-3-7,-1 5 7,2-1-9,-2 2 14,2-7 8,-6 2-4,4 1-1,-3 1 11,3-3-6,1-2 15,-1 2-3,2-1 11,-1-1-11,0 1 0,-1 0 2,3-4 2,-1 2 0,-1-2-2,0 2-4,1-1 1,0-5 9,3 4-6,-2-3 1,-1 7-1,2-12-6,-4 8 0,3-7 1,-3 5-4,-1-5-1,4 4 0,0-6-6,-1 0 5,-1 1-2,2-1-2,-2-3 4,-1-3-2,-1 1-7,-1 0 5,-2-3 3,-2 1 2,-3-2 1,0 2 6,-4-4 8,0 0-1,-4 11 18,-1-2-7,0-2 4,-2-1-2,-1 4-6,-1 3-6,-1 1-2,1-1-5,0 4 1,-2 1-2,0 0-10,0 0-21,0 2-25,0 5-34,0-10-34,0 10-55,-2-7-61,0 4-63,2 3-78,0 0-58,-12 8-371,-3 5-846,-4 2 374</inkml:trace>
  <inkml:trace contextRef="#ctx0" brushRef="#br0" timeOffset="349348.7804">6323 17222 161,'8'-24'210,"-1"0"-11,0-1 4,1 0 3,-1 0-6,-1 8 1,0 0-2,-2 2-10,-1 4-6,-1 3 0,1-2-17,0 7 3,-3-2-33,0-1-5,0 6-17,0 0-24,0 0-3,0 22-9,-7 2-4,-1 12 5,-6 10-8,-3 8 5,-1 2 2,2-5-11,-2 0-1,1-4-8,4 3 5,-1-2-10,4-16 9,-5 18-1,6-16-8,0-1-6,4-2-13,-2-4 9,4 1-8,0-10-10,-1 1 19,4 0-16,0-4-6,0 0-6,3-4-3,-2 0 1,5-2 7,-3-1-10,1 1 3,3-5-2,2-3-5,0-1 0,4-4-21,0 0-29,2-1 16,-1-4-20,0-4-20,-2 4-37,2-10-34,-3 8-27,-1-5-31,-3 6-32,4-5-20,-5 0-30,-1-2-190,-3 1-506,-2 4 224</inkml:trace>
  <inkml:trace contextRef="#ctx0" brushRef="#br0" timeOffset="349936.0936">6107 17515 158,'-10'0'255,"4"0"-3,2 0-30,4 0-21,-8 0-20,8 0-15,0 0 6,0 0-2,0 0 12,0 0 10,29 4-1,-5-5-7,0-4-7,6 4-5,-2-6-22,-1 3-9,1-2-15,-4 1-4,4 1-18,-8 1-7,4 1 10,-10 2-12,0-3-14,2 0-1,-8 3-12,0-4-9,-1 4 0,-3-2-6,-4 2-20,8 0-12,-8 0-41,7 0-30,-7 0-56,4-2-48,-4 2-68,0 0-39,0 0-24,10 2-245,-6 0-572,0 1 254</inkml:trace>
  <inkml:trace contextRef="#ctx0" brushRef="#br0" timeOffset="350562.4012">6687 17415 183,'0'-2'243,"2"-3"3,-1 1 2,-1 4 3,-1-6-17,1 6-20,0 0-17,-5-3-22,5 3-12,0 0-23,-9 16-12,4-7 2,0 3-12,-1-2-14,6 6-4,-5-5-18,4 6-14,0-1-7,1-3-1,0-4-2,1 2-8,2-5-6,0 5 6,1-2-9,-1-4-3,3 2 4,-1-3 9,1-4-11,1 3 5,-7-3 3,9-3 4,-2-1 5,-3 1-4,1-9-9,1 2 6,-3 2 8,0-5-6,2 1-1,-3 2-3,-1 0-9,-1-1 6,-1 1-7,1 2-2,-2 3 5,-1-2-19,-1 2 6,0 3-5,4 2 0,-17 5-7,6 6 1,-6 5-7,0 0-3,7-1 0,0-3 6,3 5-7,3 2 2,-1-4-10,3 3-7,-1-2 1,3 1-5,4 2 16,-1-9-2,1 2-4,2 4 6,0-7-8,2-1 5,-1 2-1,3-7 13,0 1-9,4-4-12,-1-4 8,-1 1 11,5-4-4,-4-4 2,4-5-6,-2-3 7,2-6 5,-1 3-6,-2-11 9,-5 4-4,4 7-4,-4-5-2,2-1 5,-8 11-11,0 2 2,1-2 5,-2 8 6,-2 1-7,0-1 5,0 5-19,-1-5 10,1 9-9,0 0 2,-1-8-21,1 8 31,0 0-18,0 0-9,-3 26 8,6-6-12,1-4-26,2 10 35,-1-8-9,1 8 7,-2-8 11,2-1-7,-2 5-11,-2 6 15,-1-2 9,-1 0-12,-3-11 3,0 2 4,-1 0-10,1-5 1,0 0 13,-1 3 5,1-4-10,1 0 2,-1-1-3,1-3-24,2-1-23,0-1-27,0-5-9,2 6-8,2-4-9,4 0-9,2-8-20,3 2-7,7-7-28,3-1-9,3 2-26,1 0-22,1-4-15,-3-1-153,1 1-430,2 1 191</inkml:trace>
  <inkml:trace contextRef="#ctx0" brushRef="#br0" timeOffset="351200.5885">7317 17461 135,'5'-19'202,"-2"2"16,4 0 23,-5 8 18,-2 4 9,3-2-9,-2-1-13,-1 6-28,0 2-23,3-4-9,-3 4-18,0 0-8,0 17 5,-4 1-17,-1 7-11,-2 3-12,-1-3-10,5 4-3,-7-3-17,2 3-17,2-4 1,0-7-9,-1 7-19,2-8 7,-1 2-6,4-9 0,-3-3-22,2 3 24,0-3-13,2-4 29,-2 1 3,2 0-4,1-4-16,0 0 0,0 0-17,-2-25-1,5 5 3,4-6-20,1 2 12,0-4 0,4 5-10,1-5-3,1 6 6,2 1-7,-2 9-9,1-7 1,-1 9-6,-1 1-4,1 6 5,-1 1-6,-3 1-4,1 2 7,-3 4 3,4 2-6,-7 1-1,2 3 12,-1 0-1,-5 8 7,2-3 7,-3 1 3,-4 0-1,-2 2-4,-1 6 8,0-8 3,0-2-4,-3-2 7,3 1-16,2-5-6,-1 1 7,0-3-8,2 2 0,3-3-3,-3 3-5,2-8 8,2-1-2,0 0-18,0 0 12,0 0 3,9-18 1,3-3 0,5-4 7,3 3-16,-2-5-1,9-11-3,0 6-8,-6 10 5,3-1 5,-2 8 1,1-2-7,-2 5 3,-7 5 3,0 1-3,-1-1 4,-2 7-19,-1 3 19,0-1 5,-2 2-3,-1 9-9,0 3 11,-4 1 0,0 3 0,-6-2-1,0 9 2,-1-4 2,1 0 1,-1 3-9,0 0-1,0-7 9,-1 5 5,5-7-20,-5 0-11,3-2-12,2-3-21,-1-2-2,1-3-15,3 0-11,-3-3 16,5-1 1,-5-3-3,13-3 7,-6-3 0,7-4-19,2-8 20,3-7-3,-2-4 15,2 3 5,4-11 12,-6 9-7,0 0 9,0 5 3,-3-4-4,-5 11 22,-1 0 17,-1 7-1,-2 1 17,0 0-23,-1 3 8,-1 3 4,-3 2-4,0 0 4,0 17 10,-3-7 1,-1 9-4,-4 4-7,2 3 1,-1-9 0,2 12 0,2-2-18,-2 1 12,5-3 4,0 1-7,0-10-6,3 1-2,1 0-20,-1-6-4,0-2-17,3-1-29,1-4-17,-2-3-46,5-2-32,3-11-56,1 0-43,0-5-236,-1-7-546,1 0 241</inkml:trace>
  <inkml:trace contextRef="#ctx0" brushRef="#br0" timeOffset="351248.7135">8136 17215 28,'-2'-8'214,"-1"-1"-2,-1 1-6,4 2-21,-3 3-23,0 0-22,3 3-38,0 0-34,0 0-41,0 0-65,0 0-91,0 0-68,0 20-212,0-8 94</inkml:trace>
  <inkml:trace contextRef="#ctx0" brushRef="#br0" timeOffset="351880.5696">8124 17551 84,'-3'-11'217,"2"0"0,0 1-9,0 4-8,3-1-23,2 1-13,-1 3-9,4-2-4,-3 3-9,2 2-5,3 7 6,0-2-14,2 8 15,-1 1 3,1 8-11,-4 4 2,0 4-19,-3-1-7,-2 0-6,-1-9-8,1 7 5,-5-2-8,1-8-5,-2 2 6,-1-8-6,2 5-9,-1-5 4,2-7 2,-3 5 1,-1-3-1,3-1 0,-2-3 1,2 0 4,-2-1 4,5-1-8,-5-6-7,5-1-19,0-9-6,4-3-13,9-7-3,2-3 6,8-14 1,1 4-11,-8 13-6,7 1-4,-4 1 2,3 5-14,-4 3-1,-6 7-3,3 2-8,-5 2-4,4 5-7,-3 3 15,-3-1-9,4 10 3,-2 3 4,1-2-6,-5 12 9,-2 6-4,0-1 3,-4-3 1,0 2-7,2 0 12,-2 0-6,-2-10-18,0-1-43,0 0-32,1-5-41,-2 3-48,1-3-45,1-4-44,1 2-25,0-5-22,4 4 8,1-6-15,4-3-161,4-1-519,0-3 229</inkml:trace>
  <inkml:trace contextRef="#ctx0" brushRef="#br0" timeOffset="352505.1339">8814 17596 11,'11'-14'226,"-2"-3"10,-6 1 16,0 8 13,-1-2-3,1-1-3,-6 6-12,3 5-11,-7-9-31,2 6-16,5 3-13,-23 7-9,9 2-23,-4 3-1,-3 3-17,2 4-18,-1 6 14,4-2-40,1 2 1,1-1-13,2 0-6,5 1-12,-2 1-3,5-6 0,3-3-1,1 0-14,0-6-14,2 2 8,3-4 7,-1 2-11,-1-5-7,4 1 8,1-3-2,1-4-7,2-5-5,0-2-2,-1-6-7,7-5 1,-3 0 1,0-6 4,-2 1-4,3-2-8,-4 0 11,-1 10 1,-3-9 2,1 7-2,-3 7 13,-1-2-2,0 4 13,-2 4 1,2-4-10,-4 8 13,4-2-27,-4 2 2,0 0 3,0 0-1,-1 22-5,-4-5-7,0 10 12,1 0-10,1-1-1,1 2 3,2-3-5,0 4-1,2-5-3,1-7 8,1 1 0,-1-2-2,1-7 4,2 2-8,2-2 13,-2 0-6,3-6-1,4-2 7,-2-5 10,8-5-14,-4 0-1,5-11 5,1-6-8,2-9-3,0-3 2,1 3 9,-4-11 9,0 6-13,-3-6 6,1 3 2,2-3 12,-2 2-5,-4 14 7,3-15 6,-6 14 3,1 2 21,-5 5 15,0 6 10,-2 2 13,-2 8-3,-1 0-12,-1 4-11,2-2-10,-2 0-14,-1 6-7,0 0-3,0 0-9,-5 28 2,-2 0 2,-3 3-4,-2 20-3,0-2-5,0-1-3,0-5-2,3-6-3,-3 6-3,3-11 9,4 1-10,-4-1 5,5 4-3,-2-3-3,2-3 1,-2-3-4,2-1 2,3-10-3,-3 0 3,4-2-2,0 1-21,0-4-8,0-2 2,2-1 5,1-2-4,3-3 7,-2 1 5,6-4 3,4-5-2,7-4 5,2-1-2,-1-6-2,4-2 2,7-10 5,1-6 4,-1 2-3,2-1-2,-6 0 1,-8 7 3,-1 4 4,7-12-7,-10 12-2,-2 3 9,-1 1 5,-4 0-7,-3 5 17,-2 4 15,0-2 4,-5 0-5,0-1-5,0 3 2,-5 2-4,3 1-6,-4-1 2,2 3-7,-6 1-7,1 3-7,0 0 8,1 4-9,-2 1-2,-1 5 0,1 0-5,3 7 3,1-3-6,0 5 1,4-4 0,0 12 6,4-13 2,2 6-6,4 6 2,-2-2 3,1-4-6,-1-3 4,1 7-1,0-6-1,-3-2 3,-1-5 2,1-2-6,0 3 3,-3 0-2,2-2 5,0-3 4,-1-3 4,-2 3 3,2-3 5,-2-4 2,1 11 3,-1-11 12,0 5 1,0-5 2,0 8-5,0-8 4,-3 6 7,0-3-14,-6-1-2,-3 3-4,-2-3-5,-8 0-14,7 3-31,-8-4-44,2 0-56,-3-2-56,2 1-64,-1-3-58,-1 2-81,2-3-87,1-1-269,5 3-803,2-4 356</inkml:trace>
  <inkml:trace contextRef="#ctx0" brushRef="#br0" timeOffset="358111.1297">2493 16004 47,'-5'-2'59,"1"-2"9,0 1 0,-3-4-6,0 2-12,1 1 12,-1-3 11,3 1-7,-2 2 0,-1 1 12,0-6 5,0 6-1,3-4 0,1 4 2,-4-3 1,4 0-2,0 1 0,2 1 1,-3 1 6,-1-2 0,2 2 12,-2-3-3,4 2 4,1 4 2,-4-4-1,4 4-6,-2-7-9,2 7 0,-3-3-7,0 1-1,3 2-12,0 0-6,0 0-9,-4-4-2,4 4-11,0 0-2,0 0-3,0 0-9,0 0 0,0 0-15,0 0 7,-3 8-2,3-8-1,-2 16-1,0-7-3,-1 3-4,1-2 1,-3 8-3,4-1 4,-4 1-7,4-1 3,0-5-3,-1 5-2,4 2-4,-1-5 3,1-1 0,2 3-2,-1-1 2,2-5 1,1 7-1,-2-7 0,2-3 5,-2 3-12,0-4 12,6 5 3,-4-6 1,2 0-4,-5-4 4,4-1-1,3 0-2,0-2 1,0 0 5,0-1-7,2-4 2,1-1-3,-2-1 1,0 0 2,2-3 7,-2 3-14,2-2 7,-2-1-2,2 1-5,-2 2-1,2 0 2,-2-4-4,-2 7 6,-1 3-4,-1-2 0,0 1 0,-2 1-7,1 0 2,0 3 0,0-4 2,-1 4 1,-5 0-5,10 4 0,-7 1 1,4 3 5,-3 0-2,2 1 1,-2 1-1,-1 0-1,4 7 8,-4-6-6,0 2 3,-2-3 3,1 1-4,0 0 3,1-5-5,-3 4 8,4-3 1,-3-3-4,1 1-6,-2 0 3,0-2-2,0 2 3,0-5 0,3 2 1,-3-2 5,0 0-4,0 0-1,0 0-4,7-12-4,-3 4 4,3-9 4,-1 4-8,2-1 1,1 1-4,-2 1 1,3 5 2,-3 0 3,1 1-3,2 0-2,0 3 3,0 0-3,0 1 4,2 0-3,1 3-1,0 0 13,2-1-11,-5 2 6,4 1 0,2 0-1,-4 2 5,-3-3-4,3 0 0,1 1 1,-2-3 0,2 0 0,-4 1 2,1-1 1,-2-1 3,0 0 0,2-3 19,-6 1-2,2-3-6,1-2 12,-3-3-5,2 1 1,-2-2 3,-1 0 1,1 0 3,0-3-5,-4 4 2,2-3-7,-1 4 4,-1-4-4,0 4-3,-1 5-1,1-5 5,0 3-1,0 2-5,0 5-9,0-9 0,0 9-18,0 0-13,0-7-26,0 7-20,0 0-20,0 0-22,0 0-23,0 0-28,-9 16-46,8-10-45,-2 3-143,-1-1-428,4 0 190</inkml:trace>
  <inkml:trace contextRef="#ctx0" brushRef="#br0" timeOffset="359235.5031">1167 16728 115,'3'-12'218,"-2"0"-5,-1 4-17,2 0-23,-2 2-20,1 1-6,-1 0-19,0 5-14,3-6-18,-3 6-9,0 0-4,0 0-2,0 0 4,-6 22-12,4-3-6,-4 8 4,-3 6 15,1 15-2,-2-3-6,-5 5-2,5-6-9,1-11-8,5-1 1,-3 1-8,0-2-6,4 3 8,-4-4-12,3-5-3,1-7-3,2-1-38,-2-1-1,3-3-5,0-3 6,1 0 1,1-5-10,-2 2 8,2 0 0,1-4 3,2 6 4,0-6-2,-2-3-19,8 0-6,-4-5-22,6-2-16,-2-1-13,2-10-27,1 6-16,-4-4-33,4-5-26,-6 6-31,2 1-107,-5 3-340,0-6 151</inkml:trace>
  <inkml:trace contextRef="#ctx0" brushRef="#br0" timeOffset="359850.2891">963 17030 68,'0'-6'171,"0"6"-16,4-10-2,6 2-14,1-2-12,1 1-2,0 4-8,5-7-7,-3 0-17,0 8-6,0 0-13,-1 0-9,1 2-11,0-1 7,-4 2-8,4 0-6,-4 1-9,0 0-5,-2 1 7,1-1-10,-4 1-6,1-1 3,-6 0-3,11 4-7,-8 1 8,3-2-11,-2 0-1,0-1 2,0 5-1,1-2 2,0 2 4,0-2-10,-1-3 8,3 2 5,1 0-3,-1-1-4,0 1 10,3-4 4,4-3-6,0-1 9,0-1 4,-1-3-12,0 1-1,1-2 3,-1-1-3,-4-2 0,1 0 14,-3 5 9,0-3 0,-1 3 1,-2 0 3,-1-1-7,-5 4-3,4-3-2,-2 0-6,-2 3-2,2 4-2,0 0-8,-8 0 1,0 5-6,-2 6-12,-1 3 6,2 10 4,-5-2-7,8-3-7,-1 5 1,5-6-4,0-1-6,2 4 2,3-2 2,0-4-10,1-2 5,3 3 11,0-7-8,2-1 1,3-2 8,1 0 1,1-4-6,2-4 3,-1-1 0,2-2 7,1-5-4,2-6 0,-7 5 1,2-6 1,0-4-5,0 0 6,0 3-1,-5-3 0,-3 6 0,0-4-1,-3 5 0,-4 2-2,3 0 2,-3 0-2,0 2 1,-3 6-6,2-4 1,-1 5-2,2 3-1,-4-9-1,4 9-11,0 0 4,0 0-11,0 0 5,-17 20-3,16-9 2,2 6-4,2 2 0,0 6-3,-3-7-10,7 7 5,0 2-9,-3-10-14,-1 7-10,4 2-16,-4-1-2,2-8-18,0 0-10,-5-5-26,4 3-5,-1-4-22,1-3-120,0-1-305,1 0 135</inkml:trace>
  <inkml:trace contextRef="#ctx0" brushRef="#br0" timeOffset="360496.1393">1736 17104 232,'14'-27'9,"-4"0"3,4 0 16,-4 3 18,0-1 26,0 1 2,-2 11 24,-3 7-3,0-3 2,-2-1-7,1 4-3,-1 3-17,-3 3-5,0 0 18,0 0-2,4 15-7,-8-6 4,1 12-11,-1-3-13,1 3 2,-1 1 2,0-5-10,-1 0-1,1-8-5,0 1-4,4 2-6,-4-3 3,2-2 8,2-3 1,0-4 4,-4 9 14,4-9 9,-3 3-10,3-3 3,0 0-10,0 0-10,0 0-1,9-34-5,-1 10-5,2 9-3,1-11-6,2 2-3,1 2-2,-3 9 1,1 2-6,0-3-8,0 3 5,3 5-3,-8 3-5,3 3 0,0 3 0,-2 3 5,2 6-6,-3 5 5,0 0-1,0 12 2,-1-2 0,-5-8-4,-2 5 11,2 1-5,-2-9 0,-2-3 3,-1-1-2,0-3 0,2-1 17,-2-2 10,4-1 5,-1-1 3,1-4-5,0 0-1,0 0-12,0 0-5,7-32 0,3 0-1,2 6-3,2-6-2,3 3-5,0 0-1,0 5 2,-1 2-7,2 4 0,-7 9-2,-1 1-1,-2 3-4,2 2 1,0 8 3,-1 5-8,1 6 5,-1 8 8,-2 2-3,0 2 1,-4 3 16,-3 1-18,2 0 1,-4-2-2,1-3-23,-1 2-25,2-3-40,-2-9-49,4-1-53,0-6-40,2 3-194,2-9-456,4 4 203</inkml:trace>
  <inkml:trace contextRef="#ctx0" brushRef="#br0" timeOffset="361116.4626">3528 15969 152,'0'0'233,"1"-4"-22,-1 4-16,0 0-21,0-3-17,0 3-19,0 0-15,-3 15-11,1-6-8,0 3-4,-3 6-4,-1 12 6,0 7 11,-2 11-6,-3 3-5,1 4 1,-2-2-7,-2 1-6,3 4 2,-3-7-5,1 1-1,-2-8 2,2 1-10,1 1-4,0-19-7,2-1-8,3 2-6,-4-4-5,1 0 0,3-4 3,0-8-28,2-1 12,0 0-1,1-2-2,0-3-3,1 2-1,0 0-6,3-5 0,-3 2-13,2-1-19,1-2-14,0-2-36,0 0-35,0 0-26,0 0-39,-11-11-35,6 3-44,3-1-20,-4 1-143,0-7-435,2 1 192</inkml:trace>
  <inkml:trace contextRef="#ctx0" brushRef="#br0" timeOffset="361717.3112">3142 16629 186,'-3'-6'183,"-1"3"-18,1-1-15,0 0-26,3 4-5,0 0-13,0 0-6,0 0 1,0 0 9,7 17 7,0-2 0,-1-1-14,7 7 7,-5-5-9,3 7-8,-3-7-7,4 5-7,2 1-5,-4-8-11,-1-2-2,-1 1-12,0-5-2,-2 3 0,1-4-7,-1 0-9,-1 1 6,1-2-1,-3-3-10,1 0 6,0 0-3,-1-2-7,1-1-4,-4 0 2,14-7-2,-5 0-1,1-3-3,2-4-10,0 3-5,3-5 3,1-1-3,-1 0 2,3-2-8,-2 2 5,-1-2-2,1 2 2,-5 5-7,0-3 5,2 6-1,-4 4 4,-2-3-3,-2 3 9,-1 1-3,2-2 6,-2 1 6,-1 1 6,0 2 1,-3 2-6,2-4 16,-2 4 4,0 0-11,0 0 14,0 0-3,0 0-1,-5 18 6,0-10-11,-3 1 4,0 3-10,-3 2 1,2 1-4,-5 4-2,1-9-31,1 3-22,-4 3-45,-1 1-44,2 0-57,-2 0-66,-4-1-185,8-5-467,-4 5 208</inkml:trace>
  <inkml:trace contextRef="#ctx0" brushRef="#br0" timeOffset="362332.2886">2888 17203 21,'-9'-23'261,"3"6"-4,1-1-2,0-2-6,2 3-18,1 0-8,1 5-26,-1 5-10,2 0-5,-2 2-29,2 0-12,0 5-25,0-5-26,0 5 10,0 0-16,0 19 1,0-1-6,2 8-14,-2 10 2,2 13 1,1-15-8,0 16 15,0-6-22,-3-14-1,1 1 0,1-1 0,-1-3-27,-1-10 21,1 1-2,1-7-5,-1-1-5,-1 0 2,2-1 6,-2-4 6,0 0 10,0-5 7,1 7 5,-1-7 11,4 4 4,-4-4-4,0 0 4,7-16-15,4-5-16,1-4 1,8-18-8,-2-2-3,2-2-7,-1 6 1,-5 16-6,-1 0 10,-3 8-17,-4 2-10,-1 3-1,5 1-14,-8 0-14,3 8-43,-3-4-37,-1 3-29,-1 4-6,7 0-15,-7 0-8,7 16-22,-1-4-43,-1 5-38,2 7-58,-1 5-204,1-4-558,2-1 247</inkml:trace>
  <inkml:trace contextRef="#ctx0" brushRef="#br0" timeOffset="362990.8135">3411 17417 139,'4'-6'255,"2"1"-5,-3-6-12,1 5-9,-4-6-17,1-4-5,1 3-17,-2 1 4,0-5-11,-3 2-1,1 6-15,1-2-9,-2 0-12,2 4-2,-1-1-13,-2-4-8,2 6 0,0 3-29,-4-7-2,2 7-11,0 2-16,-6 1 0,3 4-8,-7 8-10,-5 3-3,-2 5-10,-1 2 4,2 1-7,3 3-5,-1-3 4,1 0-16,3 5 2,3-7-5,4-5-6,1 2 13,-2-3-17,5-4 0,3 1 4,0-4-6,1 1-3,2 2 5,1-5 6,-1 0-4,4 0 5,-1-6-3,2 3 4,2-6 5,1-6-4,2 1-6,2-2 6,-2-2 0,4-4 1,-1-1-11,-4-3 10,-3 5-6,-1-1-10,-1 1 13,-1 1 7,-3 3 3,1 3 5,-3-2 11,2 5 4,0-5-17,-2 8 0,-1 2 2,0-7-14,0 7-5,0 0-3,0 0 0,0 0-5,0 0 7,0 0-6,0 24 6,-1-12 3,1-5-19,-1 5 5,2 0 9,0-3 2,2 2-3,0-2 11,-2 3-2,3-4-18,-1 3 7,0-2 0,0 0 6,1-2-10,-1 0 7,1-4 2,-1 0-5,1 3 3,-1-3-3,4 0-6,-1-3 12,1-3 3,3-1-14,4-4 24,1-6-9,2-3-1,0-1 1,-3-1-4,3-3-4,-3 0 12,0 1 7,-1 0-11,0 1-3,-5 4 7,-4 0-10,2 1 7,0-1 1,-6-1-2,4 6 2,-4 0-1,1-4-20,-1 3 21,-1 3-5,-3 1 4,4 1-11,-2 2 12,-1 0-11,3 5-7,0 0 0,-4-9 7,4 9-7,0 0-7,0 0-4,0 0 6,0 0 4,-3 22 7,3-11-4,0 9-5,-3-3-7,2 0 7,1 2-3,0 1 5,-2 4 0,0 2-1,2-6 0,0-3 1,2 3 3,1 3 2,0-4-11,0-4 2,1 2 2,1-7 4,3 2-5,-1-5 6,4 3-3,-4-6 5,3 0 4,-1 0-11,-1-4 12,2 2 3,-2-2-3,1-2 2,-1 2 4,-8 0-1,10-3 16,-2 3 1,-3 0-1,-5 0-4,7-4-1,-7 4-4,6-3 1,-1 1-6,-3-1 8,-2 3-5,4-9-3,0 3-12,2-5-4,-1 6-10,5-9-15,-4 6-8,-2 3-10,2-3-20,-2 4-9,0-1-16,0-3-34,-1 6-16,1-2-29,-4 4-23,5-10-15,-3 8-56,-2 2-191,0 0-498,0 0 220</inkml:trace>
  <inkml:trace contextRef="#ctx0" brushRef="#br0" timeOffset="370251.4086">9855 4189 77,'0'0'109,"0"0"-6,-4-2-7,4 2-6,0 0 13,0 0-6,0 0 6,0 0-2,0 0-1,0 0 4,0-4-12,0 4-6,-5-3-8,5 3-3,-4-2-7,-1-1-2,-1 3 2,0-3-4,2 3 6,-4-2 3,1 0 3,0 1 10,0 1-2,0 0 3,2 0 9,1-1-11,4 1 5,-8 0 7,8 0-6,0 0-12,-7 0-8,7 0-10,0 0-7,0 0-4,0 0-8,0 0 0,17 0-1,-3 0-2,10 1-3,-2-2-3,6 2 1,-1-2-3,0 1-8,0-3-4,-1 3 1,-3 0-5,-8 0 3,2 0 1,-4 3-7,-2-6 1,-2 6-4,1-3 3,-5 0-5,1 0 7,-2 0-5,2 0 7,-6 0-1,0 0 10,7 0 0,-7 0 9,4 0 6,-4 0-3,0 0 7,6-3 3,-6 3 5,0 0-14,0 0 6,0 0-2,0 0-3,0 0-5,0 0-1,0 0-1,0 0-10,0 0-3,0 0-1,0 0-1,0 0 0,0 0 0,0 0-9,0 0 2,0 0 0,0 0 1,0 0 7,0 0-11,0 0-2,0 0 2,0 0-10,0 0-6,0 0-7,0 0-6,0 0-11,0 0-10,0 0-16,0 0-17,0 0-11,0 0-21,0 0-23,0 0-21,0 0-22,0 0-17,0 0-23,0 0-25,0 0-202,0 0-478,0 0 212</inkml:trace>
  <inkml:trace contextRef="#ctx0" brushRef="#br0" timeOffset="371977.132">18171 3070 194,'1'-6'202,"5"3"0,-3-8-21,4-4-15,-4 5 2,4 0 5,-3-1 7,0 3 4,-1 1-7,-2 5-7,2-4-17,-1 2-12,-1 2-26,-1 2-12,0 0-19,0 0-18,0 0-3,-6 22-5,-2 6-5,-9 16 24,-6 3-2,-5 25-7,4-19-7,-11 20-2,14-25-9,0-2-3,1-6-9,3-12-2,5-4-2,2 2-2,1-11-6,2 2 1,2-5-4,0-5 2,3 1-5,0-1 22,-1-4 8,3 2 30,-1 0 21,1-5 27,0 0 10,-3 5 10,3-5 6,0 0-13,0 0-14,7-17-14,0 4-10,3-8-16,3-1-8,-1-1-7,-2 8-8,6-3-4,-8 3-5,2 3-12,1 0-11,-1 0 2,9 2-11,3 0 0,1 6-5,3 3 1,-5 2-11,2 1-12,-2 3-23,-7 2-32,0-2-16,-1 5-2,-3-2-13,1 5 8,-3-1 5,-2 4-1,-2-4-3,-2 5 16,-4-4 7,-5 4 15,-1-1 1,-6 2-4,-3-2 6,-3 0-4,6-9 5,-1 0 14,2-4-2,0 1 0,-4-4-5,5 0-19,-2-3 21,2 2 3,3-2-5,-1 1 4,1-3-15,2 3-21,0-2-26,3 0-20,0 3-45,1-4-50,3 5-45,0-11-46,7 9-197,-1-5-533,6 0 236</inkml:trace>
  <inkml:trace contextRef="#ctx0" brushRef="#br0" timeOffset="372620.1186">18740 3467 226,'18'-18'296,"-3"2"-1,1-1 5,-6 5-4,-3-3 5,0 6 17,-4-1-22,1 2-25,-1-2-28,0 3-14,-6 0-28,0 2-26,2 0-21,-9 0-25,-3 5-14,-11 5-26,-2 6 2,-12 7-14,11-4-19,0 2-3,5 2-8,2-1-22,7-5-18,2-3-6,1 7-5,3-2 1,3-4-16,1 0-9,0-3 4,3 3 5,3-4-5,-2-2 9,1 4-2,3-5 9,-1 0 2,5 0 4,-1-3 4,4 0 7,2-6 1,1 1 11,5-8-1,1 0-3,-1 1 3,-5-3 25,0 5 5,-4 1 6,-3 2-4,-1 2-3,-3 1 1,2 0-6,-3 0-11,1 1-7,-1 1-3,-3 2-16,4 0-21,-4 0-32,0 5 21,-2 4 9,1 0-3,-1 7-2,-3 0 5,4-1-19,-2 0-21,3 3-7,0-7-15,2 8-23,0-2-31,1 0-21,4-3-24,-1 1-37,2-5-45,6 0-41,-4-1-190,4-6-529,0-1 234</inkml:trace>
  <inkml:trace contextRef="#ctx0" brushRef="#br0" timeOffset="373251.5683">19572 3220 59,'6'-10'360,"-2"-2"-22,1-1-11,-4 1-18,0-5-38,-1 8 1,-2-1-41,-2-2-2,2 1-25,-2 3-23,-3 1-20,0 0-23,-9 4-13,2 3-8,-9 7 0,-2 1-28,1 4-11,4-1-2,-1 6-8,3 1-23,5-5-2,2-1-7,1 3-6,5-1-1,0 1-4,4 0 2,1 6-1,4-1-2,6 2-1,4 1-6,2-2 7,2-2-4,2 2 1,0-4-4,-1 0-2,-1-1-11,-1 3 4,-5-10-5,0 2 5,-5 0-5,0-2-7,0 2 8,-3-4-2,-2 4 2,-2-1-5,-2-1 10,-2 0-4,-3-1-16,-4 2 24,-10 2-10,-3 0-1,0-4 6,-3 1 4,0-2-9,2-1 5,1-3 2,0 1-5,8-4-15,1 0-18,1 0-23,3 0-19,1-3-29,2 2-30,3 0-38,-2 0-52,7 1-42,0-2-56,0 2-170,0 0-527,0 0 233</inkml:trace>
  <inkml:trace contextRef="#ctx0" brushRef="#br0" timeOffset="373312.6126">19085 3867 130,'-13'1'312,"-1"-2"14,7 0 4,-3 1-13,3 0-16,7 0-37,-8-3-17,8 3-21,0 0-28,0 0-17,0 0-21,0 0-9,0 0-33,32 12 8,-17-9-13,8 3-9,4-1 5,15 1 32,5 4-5,26-1-17,-25-2-19,1-2 10,-1 3-9,4-3-11,-11 1-13,-3 1-5,-14-4-10,-1-3 0,-1 0-10,-9 1 0,-3 0-4,0-1-4,-2 2 0,-2-4 1,-6 2-6,9 2 1,-9-2 5,6 0-12,-6 0-4,6 1-27,-6-1-47,0 0-44,0 0-61,0 0-64,0 0-68,5-4-90,-5 4-312,0 0-741,0 0 327</inkml:trace>
  <inkml:trace contextRef="#ctx0" brushRef="#br0" timeOffset="374106.9518">17769 4470 29,'16'-24'187,"-4"0"6,1 2-2,-3 6 15,0 3 2,-3-1 4,0 4-2,-3 2-8,2 2-11,-3 1-14,1 2-9,-4-1-25,4 1-26,-4 3-19,0 0-10,0 0-14,-4 19-3,-6 5-4,-8 21 2,-2 3-7,-1 0-7,1 2 3,-4 0-4,3-6 5,0 3-6,1-6-24,6-12-3,0 0 0,2-4 1,0-1-5,1-3 0,3-5 6,1-2-2,2-2-3,1-3 2,0 1 4,0-5 21,2-1 17,1 0 25,1 0 12,-2-2 22,2-2-1,-3 3 12,3-3 10,0 0 12,0 0-9,0 0-15,0 0-11,6-13-17,4-1-13,4-8-12,2-2-13,6-1-9,-1 2-10,3 4-6,-5 4-8,-7 3-6,0 4-8,1 1-6,0 1-14,-3 2-17,4 3-11,0 1-1,0 1-24,-4 2-14,4 2-6,-7 0 2,2 3 12,-5 0-2,3 2 6,-4 0-2,-2 0 5,-1 7 11,-5 1-1,-1-1-2,-7 3 7,-1-2 5,3-4-12,-2 0 8,-1-3 15,3 1-28,-2-4 4,1-2-5,2-2-7,1 0 1,1-1 5,2-2-2,-1 0-14,2-1-8,0 1-16,5-1-13,-7-1-25,7 1-25,-4-2-33,4 2-24,0 0-22,10-9-23,-4 4-10,2 2-166,2 1-465,3 2 206</inkml:trace>
  <inkml:trace contextRef="#ctx0" brushRef="#br0" timeOffset="374770.2908">18337 4911 38,'15'-10'272,"-2"-1"1,-3-1-12,0 1-5,-3-6 6,2 2-13,-4 1-16,1-3-19,-3-1-18,-1 1-3,-2-1-10,0 2 2,-1 2-19,-2 3-14,0-1-30,-1 2-7,-3 2-14,0 1-7,-3 5-16,-5-1-12,-8 8-10,-1 3-7,-4 6-5,3 1-7,2 2-4,2 1-15,1 0-8,6-1-8,3-2-1,4-1-13,1 1-7,2-3-6,1 0 8,3 2 6,3-4-1,4 2 12,3 0-12,-3-5 5,6-2 3,2-2 1,1-1 2,4-4 0,1-3 3,-5-1-3,4-9 5,1 1 4,-4-2 4,-4 7 14,0-6 10,-3 3 15,-2 5-3,-1-1 3,-1 0 7,-4 4-7,4 0-3,-3 0-10,-2 2-5,2 0-4,-3 2-21,4-2-9,-4 2-15,0 0-1,-1 9-5,-1-1 9,2 2-6,-1 3 0,0 3 7,1 0-2,0 1 2,1 1-6,3 0 0,-1-1-13,1-2-6,3-1-11,2-2-8,-2-2-3,4-1-8,-4-4-2,0 2-1,3-2-6,0-2-8,1-3-11,-2-2-2,3-3-1,2 0-7,-4-2-3,4 0-11,-3-1 1,2-1-17,-3-3-11,1 2 15,1-1-46,-2 0-29,-1 4-132,1-3-365,1 0 161</inkml:trace>
  <inkml:trace contextRef="#ctx0" brushRef="#br0" timeOffset="376741.0942">19154 4496 90,'-3'5'85,"-1"0"-16,1 1-1,-1-1-9,1-1-7,0 1 4,0-1-6,2 0 1,-2 0 2,1 3 1,0-4 7,2-3 10,-3 5-15,0-2 6,3-3 9,0 0-2,-2 4 5,2-4 4,-2 4 8,2-4 14,0 0 2,-4 1 8,4-1 9,0 0 4,0 0-2,0 0-4,0 0 0,-6-8-10,6 1-10,0 3-8,1-7-13,3 2-11,-2-4-6,4-4-7,1 1-1,0 2-13,7-9-5,-4 9-2,7-7-5,-3 2-7,5-2 0,-3 7-3,-3 5-3,-2-3-4,3 4 3,-4 1-10,0 2 1,-2 3 2,2-1-5,6 2 2,-6 0-4,-2 1-2,2 0-1,0 0 0,1-2 3,-4 4-1,2-2 3,-3 2-1,2 1 1,-3-3 0,1 2 4,-2-2-8,2 3 7,-2-2-6,0 0 1,-1 1 4,1-1-1,-4-1 1,7 0-1,-7 0 7,3 2-6,-3-2 1,7 1 7,-7-1 4,4-6 6,2 1-2,1 1-3,7-5-3,-1-2 1,5-4-1,-2-1 7,-4 6 1,0 0-1,0-1 1,-3-2-1,-1 1 6,-1 5 4,0-1 10,0 1 4,-4 2-1,1 0-3,-1 1 1,0 0-6,1 1-1,-1 1-8,-3 2-7,0-4-5,0 4-7,0 0-3,4-3-11,-4 3-2,0 0-11,0 0-5,0 0-2,0 0-2,0 0-2,0 10-2,0-4 6,-4-2 2,4 4 14,-3-2-12,3 5 5,-4 1-5,1-3-17,0 2-4,3 1 2,-2-1 7,0 2 6,-1 4 3,3-1-1,0 1 5,0 0 6,5-2-2,0 1 2,-2-1 3,4-2 0,3-2-3,1 3 8,-2-5-2,12 3 3,1-1 0,-1 2 5,6-6-1,-3 2 2,7-1 1,10-3-1,0-1 3,-2-4-6,6-3 5,1 6-5,3-8 4,-1 0-1,1-3-3,0 1 5,17-3-4,-19 5 6,0-1-6,-1-3 2,3 1-1,-2 1 3,2 2-1,20-4-2,-26 8 2,1 1-7,-6 0 1,-7 3 4,-4-2 0,1 2-3,-1 0 1,-2 2 0,-4 2 1,2 1-2,-2 1-1,2 2-4,-2 6 5,-4-2-4,-2 2 5,-1 3-1,-2 1 2,-4-1 4,-1 0 0,1 4-3,-2-5 3,1 5 1,-3-7-2,0 0 1,-2 3-1,2-3 0,2-2 3,-5-3-1,2-1-6,-3-1 4,0-3-11,4 0-10,-4-2-18,0 2-27,0-2-24,0 0-15,0 0-28,-1-1-25,-2 2-19,-4-1-148,-2 0-354,-6-1 157</inkml:trace>
  <inkml:trace contextRef="#ctx0" brushRef="#br0" timeOffset="377416.8564">19427 4599 125,'0'-19'291,"2"7"2,0-3 1,1 7-16,-3 1-29,0 0-30,0 4-31,3-1-24,-3 4-21,0-3-16,0 3-12,0 13-15,0-1-8,-3 9-2,-1 7-14,1 2-23,-2 2-9,-2-1-2,2 2 0,-1-1-9,1 1-1,0-1-5,-1-2 1,0-1-6,1-6-2,0-3-1,3-4-4,-1-1 1,0-4-4,0-2-1,3-2 2,-3-1 1,2 1-1,1-3 4,-3-1 6,3 1 20,-3-2 20,3-2 22,0 0 13,0 6 20,0-6 20,0 0 2,0 0 4,0 0 4,0 0 0,0 0-1,0 0-7,0 0-4,0 0-11,0 0-23,13-7-5,-5 2-13,5-8-31,10-1-2,3 2-1,1-2-11,0 5-12,-5 1-9,1 1-12,-9 5-10,3 1-16,-1 1-3,0 1-19,-6 1-23,-3 2-18,3-1-36,-6 4 10,3 0 9,-4 4 13,-2 0 13,-1 3 5,-4 3 15,-7-2 6,-2 7 0,-1-4 4,-4-2 7,0 1 4,-2-5-4,0 0-4,6-6 5,0 2 3,0-4 7,0-1-18,4-2-12,0-1-15,0-3-15,5 2-25,-1-3-17,0 1-30,5-2-25,-1 1-35,2 4-28,8-10-25,0 6-185,1 0-494,3 0 218</inkml:trace>
  <inkml:trace contextRef="#ctx0" brushRef="#br0" timeOffset="378066.52">19927 5095 260,'11'-9'321,"-3"2"4,4-3-23,-2 0-19,0-1-2,-3-2-15,4-2-15,-4 2-15,-1 4-5,-1-3-10,0 4-4,-4-2-21,1 4-20,-2-1-17,0 1-24,-3 2-17,-6 0-22,-5 3-14,-8 3-6,-8 6-16,-8 6 0,-3 6-5,6 1-9,11-6-7,3 0-7,4 1-10,3-4-17,4-2-5,5-1-11,-1 0 4,0 2-7,4-2 0,2 1 2,1-3 9,2 0-8,5 0 8,-1-3 10,8 0-2,1-4 2,5-3 0,0-2 2,-1-3-1,1-1 3,-2-4-4,0-4-1,-2 0 12,0-3-18,-1-1 6,-5 8 22,-1 3 18,-6 1-1,3 2 15,-3 1 1,-1 0-14,1 4-7,-2-2-8,2 3-15,-4 1-6,0 0-10,0 0-10,0 0 11,-3 16-6,0-5 16,-1 5-8,-3 1-14,0 1 7,4-1 2,-1 1 0,1-1-32,0 9-25,3-9-38,-1 1-29,1-2-15,1 1-22,2 3-32,4-3-39,-4-8-45,4-1-38,4 1-236,-1-1-598,0-6 265</inkml:trace>
  <inkml:trace contextRef="#ctx0" brushRef="#br0" timeOffset="378119.355">20433 5035 208,'11'-11'316,"-4"4"7,2-5-17,2 2-18,-5 0-1,-1 1 1,1 1-1,1 1-6,-7 1-10,4 0-22,-2 2-17,-2-3-23,1 4-24,-2-2-23,-2 0-21,-4 1-21,-3 1-13,-7 1-19,-4 2-7,5 0-6,-5 5-10,2 4-11,4-2-6,1 1-13,0-2-3,3 2-18,3-1-31,2 1-7,-1-3-7,1 4 3,2 1 5,4-1 6,0 4 5,4-1 5,6 2-2,4 4 1,3-4 0,0 3 19,1-5-18,1 2 12,0-1-11,-6-2 3,-2-1-1,3 0-2,-1-5-8,-6 2 3,0 0-6,-3-2 3,0 4-3,-1-5 3,2 3 3,-4 0 2,0 1 6,-3 0 3,-1 2 1,-4 5-2,-2-2 1,-2 0 0,-9 2 4,2 0-8,-6-3 9,4-3-33,-1 1-21,0-2-36,-1-3-53,-1 1-43,3-1-69,2-4-68,-3 1-250,5-2-614,1 0 271</inkml:trace>
  <inkml:trace contextRef="#ctx0" brushRef="#br0" timeOffset="379131.1362">19978 5730 113,'0'0'283,"0"-6"13,0 6 0,0-4-6,0 1-12,0 3-10,0 0-3,3-5-13,-3 5-20,1-3-29,-1 3 0,9-2-20,6-2-29,12 0-13,18 2-13,-3 0-14,3-2-12,-2 5-13,-4 2-7,-1 0-4,-7 1-9,7 1-9,-12-3-2,-1 3-14,-10-4-9,-2 1-17,-3-2-16,1 3-17,-5-2-22,-2-1-20,3 0-10,-4 0-16,-3 0-21,0 0-18,0 0-20,0 0-39,0 0-19,0 0-14,-23-1-7,7 2-2,-6 2-3,-6-3-1,3 4-143,-5 0-401,-8 0 179</inkml:trace>
  <inkml:trace contextRef="#ctx0" brushRef="#br0" timeOffset="379766.6041">20151 5750 930,'-28'4'-55,"1"-1"27,3 0 14,9 0 13,4-2 8,2 0 15,1 1 26,1-2 5,4 3 11,0-3 17,3 0 36,0 5 34,9-1 20,6 2 7,6 5-1,3-4-5,14 4-1,0-1-11,0 3-11,3-1-10,1-2-20,-4 1-8,-9-5-9,-1 4-4,-3-1-18,-4-4-5,-4 0-9,-6-2-8,-1-1-2,0 1-3,-4-3 1,-1 1-6,0 0-5,-3-1 4,-2 0-24,6 0-19,-2 2-26,-4-2-23,0 0-26,0 0-32,4 0-40,-4 0-38,0 0-58,0 0-44,-14-4-158,14 4-477,-22 1 211</inkml:trace>
  <inkml:trace contextRef="#ctx0" brushRef="#br0" timeOffset="380434.822">17523 6041 149,'3'-10'222,"-2"-2"-13,2-5-4,3 0 0,-2 2-2,-3 1-3,2 4 11,1 0-11,-2 3-19,-1 2-24,1 1-15,-1 1-27,-1 3-12,0 0-9,-3 14-1,-2 4-22,-4 14-4,-8 23 4,-3-2-6,-8 24-4,7-23-4,1-3-6,1-1-3,-1-5-6,6-2 2,1-14 1,3-2 6,2-1-1,-1-8-4,2-2 2,4-4-5,-1-3 9,0 1 9,1-3 28,3-2 28,-4-1 7,4-1 20,-1 0 8,1-3 16,-2 3 11,2-3 5,0 0-11,0 0-23,7-11-13,0-3-18,7-5-18,6-6-14,1-1-15,10-8-8,-2 3-6,-7 9-10,-1 5-5,0 1-8,-1 3-17,1 1-8,2 7-13,-4 0-17,-2 5-23,3 3-10,-6 1 2,0 6-3,0 0-2,-4 4-16,-3 3-6,0 7-4,-4-5-16,-1 8 11,-4 0-3,-2-2-6,-9-2-7,-2-3 5,-1 1-5,-4-4 5,-1 0 11,2-4 2,-4-4 12,8-2 8,-1-4 4,3 1 13,-1-4-1,3-1 1,5-2 0,-1 0-30,0-2-26,3 1-26,3 1-20,1-4-41,2 0-46,6-1-30,4 1-221,2 0-529,6-5 233</inkml:trace>
  <inkml:trace contextRef="#ctx0" brushRef="#br0" timeOffset="381130.0759">18191 6478 193,'17'-21'282,"-5"0"0,-1-1-2,-1 5-8,-4 2-18,-4-2-10,0 5-19,-5 0-25,1 0-12,-7 7-32,-4 1-14,-9 5-17,-5 6-9,-11 9-19,0 6-12,1 1-7,2 6-7,4 0-2,10-6-16,7-2-5,-3 0-4,7 1-6,4-7-2,4 1-9,-1-3-1,3-1-5,5 0 1,1-4 3,4 1 1,3-4 1,9-5-1,-2-2 1,4-6-3,1-3 1,-1-4 9,0-1 3,-1-5 5,-3-1-1,-1-4 2,2-1 4,-4 0 27,-1 6 9,-8 4 20,1 3 16,-4 5-9,2 3-13,-4 0-13,0 2-19,-1 2-12,0-1-6,-2 3-1,0 0-5,-5 21-5,-1-3-1,-4 6-10,3 2-1,-1-3 1,1 5-10,1-1-14,3 0-35,2-1-28,1-6-59,3 2-17,2 4-8,5-3-24,-3-7-40,6 1-36,6-1-33,5-5-13,3-4 18,1-7 8,0 2-25,1-7-151,10-5-480,-11-2 213</inkml:trace>
  <inkml:trace contextRef="#ctx0" brushRef="#br0" timeOffset="381189.6916">18607 6602 456,'34'-39'84,"-3"-4"22,0 0 12,-6 1 33,1 2 37,-10 15 49,0 0 13,-3 4 3,-3 4 8,-6 2 12,2 5-2,-2 3-27,-1 1-31,-2 3-26,-1 0-27,0 3-20,0 0-23,0 0-11,-1 19-4,-12 6-10,-1 6-3,-6 13-4,-1 1-15,0-2 1,0-1-6,1-3-6,6-9-4,0-1-5,4-3-9,-1 0-6,1-4-2,0-7 1,6-4-22,-2 0 19,6-5 5,-4 1 2,1-2 27,0-4 25,2 4 27,1-2 17,0-3 14,-1 4-3,1-4-3,0 0-13,0 0-17,8-10-17,2 0-19,8-5-13,6 1-9,2 0-6,-2 3-5,-1 0-10,-3 6-5,-5 1-17,1 0-18,-4 3-10,-3 2-14,1 2-4,0 0-13,-3 0-14,0 4 11,0 2 2,-3 1 4,-1 0 7,-3 2 2,-3 7-9,-1-2 3,-3 0 6,-7 9-1,0-6-10,-6-2-9,1-3 2,-4-3-4,2-1 16,0-4-2,5-5-3,1 0-2,1-4-1,5 1-18,-2-2-8,5-2-20,-1-1-40,0-1-31,7-2-43,0 3-35,7-3-34,3 0-8,11 0 14,2-2-62,2 6-190,3 1-569,-1 3 252</inkml:trace>
  <inkml:trace contextRef="#ctx0" brushRef="#br0" timeOffset="381795.1885">19354 6798 236,'11'-12'315,"1"3"-8,-1-6-3,-3 2 1,2-1-16,-1 0-20,-4-1-2,2-2-6,-4 7-18,1-6-15,-1 3-14,-1 1-7,0 2-12,-2 1-23,-4 2-19,4 2-8,-6 1-21,-2 1-19,-6 5-11,-9 3-12,-2 5-4,-3 4-11,-6 4-7,7 0-10,2 1-2,3-2 0,2 2-7,1-2-28,10-2 8,-1-3-1,0 1-6,4-1-7,2 0-6,1-2 5,0 2-14,3-1-1,3-3 2,0-2 0,1-2 10,6-2 5,4-2 1,5-4-5,3-5 1,-1-2-2,2 1 5,-1 0-3,-1-4 5,-1 2-2,-10 3-3,4 6 0,-5-5 0,-1 4-10,-4 2 2,1 1-8,0-1 2,-1 2-4,-4 0-7,0 0 5,2 10 2,-3 0 0,-3 3 3,0 5 8,1 1 1,-1 6-2,0-6-21,4 0-22,-1 5-37,-1-5-17,4-2-24,0 0-30,5 0-34,-1-2-38,5-3-39,1-1-37,6 0-266,2-4-615,0-2 272</inkml:trace>
  <inkml:trace contextRef="#ctx0" brushRef="#br0" timeOffset="382508.5476">19817 6517 109,'0'0'168,"0"0"-22,0 0-10,0 4-6,0-4-14,0 0 4,0 4-7,0-4-3,0 0 7,0 0 1,-1 4 5,1-4 9,0 0 11,0 0 10,0 0 15,0 0 7,0 0-7,0 0 0,0 0-20,0 0-13,1-14-2,-1 7-22,2-3-13,1-2-7,-2 2-5,5-7-13,1 0-13,0 0 0,6-5-11,-1 1-2,3-2-7,1 5-10,1 1 5,-1 2-11,0 1-4,-3 8 1,1-5-8,-1 6-3,-2-2-9,-1 4 1,-3 0 0,0 1-2,2 2-6,-2 0 6,2 2-3,2-1 2,2 4 5,-1 1 2,0 0-3,1 1 3,1-1-2,0 0 2,-1 0 7,1-2-5,-3 0 0,2 0 0,-3 0 1,1-3-2,2-1 0,-2 0 6,-1-1-4,0 1 2,1-7 0,0 2 5,-4 2 1,3-4 5,-3 1-3,3-5-5,3 0 3,-5 3-3,-1 1 11,-4-1 4,3 0-10,-1-1 7,2 4-1,-4 1-6,0-1-2,0 0-8,0 2 1,-1 0-9,-2 3-4,3-4-11,-3 4-16,0 0-13,0 0-1,0 0 9,0 0-2,0 15 5,-3-10 7,1 1-2,-1 4 0,0 0 8,0 4-2,1-2 0,0-1-2,1 6 7,2-2-2,-1-2 1,4 3 7,2-2-4,-1 2 3,1-2 2,3-2-1,0 1 1,2-1 1,2-2 2,2-2-2,4 5 6,-2-8-1,4 1-1,3 1-1,-1-4 5,2-3-2,3 0 4,-4-3-2,16-4 2,-11 1-2,9 1 3,-7-3 0,6-5 2,-9 6-9,-1-3 3,12 1 1,-10 0 3,1-2-1,-2 4 9,9-5-10,-9 7 5,3-3-6,-1 1-5,-2 2 1,-1 5 2,-3 0-2,-2 0 1,-1 0-3,3 5 1,-11-1 5,12 4-4,-5 0 2,3 4 0,-5-2-6,-4 1-7,0-1 10,-3 2-6,0 2 4,-2-3-1,2 3 2,-5-1 4,1 3 3,-3-5-5,2 0-4,-2 6 2,-1-6 6,-2 0-2,2 0 1,0-1-2,-2 0 1,-1 0-4,3-1-6,-3-2-17,0 4-12,0-5-35,0 0-36,0 3-36,-3-2-25,2 0-47,-2 3-64,-5-5-147,-1 2-464,-5 0 205</inkml:trace>
  <inkml:trace contextRef="#ctx0" brushRef="#br0" timeOffset="383507.6806">20181 6793 76,'2'-2'100,"0"-1"-15,1-3-9,-3 6-2,4-4-12,-2 3 1,-2 1-5,2-3-18,-2 3 7,2-4-7,-2 4-7,3-4-7,-3 4 10,1-2-8,-1 2 9,0 0 11,4-3-3,-4 3 8,0 0 3,5-4 10,-5 3-4,0 1 1,2-6-5,1 4 1,-3 2-14,2-6 9,0 4-2,1-1-6,-1-2-4,-1 1 1,1 3-2,0-3-2,0 1-7,-1-1 13,-1 4 1,5-5 5,-5 2-1,2-1 5,-2 4 1,3-5 4,-2 0 9,1 2 0,-1-1 0,3-1 8,-4 2-4,0-2-3,2 1-7,-1-1 3,3 1 11,-1-2-9,-1 0-6,-1 1-4,3-1-2,-1 0-5,-2 1-4,2-1-3,0-1-2,1 0-3,-1-1 1,0-1 3,-2 1 5,2 3 4,-3-2 5,4 1 9,-2 2-6,-1-1-5,-1 1-9,0 4-9,3-2-5,-3 2-12,0 0 1,0 0-10,0 0-5,0 0 1,-6 19 2,-1-2-2,0 5 1,-4 5 0,1 0-8,0 1 9,0 0-3,-1 0-1,1 4 3,3-5-6,0-2 8,0-2-12,2-5 6,-1-3-1,1-2 5,2-1-3,-2-3 0,2 0 1,1-3 0,0 0 3,1-2 13,-1 0-8,1-2 17,1-2 14,-3 6 19,3-6 22,-3 2 11,3-2 22,0 0-13,0 0-4,0 0 3,0 0-12,0 0-4,0 0-13,6-10-5,-3 6-2,1-6-6,3-2-24,9-7-8,1 1-7,2 0 3,2 3-9,-1-1-5,4 4-7,-3 1 8,0 6-14,0 0-9,-5 2 4,-1 3-7,1 7-10,-1-3-8,-2 2 4,-5 5-3,2 4-6,-1 0 4,-5 1 0,3 8 3,-7-3-2,-3 4 12,-1-2-19,-6 5-9,-1-7-2,-2 3-14,-4-5-8,0-1-4,-1-1-5,-1-3 6,0-5-8,-2-1-1,-2-1 0,8-5-4,-3-2-7,2-2-1,2 2-8,1-3-12,4-2-24,-1-2-28,5 2-26,-2-4-19,5 5-23,0-1-15,4-1-196,3 0-483,2-2 214</inkml:trace>
  <inkml:trace contextRef="#ctx0" brushRef="#br0" timeOffset="384175.0791">20705 7070 129,'15'-6'297,"-2"-5"5,0 3 6,-1 0-10,1-6-28,-2 2-25,-1 0-24,-1-1-7,-2 5-5,1-3-8,-5 5-9,3-5-3,-5 6-36,3 0 0,-4-2-27,2 3-2,-2 2-17,-2-4-22,-3 5 8,-4 2-14,-6 0-17,-4 4-5,-5 4-13,3-1-1,-1 2-9,2 1 7,0 1-14,7-3-21,2-1 12,0 1 0,4-1-15,1-1 5,-1 0 11,3 1-13,1-1-6,-1-2 6,4 3-12,-3-2 12,6 1 2,-3 1 2,3-5-5,1 2 9,2-1 2,2-2-13,6-2-4,1-2 5,0-3-16,1-2-11,3-5 1,1 3 0,-3-4 4,1-3 5,-1 0-4,-5 4 0,0 0 2,-4 5 19,-2-3 13,1 5-6,-3 0 3,-1 1-5,1 0-10,-2 1-4,-1 1 7,-1 2-18,0 0 2,0 0 0,6 6-4,-6 1 5,-2-1-1,1 3 1,-2 1 5,2 7 6,-2-3-1,0 5-3,2-1 5,-1-4 1,1 3-17,2 0-15,-2-3-22,2-3-24,1 0-35,-1 4-25,4-5-35,-2 1-47,5-4-46,0 0-256,0-3-564,2-3 251</inkml:trace>
  <inkml:trace contextRef="#ctx0" brushRef="#br0" timeOffset="384799.3494">21383 6911 51,'16'-19'325,"-2"0"0,-7 4 1,3 1-2,-4 4-31,-2 1 11,3 4-21,-5-3 0,0 1-32,1 2-21,-3 0-27,-1 1-32,-2-1-12,-7 2-28,0-1-8,-4 2-9,0 2-14,-3 0-15,3 1-11,-1 3-6,1 4-9,-2 0-10,5 1-10,-2-1-8,3 4 11,2-1-32,2 0 14,-1 1-7,0 0 3,4 0-5,3 4 6,0-2-6,0 3-2,3-1 1,4 1 2,0 0-1,3 0-4,0-3-5,5 6 5,-5-8 3,2 0 6,0 2-15,-3-1-1,3-1 9,2 2-9,-4-4 4,-1 2-6,1 0 15,-5-6-18,2 5-6,-1-2-5,-2-2 16,2 0-11,-5-1 3,3 1 5,-4 0 3,3 0-16,-6 3 18,2-2-1,-3 2-1,-2 0-4,-4 3 3,0-3 5,-2 0 0,-4-1 0,2 0-2,-7 2 2,-3-4-1,0 0-16,0-1-31,0-1-28,0-3-31,-3 0-32,1 0-49,3-1-52,-1-4-71,-1 3-315,0 0-669,-1-2 297</inkml:trace>
  <inkml:trace contextRef="#ctx0" brushRef="#br0" timeOffset="393396.0955">20464 3259 154,'0'0'200,"0"0"14,0 0-17,0 0-11,0 0-17,11 1-8,-11-1-18,0 0-10,3 0-13,-3 0-10,3 3-10,-3-3-7,1 7-2,0-2-4,1 1-9,0 5-7,0-1-8,0 0-6,1 5-4,-2-1-8,3 0-5,-2-2-4,0 3-2,1-2-4,-1-2-4,1 3 0,-1-7-2,1 5 0,-3-4 1,3 1 3,0-3 3,-2-1 11,2 1 3,-2-1 19,2-1 10,0-2 16,2 2 6,1-1 15,1-1 3,3-1 6,0-3 2,4-3 0,10-1-13,14-9-15,10-8-13,32-15-7,16-8-6,11-7-24,10-7-41,8-2-34,6-4-56,3-4-30,-6 9-21,-8 1-36,-3 14-12,-13 4-70,-14 8-36,-14 10-216,-32 10-548,1 4 243</inkml:trace>
  <inkml:trace contextRef="#ctx0" brushRef="#br0" timeOffset="394343.2724">21771 5652 42,'0'-6'202,"4"3"-1,-4 1-5,2-3-5,-2 5-5,3-5-11,-1 1-3,0 3-6,-2 1 3,4-6-5,-4 3-5,1 1-6,-1 2-9,5-3-9,-5 3-8,1-4-8,-1 4-5,0 0-12,0 0-4,0 0-11,0 0-14,0 0-4,0 0-16,0 0-1,0 0-8,0 0-14,0 0-24,0 0-4,0 0-2,0 0 2,0 0 1,-3 14-4,3-5 12,0-4-12,0 5 5,0 1-1,0 0-6,0 1 5,0-2-2,0-1 2,0 1-2,0-4 3,0 0-3,0-1 1,2 2-1,-1-2 4,-1-1-2,0-1 1,1 0-1,-1-3 3,3 5-2,-3-5 2,0 4 0,0-4-3,0 0 2,0 3 1,0-3 5,0 0-3,2 3-4,-2-3-1,0 0 5,0 0-4,0 0-1,1 4 0,-1-4 0,0 0-2,0 0 0,0 0 1,0 0 2,0 0-3,0 0 1,0 0 0,0 0-4,0 0 1,0 0-2,0 0 2,0 0 2,0 0-3,0 0 6,0 0-4,0 0 2,0 0 0,3 3-1,-3-3 7,0 0-7,0 0 9,0 0-9,0 0 0,0 0 2,0 0 2,0 0 6,0 0-1,0 0 6,0 0 2,0 0 0,0 0 0,0 0-1,0 0 1,0 0-2,0 0 1,0 0 7,0 0-4,0 0-2,0 0 12,0 0-3,0 0 5,0 0 6,21-7-5,7 1 0,44-4-1,4-3-4,21-4-13,7-1-28,9-10-40,6-2-41,10-6-48,-6-4-53,-1-9-51,-5-4-57,-16 3-191,-7 3-535,-10-2 236</inkml:trace>
  <inkml:trace contextRef="#ctx0" brushRef="#br0" timeOffset="395104.8185">22153 7249 207,'0'0'240,"1"-5"-9,2 1-3,-3 0-9,0 4-4,5-5-6,-5 2-10,0 3-12,2-4-11,-2 4-15,0 0-9,4-2-15,-4 2-12,0 0-8,0 0-16,0 0-12,0 0-8,0 0-10,0 0-9,0 0-6,0 0-12,2 9 2,-2-4-1,1 4-5,0 2-6,0 0 2,1 4-1,0-2-1,-1 3 3,1 1-5,-2-2 5,2 2-7,0-7 1,-1 1-4,2-3-3,-1-1 2,-2 0 1,1 1 13,0-4 1,0-2 19,-1 4 19,2-1 6,-2-1 18,0-4 6,3 0 22,-2 4 6,-1-4 9,0 0-4,14-4-9,6-1-18,21-14-14,25-12-21,13-7-26,14-7-39,13-11-38,15-5-55,-6-9-67,5-6-42,-2-5-28,-4 2-52,-8 3-40,-6 2-29,-10 8-25,-20 14-223,-10 7-631,-25 16 279</inkml:trace>
  <inkml:trace contextRef="#ctx0" brushRef="#br0" timeOffset="400459.0443">2715 18098 141,'0'0'161,"0"0"-9,0 0-4,0 0-7,-10 21-13,10-21-4,0 0-1,0 0 2,0 0-18,-1 10-1,1-10-1,0 0-9,0 0-1,1 5-8,-1-5 4,0 0-4,0 0 1,0 0 2,0 0 8,0 0-1,0 0-3,0 0 0,0 0 9,0 0 1,0 0-5,0 0-1,0 0 6,0 0-23,0 0-5,0 0-8,0 0-9,-5-19-3,5 19-4,-8-14 1,5 5-8,-2 1-9,0 4-4,0-5-8,-2 2 2,0 1 0,-1 0 3,-4-2-13,1 1 3,-2 1-10,-2 2 4,-2 4-15,1-2-4,1 2-3,-9 4 9,5 7-3,-3-4-1,1 2-3,7-1 2,-3 7 4,0 1 5,6-3-16,0-1 9,5 4 4,-4 1-7,6 0-5,0-2-3,4-15 8,-2 26 3,2-26-13,3 29 5,0-21 14,-3-8-3,9 20 2,-4-11-8,-5-9-2,17 17 5,-7-7 1,1-1-8,-1 1 5,4-3 2,0 0-7,2 3 12,-4-3-5,1 1-7,1-1 4,-1 7 1,-2-3-2,-1-1 4,-10-10 1,14 16 0,-7-1-9,-3-3 8,-4-12 6,6 26-2,-6-14 2,0-12 3,-7 27-4,0-19 5,-3 3-3,0 2 0,-4-4 10,0-2-14,14-7 2,-30 10 2,11-6-7,19-4 8,-30 0-5,10-1 2,20 1 2,-21-3-1,21 3-7,-17-12 7,17 12 1,-15-11-5,15 11-2,-13-11-2,13 11 2,-8-13-6,8 13-17,-6-16-16,6 16-16,0 0-32,0 0-28,3-20-30,-3 20-31,10-19-56,1 7-224,0 5-495,3-2 219</inkml:trace>
  <inkml:trace contextRef="#ctx0" brushRef="#br0" timeOffset="401625.9658">3570 18281 186,'0'0'233,"0"0"-11,0 0-10,0 0-1,0 0-12,0 0-11,0 0-12,0 0-1,0 0-6,0 0-5,0 0-4,0 0-7,0 0-3,0 0-4,0 0-13,0 0-4,-14-12-14,14 12-1,0 0-16,0 0-10,0 0-8,0 0-6,0 0-14,0 0 4,0 0-7,0 0 12,0 0-16,69 13-1,-44-8-9,3-1 0,12 2-10,-10 0 3,-1-1-2,9 1 5,0-4-20,-10 1-1,-1-2 7,-4 2-2,-2-3-1,-21 0-19,28 2-14,-28-2 5,23 0-10,-23 0-16,0 0-4,18 3-12,-18-3-19,0 0-12,0 0-25,0 0-25,0 0-48,0 0-40,0 0-35,0 0-35,0 0-182,0 0-506,0 0 224</inkml:trace>
  <inkml:trace contextRef="#ctx0" brushRef="#br0" timeOffset="402273.9801">3605 18476 112,'0'0'261,"-15"6"-5,15-6-15,0 0-15,0 0-22,0 0-26,0 0-9,0 0-12,0 0 4,-6 17-4,6-17 7,0 0 1,34 15 2,-13-7-15,6 0-8,0-1-12,1-1-5,0-1-6,10 0-20,-7 2-6,-3-4-15,0-1 4,-1 2-5,-2 1-9,-2-5-7,-2 2-22,-21-2 5,26 1-1,-26-1-3,16 4-1,-16-4-16,0 0 9,0 0-13,0 0-8,20 1-17,-20-1-19,0 0-14,0 0-31,0 0-39,0 0-27,0 0-51,0 0-54,0 0-83,17 6-188,-17-6-551,0 0 244</inkml:trace>
  <inkml:trace contextRef="#ctx0" brushRef="#br0" timeOffset="403461.0456">5032 18065 2,'4'-4'178,"1"-5"-17,-1 1 13,1-1-5,0 1-10,-1 0-2,-1 3 0,0-1-2,-1 1-5,3 0 3,-2 1-6,-2-1-3,-1 5-11,4-10-5,-1 7-6,0-3 1,-2 1-10,1-3-2,-1 1-4,-1 7-7,0-10-9,0 1-7,0 4-8,0 5 1,1-7-16,-1 7 0,2-6 8,-2 6-21,0 0-10,0 0-14,0 0 4,0 0-7,0 0-2,-13 39 2,6-9-4,-6 15-4,-5 2 3,1 3 1,0 4-1,-4-7-12,1-4 11,2-1 8,1 2-5,-1 0 1,5-12 8,-2-3-4,5-1-1,-3-4 0,6-6 17,0-3 2,-1 0 2,3-7-4,5-8-2,-8 18 2,8-18-1,0 0 12,-6 12 6,6-12 9,0 0 16,0 0 1,0 0 3,0 0 10,0 0-13,0 0-17,0 0 0,0 0-11,0 0 3,0 0-12,0 0 0,0-46-10,0 46-4,9-29-6,-1 4-2,-1 4 3,3-3-10,0 2-6,0 7 5,0-2-5,0 2-6,-2 1 13,7-3-23,-2 2 12,-3 5-14,2-1 10,1 3-2,1 1-2,-1 0 1,-13 7 2,28-8-4,-11 7-4,-17 1 13,37 12-11,-22-10 5,6 3-3,-1 6-7,-1 4 13,-3 0-10,0 3-1,-5 2 6,-1 2-2,-3-7 8,-3-5-6,-1 7 8,0 0-5,-3-17 6,-6 31-4,1-12 4,-6-10-5,-1 4 16,-2 2-9,-3-8-5,-3 0 0,1 0-5,-4-2 1,2-5 2,1 0-17,-4 0-4,24 0 1,-38-4 1,24 0-9,14 4 3,-28-10-16,28 10 7,-15-8-37,15 8-12,-10-6-27,10 6-39,0 0-46,0 0-36,0-18-34,0 18-34,22-13-55,-8 3-201,6-2-599,4 7 265</inkml:trace>
  <inkml:trace contextRef="#ctx0" brushRef="#br0" timeOffset="404187.4392">5535 18485 29,'0'0'182,"0"0"4,0 0 4,20 6 7,-20-6 3,0 0 7,0 0 3,0 0 0,17 8-4,-17-8-12,0 0 0,0 0 1,0 0-16,0 0-11,0 0 2,0 0-14,0 0-17,0 0-11,0 0-14,0 0 4,12-29-22,-12 29-14,0-17 5,0 17-13,-1-18 4,1 18-24,-2-25 13,2 25-14,0-19-3,0 19-26,-4-19 18,4 19-10,0 0 2,-4-16-10,4 16-6,-8-9 0,8 9-10,0 0 4,0 0-9,-37 7 17,37-7-14,-34 26 1,14-8 1,4 5-9,-3 0 17,3 1-15,4-5-3,-1 2 4,1 2 3,3-6-6,4-3 1,0 3-16,1-2 14,4-15-7,-4 21 12,4-21-2,0 20-2,0-20-12,0 0 15,10 13 2,-10-13-9,0 0 8,32-8 5,-32 8-7,30-17 4,-12 3-10,-1-1 14,0-5-15,-2 1 9,-2 0 0,-2 2 11,1-4-4,-4 10-2,-2 2 1,-6 9 14,7-15-1,-7 15-2,8-10-3,-8 10 6,0 0 0,0 0-21,0 0 3,0 0-10,0 0 0,0 0 7,0 0 4,0 0-6,0 0 0,0 42 12,-1-23-4,1-19-2,-3 31 3,3-13-4,0-18 2,-3 25-2,3-25 2,3 21-1,-2-11-18,-1-10 17,3 18-4,-3-18 7,6 12 1,-6-12 2,8 15-10,-8-15-1,0 0 5,13 10 1,-13-10 2,0 0 2,22 5-8,-22-5-19,0 0-7,0 0-12,30-10-19,-30 10-15,17-13-38,-17 13-39,14-12-50,-7 3-47,3 0-47,-10 9-306,14-23-646,-10 12 286</inkml:trace>
  <inkml:trace contextRef="#ctx0" brushRef="#br0" timeOffset="404853.8984">4832 17862 63,'0'0'230,"3"-8"-11,-3 8-7,1-10-10,-1 10-5,2-3-8,-2 3-12,0 0-11,0 0-5,1-7-6,-1 7-3,0 0-9,0 0-5,0 0-7,0 0-3,0 0-5,0 0-5,0 0-7,-21 12-4,11 0-5,-4 9 2,-3 6-2,-1 1-13,-6 15 10,-3 5-16,-7 25 8,13-24-26,-13 23 4,12-19-17,4 0 7,-5 26-8,9-30 8,5 0-16,1 0-7,1-18-8,3 14 4,0-10-2,5-3-5,3-3-1,-1-3-33,7 2 0,1-3-11,6-4-30,-1-3-24,5 0-31,0-5-47,7-2-61,11-3-41,5-2-72,-4-13-200,7 1-570,1-7 253</inkml:trace>
  <inkml:trace contextRef="#ctx0" brushRef="#br0" timeOffset="405537.9854">5794 18110 233,'0'0'242,"-3"-6"-17,3 6-1,0-6-13,0 6-1,-1-5-7,1 5-15,-1-7-15,1 7-7,0 0-10,-2-5-13,2 5 0,0 0-16,0 0-11,0 0-14,7-7-1,-7 7 5,13-4-9,-3 4-3,5-1-15,5 2 5,1 5-10,2 2-1,-1 3-7,2 4 4,9 11-3,-11-6-5,9 18-12,-6-2 12,-2 3-8,-5 6-4,-3 4 7,-3 3-21,-1-1 4,-8-1-3,-2 3-11,-5-7-2,-3 5-10,-3-5 9,-1-11 2,0-6-13,-6 1 8,0-2-18,-1-2-16,-3-6-16,-2-1-11,-1-2-14,0-2-21,-1-1-18,1-6-27,-2-1-39,1-5-39,8-3-70,17 1-283,-29-9-597,17 0 264</inkml:trace>
  <inkml:trace contextRef="#ctx0" brushRef="#br0" timeOffset="406321.5821">6317 18147 18,'1'-7'257,"-1"7"-8,0-9-10,0 9-9,3-5-2,-3 5-7,0-11-9,0 11-4,2-5-7,-2 5-12,0 0-10,0-8-8,0 8-23,0 0-15,0-7-13,0 7-10,0 0-19,0 0-18,0 0 7,0 0 0,0 0-4,0 0-11,18 36-5,-7-19 14,-4-1 15,4 7-20,2 1-3,0-4-4,1 2-9,-2-1 1,1 2-1,-2-2-19,-1-4-25,-1-3 31,1 11-25,-2-9 11,-1-5-1,-7-11 7,11 21-28,-8-12 14,-3-9 6,7 13-22,-7-13 8,0 0-24,0 0-5,6 12 4,-6-12-7,0 0-25,0 0-9,0 0-27,3 14-24,-3-14-26,0 0-21,0 0-28,0 0-22,0 0-40,0 0-36,-34 3-194,34-3-512,0 0 228</inkml:trace>
  <inkml:trace contextRef="#ctx0" brushRef="#br0" timeOffset="406377.6206">6555 18173 114,'3'-7'239,"-2"1"-24,-1 2-17,0 4-16,0 0-12,0 0-6,0 0-1,0 0 1,0 0-2,-21 25-5,7-7 2,-2-1-9,-2 5-5,-2-1-1,3-1-18,-2-2 6,3 3-17,1-2-17,-4-2-13,7-8-4,0 6 4,0-7-18,-2 4-9,14-12-14,-16 12-20,16-12-30,-15 8-29,15-8-26,0 0-34,-13 6-41,13-6-35,0 0-38,0 0-31,0 0-175,0 0-449,0 0 198</inkml:trace>
  <inkml:trace contextRef="#ctx0" brushRef="#br0" timeOffset="407041.0148">6217 18292 126,'0'0'241,"0"0"0,-17-8-7,17 8-9,0 0-6,0 0-4,0 0-15,0 0-16,0 0-8,-10-11-10,10 11-15,0 0-2,0 0-5,0 0-8,0 0 12,0 0-3,0 0-4,0 0-6,66 4-5,-39-4-21,11 4-5,0-5-17,2 2 6,0 3-9,1-3-19,-3 2 4,-11-1-12,0 1-5,-3-3-20,-5 0 6,-19 0 5,30 0-8,-30 0-6,18 7 19,-18-7-9,0 0 6,0 0 2,24-2 1,-24 2 4,0 0-8,0 0-6,0 0 5,0 0 1,0 0-21,0 0 6,0 0 0,0 0-12,0 0 9,0 0-1,0 0-18,0 0 12,0 0-17,0 0-7,0 0-25,0 0-16,0 0 6,0 0-28,0 0-16,20-5-6,-20 5-26,0 0-28,0 0-16,0 0-25,0 0-41,0 0-41,0 0-29,0 0-250,0 0-590,0 0 261</inkml:trace>
  <inkml:trace contextRef="#ctx0" brushRef="#br0" timeOffset="409509.1244">7413 18519 64,'0'0'119,"0"0"-5,0 0-3,0 0-6,0 0-10,0 0-5,0 0-9,0 0 3,0 0-3,0 0-3,0 0 0,0 0 0,0 0 6,0 0 8,0 0-2,0 0 10,0 0-4,0 0 10,0 0 2,0 0 1,0 0-3,0 0-2,0 0 0,0 0-2,0 0-1,0 0-8,0 0-3,0 0 0,0 0-14,0 0 3,0 0-5,0 0-8,0 0-6,12-34-4,-12 34-5,0 0-9,6-22 0,-6 22-2,4-21-3,-1 10-5,-3 11 13,3-18-17,-3 18 2,2-18-4,-2 18 1,2-20-5,-2 20-12,-1-19 12,1 19-2,0 0-3,-3-25 2,3 25 3,-6-17-13,6 17 2,-7-16-8,7 16 8,-10-14-5,10 14-4,-15-11-3,15 11 1,-18-13 1,18 13-3,-20-3-7,20 3 3,-20-4-2,20 4 0,0 0-7,-34 7 3,20-2 3,0 4 1,1 3-2,-1 4 1,3-2-1,0 0-2,-2 5 2,3 6 4,-3-5-3,5 3 4,2 1 3,-1-11 15,3 3-2,1 1 10,1-5-12,2-12-4,-2 21-9,2-21 11,0 22-1,0-22 2,0 0-2,3 18-6,-3-18 7,0 0-1,7 12 2,-7-12-2,0 0 9,0 0-10,24 1 4,-24-1 7,0 0-7,35-21-4,-24 11 3,7-5 5,-2-6-7,1 2-5,0-5 1,-2 1 2,1 4 8,-2-4-7,-4 8 1,0 4 4,-2-2-7,1 1-2,-9 12 3,12-17 3,-12 17-8,7-12-5,-7 12 4,0 0-4,9-9-2,-9 9-4,0 0 0,0 0 6,0 0 2,0 0-2,0 0-2,0 0 11,-2 54-4,1-34-1,0-2 5,-1-2-18,-1 2 11,3 1 3,0-3-2,0-16 1,2 24-3,-1-7 7,2-1-2,-3-16 2,6 18-2,-6-18 1,10 17 10,-10-17-6,9 12 1,-9-12 5,20 8 0,-8-5-5,-12-3 6,30-1-4,-30 1 0,31-5 9,-18 0-10,-13 5 0,28-9-1,-28 9 0,17-8-3,-17 8 2,17-10 0,-17 10-10,11-5 0,-11 5-21,0 0-7,13-9-16,-13 9-24,0 0-27,0 0-18,13-7-38,-13 7-39,0 0-41,0 0-49,14-10-148,-14 10-470,0 0 208</inkml:trace>
  <inkml:trace contextRef="#ctx0" brushRef="#br0" timeOffset="410205.7522">8339 18161 166,'5'-5'246,"-1"1"-8,-3-1-4,2-2-3,-3 7-11,6-8-6,-6 8-14,3-5-12,-3 5-3,1-5-7,-1 5-11,0 0-22,0 0-15,0 0-12,-7-9-14,7 9-3,0 0-20,0 0-6,-31 18-10,14-2 10,-2 0-9,1 6-5,-10 9-8,-2 3 4,11-7-14,-5 11 14,-1 1-4,2 4-6,3-14-4,2 11-4,4-8 3,0 0-4,2-3-7,1-1 5,3-2-9,1-2-7,1 3-2,3-10 1,3-1-1,-2 2 0,2-3-18,0-15-20,5 26-4,1-12-25,1-3-33,-7-11-24,18 17-33,-9-13-41,-9-4-42,32-3-58,-32 3-228,37-9-550,-15 0 243</inkml:trace>
  <inkml:trace contextRef="#ctx0" brushRef="#br0" timeOffset="410903.8051">8655 18319 12,'0'0'218,"0"0"-10,4-22 7,-4 22-11,0 0-18,7-24-10,-5 14-1,-2 10 0,2-15-3,-2 15-10,0 0-6,5-19-2,-5 19-17,0 0-18,0 0-20,0 0-5,0 0-18,0 0-2,0 0-12,0 0-5,0 0 2,0 0-16,-26 50 19,14-23-2,0-2-3,0 0 5,0 2-6,1 2-2,-2-2 0,5-10-7,-5 4 9,3 0 3,1-5-14,2-4-4,1 0 0,0 1-2,6-13 8,-11 19-11,11-19 0,-6 14 8,6-14-7,0 0 23,-5 13-5,5-13 11,0 0 12,0 0 6,0 0 13,0 0-5,0 0-9,0 0-5,0 0-10,0 0-10,0 0-3,0 0-8,0 0-3,18-44-2,-9 34-5,2-3-15,0-1 12,7-3-15,-1 0 0,2 4-7,3 0-4,-2 6 3,-6 2 0,1 1-7,-15 4-6,31-4 6,-31 4-9,26 1-4,-26-1 1,17 12 12,-17-12-2,15 24-9,-10-10 8,-2-3-5,-3-11 11,0 28-10,0-28 4,-8 25-2,1-9 3,-3-3-7,0 1 2,-8 0-8,-2-4 7,1-1 0,5-3-2,-8-2-24,1 0 11,1-2 8,20-2-36,-32-3 12,15-2-7,17 5-2,-26-5-21,13-5-7,13 10-23,-14-10-30,14 10-36,-9-12-53,9 12-53,2-18-79,-2 18-242,11-22-637,-4 8 282</inkml:trace>
  <inkml:trace contextRef="#ctx0" brushRef="#br0" timeOffset="411642.0495">9093 18198 81,'0'0'251,"-1"-15"-23,1 15-23,-2-13-13,2 8-9,2-2-16,-2 7-7,0 0-15,0-7-6,0 3-7,0 4-4,0 0-18,0 0-13,0 0-3,0 0 12,0 0 12,0 0 13,0 0-3,-19 59 8,9-34-18,-1 3 20,-3-2-18,0 16-2,1-11-10,1-1 15,-2 2-4,4-5-8,-4 2-2,4-6-13,-3 3 1,3-4-9,5-7-9,-2 2-7,2-7-6,5-10-21,-7 19 13,7-19-3,-3 11-1,3-11 3,0 0-4,0 0 9,0 0 13,0 0 10,0 0 4,0 0-7,0 0 2,0 0-6,0 0-2,0 0-7,0 0-16,0 0-4,34-40-4,-21 18-8,3 1 2,2 1-13,-3 1-1,3 2 0,-1-2-9,2 2-4,-1 4 2,-4 6-10,-1 0 1,-13 7 1,22-7-9,-22 7 3,20 0 6,-20 0-9,0 0 2,34 7-2,-24 3 3,1 4-5,-3-1 3,-2 3-1,1-1-3,-3 4 5,-1-4-4,-3 4 1,-3 2-1,-1-6-10,0 1-3,-5 0-5,0-3-12,-3 0 9,-3-4-11,1-2-11,-3-1-12,17-6-5,-37-2 0,37 2 4,-31-7-12,14 2-9,3-3-2,3-1-3,-4 0-4,15 9-13,-15-16-11,15 16-16,-11-16-17,11 16-38,-3-11-47,3 11-43,0 0-63,9-27-234,1 16-620,0 1 275</inkml:trace>
  <inkml:trace contextRef="#ctx0" brushRef="#br0" timeOffset="411700.0646">9370 18147 184,'2'-8'317,"-1"0"-24,5 1-30,-2 1-17,3 1-32,4 4-11,6-3-14,6 4-8,-1 4-16,2 6-16,2 0-16,-2 5-15,-2 3-5,-1 2-18,-4 8 9,-5 6 18,3 11-21,-5 3 17,-7-2-8,-5 5-8,-6 2 7,-3-1 6,-8 3-5,-6-11-15,1 7-14,-3-6-4,0-4-9,1-5 3,-4-5-13,6-9-6,-7 5 0,6-10-33,-2-1-31,0-6-26,-1 2-51,-10-2-41,11-4-55,3-2-66,9-3-85,15-1-229,-30-9-611,22 1 271</inkml:trace>
  <inkml:trace contextRef="#ctx0" brushRef="#br0" timeOffset="412417.1508">9831 17955 98,'-1'-7'271,"1"7"-10,0-15 0,1 10-18,-1 5 5,0-14-7,0 14-10,1-10-18,-1 10-22,2-7-13,-2 7-28,0 0-23,0 0-6,0 0-10,0 0-13,0 0-10,0 0-8,12 23 7,-3-8-3,4 10 11,-2 4 0,-1-2-13,5 2-11,-1 0-3,0 2 21,1 0 7,0 1-3,-2-4-8,1 1-16,-3-1-6,2-4 7,-3-3-15,-2-5 6,1-3-18,-4 0-2,-5-13-11,9 19 8,-9-19-7,4 11 0,-4-11 2,0 0 1,0 0-13,7 13-13,-7-13-17,0 0-23,0 0-48,0 0-39,0 0-39,0 0-36,0 0-28,0 0-54,0 0-28,0 0-24,-28-36-183,28 36-553,-3-24 245</inkml:trace>
  <inkml:trace contextRef="#ctx0" brushRef="#br0" timeOffset="412480.1695">10132 17950 107,'5'-8'186,"-1"-1"-23,-1 5-11,-3 4-14,0 0-15,0 0 16,0 0 3,0 0 1,-14 31 5,1-9-5,-3 4-10,0 1-9,-4-1-7,-2-1-6,3-1-3,-4 0-9,4-2-5,-1-1-10,-3 0-15,5-5-6,-2 1 6,6-4-15,2-2-1,-1-1-4,2-1-11,11-9-10,-14 12-8,14-12-10,0 0-14,-10 11-21,10-11-13,0 0-23,0 0-29,0 0-22,0 0-10,0 0-18,0 0-21,-6-34 0,6 34-2,0 0 2,6-32 7,-6 32-99,3-19-274,-1 6 122</inkml:trace>
  <inkml:trace contextRef="#ctx0" brushRef="#br0" timeOffset="412537.521">9830 18156 672,'-2'-8'-44,"-1"-1"12,-1 1 42,4 3 11,-4-3 41,4 8 15,-6-9 19,3 2 19,3 7 19,-5-9 17,5 9 8,-4-5 8,4 5 7,0 0-6,-3-7-6,3 7-5,0 0-7,0 0-7,0 0-12,0 0-14,7-7 3,-7 7 1,22 5-3,2-3-4,2 1-13,13 4-8,3-1-3,6-2-16,21 5-10,-24-1 10,0 0-14,-2-5-13,-15-1-19,-4 1-10,-3 0-11,-21-3-7,27 4-14,-27-4-8,15 3-8,-15-3-29,0 0-11,0 0-32,0 0-39,0 0-34,0 0-35,0 0-51,0 0-212,0 0-512,0 0 227</inkml:trace>
  <inkml:trace contextRef="#ctx0" brushRef="#br0" timeOffset="413831.3316">10824 17967 114,'8'-7'228,"-3"0"-7,0 1-4,0 0-5,0 2-6,-2-2-18,0 4-2,0-2-4,-3 4-22,4-5 2,-4 5-19,3-5-14,-3 5-18,1-2 2,-1 2-3,4-4-14,-4 4-3,0 0 0,0 0-9,0 0-1,0 0 6,0 0-1,0 0-12,0-5 6,0 5-8,0 0-10,0 0-5,0 0-13,-15 9-5,6 2 0,-8 8 3,-1 3 5,-10 10-14,1 4 6,-2 9-3,-1-3-4,2 1-12,-1 2 9,7 0 1,2 1-16,1-5 3,8-7 4,-2-1-3,4-1-9,2-1 6,3 1 1,1-3-16,2-3-8,2-7-17,2 6-10,1-8-20,4 0-16,0-4-27,1 1-17,9 1-22,-6-9-27,2-1-33,-14-5-43,37-1-51,-14-3-184,-8-4-510,5-8 226</inkml:trace>
  <inkml:trace contextRef="#ctx0" brushRef="#br0" timeOffset="414530.3836">11207 17999 84,'0'0'265,"1"-9"-18,-1 9-13,0 0-14,1-5-24,-1 5-24,0 0-14,0 0-11,0 0-15,0 0-16,0 0-1,-16 21-5,3 2 4,1 0-6,-4 4-6,2-2 10,-2 5-5,1 0-3,0 1-17,-1-2 4,1 0-4,0-1-5,3 2-1,-1-4-11,1 0-3,0-6-1,0 4-12,3-1 5,1-11-3,2-3-7,6-9-9,-8 17-2,8-17-2,0 0-1,-7 13-1,7-13 12,0 0 18,0 0 11,-4 13 10,4-13 7,0 0-16,0 0-7,0 0-4,0 0-10,0 0-4,0 0-5,18-45-7,-8 32-3,-2-2-8,7-5-3,4 2-16,-1-2 23,3 4-8,0 0-13,-1 4 9,-2 1-23,-4 4 12,1 3-8,-15 4 4,21-5 3,-21 5-9,0 0 2,24 14 3,-16-6-2,-8-8-3,9 21-1,-5-7-2,-1 3 6,-2 0 2,0 2 2,-2-1-6,1-18 3,-4 24-9,-2-9 3,-1 2 8,-3-6-13,0 1 9,-4 4 4,0-9-3,2 0-4,12-7-9,-31 6 5,18-5-15,13-1 8,0 0-16,-34-5 2,34 5-15,-21-8-3,21 8-11,-18-11-9,8 1-13,10 10-4,-13-15-12,13 15-35,-8-10-31,8 10-26,0 0-39,-6-13-64,6 13-261,0 0-594,11-24 263</inkml:trace>
  <inkml:trace contextRef="#ctx0" brushRef="#br0" timeOffset="415278.2785">11561 18015 4,'3'-11'264,"1"-2"-4,-1 1-3,-1 1-9,-1 2-13,3 1-12,-4 2-27,0 6-10,1-11-13,-1 11-28,0 0-14,1-6-21,-1 6-8,0 0-7,0 0-4,-9 27-19,2-9 2,-1 12 3,-8 14-1,7-10-5,-6 11-5,2-15 2,-3 13-1,5-11 2,-3 0-14,3-4 3,0-3 12,-1 1-12,1-2-7,1-4 0,3-2-6,0-5 5,1-3-11,6-10 1,-7 20-4,7-20 4,-5 9-9,5-9 16,0 0 6,0 0 7,-4 14 21,4-14 4,0 0 6,0 0-3,0 0-8,0 0 2,0 0-14,0 0-3,0 0-4,21-36-18,-11 22 4,4-8-9,3 3 0,0-1-14,-1 1 0,1 2-11,0 3-1,-1-1 11,-1 6-8,-4 1 1,2 2-11,-13 6 0,21-8 2,-21 8-7,20 0-1,-20 0-1,21 10 10,-21-10-16,18 17 1,-11-6-4,0 2 6,-7-13 1,9 26-8,-8-1 6,2-9 4,-4 0-1,1-16 12,-6 24-14,3-8 1,-4-1 9,-3-2-5,0-2 10,1 0-6,-3 0-4,-3-3 4,0 0-5,2-3-3,13-5 0,-30 4-5,9-2-7,21-2-5,-30 0-5,30 0-8,-25-6-16,25 6 2,-25-5-34,12-2-10,13 7-23,-18-5-19,18 5-28,-17-10-50,17 10-46,-7-10-58,7 10-275,-3-16-639,3 16 284</inkml:trace>
  <inkml:trace contextRef="#ctx0" brushRef="#br0" timeOffset="415338.3335">11737 17861 2032,'0'-17'204,"0"5"-89,1 2-28,-1 0-14,2 3-4,-2 0-20,0 7-11,2-8 5,-2 8-8,11-7-9,0 5 13,3 2 4,0 3 3,8 11-6,2-1 5,0 5-12,0 5 6,6 10-2,-9 3 10,3 3 6,-9-8-11,-1-2 1,0 16 10,-5 2 9,-5-1 4,-5-10 7,-5 13 5,-9-2 0,-1 7-2,-4-3 1,-5 1 1,-5-7-5,-1 1-19,-11 19 8,11-24-19,-3-2-16,1 4 7,-5-9-24,-1-2-28,0-4-40,-5 0-37,4-4-54,-1-2-70,4-6-80,-7 1-265,8-7-611,8-3 270</inkml:trace>
  <inkml:trace contextRef="#ctx0" brushRef="#br0" timeOffset="428478.1716">12156 16716 94,'0'0'153,"-1"-3"-18,1 3-5,0 0-12,-7 13-4,0-1-5,-3 11-1,-3 0-5,1 6-14,-1 4 2,-4 10-9,2 0-2,2-10-3,0-1 2,2 0-3,-2-3 2,5-1-4,0-6 2,0-2-9,1-2 1,0-3-4,0-3 1,2-2-13,-1 0 1,3-5 1,0-2 15,1 2-3,-4-3 13,5 2 36,1-4 5,0 0 15,0 0-18,0 0-2,0 0-11,0 0-30,1-26 17,2 2-22,1-1 7,3-4-16,3-5-7,1-13-6,3 0-15,3 4 9,4-3-6,-2 4 3,-4 13-3,5-12-10,-5 15 3,2 6-7,-3-3-10,3 3 5,-4 9-4,5-1-2,-2 6-5,-4 0-4,2 6 7,0 3-13,-1 2 0,-1 6-3,0 2-8,-1 7 3,-1 6-4,-5-7-8,0 6-4,-5 3-11,-3 2 7,-4-3-17,-3 0-9,-1-4-15,-4 5-19,-4-7 3,-2 2-3,-1-5 3,1-4-3,2 0 6,-2-8 7,4 1 14,3-5-5,0-2 21,0-1 9,0-2 11,4-2 10,3-1 2,1-1 13,2 0 1,1-2 4,3 4 0,0 5 4,2-11 2,1 7-5,-3 4 7,9-3 7,2 6 3,0-2 7,1 5-1,-1 4 2,2-2-10,3 9 7,-6-6-7,-1 5 7,3 0-6,-3 2 3,0-2-11,-2-2 6,-1 3 3,-1 0-4,1-2 3,-3-1-3,0 0 7,-1-4-9,1 2 3,-3-4-1,4 4-5,-4-5 4,3 3-7,-1-1 3,0-1 1,0 1-14,1-4-16,-1-2-17,3 4-11,1-2-10,-3-2-8,5 1-19,1-4-20,1 0-6,3-5-26,1 0-3,-3-3-2,3-3-10,3-3 27,-4 2 4,3-7 24,-2-4 30,1 5 21,-4-7 27,3 2 12,1-3 14,-3 0 17,-1 0 16,2-1 15,-2 4 12,1 0 7,-2 1 3,-2 7 7,-1-2 3,2 3 5,-1 7 4,-3-3-6,3 3 3,-4 2-2,-1 1-8,-1-1-14,-2 5-6,0 0-4,0 0 2,0 0-6,0 19 12,-2-7-7,-3 8 8,-3 5-11,-2-2 12,0 3-6,0-4 10,2 0-14,1 5-1,-2-12-10,3 2 4,1-6-15,2 1 4,-1-1-3,1 1-8,-1-4-1,1 0 0,0-1 0,2-2-11,0 2 7,-1-4-17,2-3 13,-3 6 5,3-6 14,0 5 9,0-5 1,0 0 6,0 0 4,0 0-10,0 0-2,5-15-2,-3 4-11,4-9 2,-2-4-6,3-2 2,1-3 3,1 4-9,0-3 3,-1-1-1,3 3 16,-3-3-14,-1 3 14,-3 8 6,1 1 16,0 1-13,0 0 11,-2 6 8,-2 0-3,2 0 4,-1 3-2,1-2-6,-2 3-2,2 1-9,1-1-6,-4-1-13,0 7-6,6-6-1,-5 2 2,10 0-4,3 0-4,10 0-3,3 0 4,0 1-8,1 3-1,0-1-2,-3 5 0,2 1-1,-3 1 0,-4-4-16,-5 3-7,0-2-20,-6 1-19,1 1-18,-3-5-25,-1 3-29,-2-1-20,0 0-23,1 0-11,-5-2-9,3 6-17,-3-6-11,0 0-30,-10 11-19,4-6-9,-3 1-30,0-1-13,-4-1-170,-1-1-524,1 3 232</inkml:trace>
  <inkml:trace contextRef="#ctx0" brushRef="#br0" timeOffset="429197.9949">12579 16939 117,'-8'2'162,"3"-2"-2,5 0-3,-9 4 4,9-4-3,-7 3-4,5-1-4,2-2-12,0 0 9,0 0 9,0 0-5,0 0 12,11 8-6,1-4-13,0-1-18,4-1-2,6-4-14,1 5-12,-1-1-6,0 1-10,-7-2-10,2 0-22,-4 1-26,1 1-26,-7 0-26,1 1-35,1-4-30,-4 1-26,-5-1-47,8 3-23,-3 0-11,-5-3-166,0 0-396,0 0 176</inkml:trace>
  <inkml:trace contextRef="#ctx0" brushRef="#br0" timeOffset="429256.0351">12544 17135 34,'-7'2'251,"2"1"-6,2-1 4,3-2-11,-8 3-2,8-3-4,-4 4-22,4-4-2,0 0 6,11 6-11,-4-2-10,7 3 5,2-2-29,4 2-14,5 3-3,-1-3-12,1 1-16,2 1-5,-2-2-12,-1-2-6,0 3-11,-10-3-22,3-2 7,-4 1-12,-2-3-15,-1 2 5,-3 1-21,-1-3 9,-1 0-5,-5-1 12,8 2-22,-8-2-13,7 0-17,-7 0-22,8 0-10,-8 0-29,1 0-26,-1 0-38,0 0-48,0 0-59,6-4-58,-6 4-259,3-7-597,-3 7 264</inkml:trace>
  <inkml:trace contextRef="#ctx0" brushRef="#br0" timeOffset="431828.9817">15168 7741 32,'0'0'100,"-1"4"-5,1-4 1,0 0-14,0 4 13,0-4-9,0 0 9,0 5 8,0-5 4,0 0 3,0 0 2,0 0-1,0 0 13,0 0 3,0 0 5,0 0 5,0 0-2,0 0 7,0 0-2,0 0-4,0 0-5,0 0-8,0 0-9,0 0-12,0 0-7,0 0-1,2-15-14,-2 11-5,2-2-8,-1 4-2,-1-5-11,3 2-4,-2 0-8,2-2 1,0 3 1,1-2-10,0-2-4,4 0-1,-3 0-6,4 0-2,2-1 1,0-3-5,-1 6-3,3-3 0,-2 2 0,2 0-7,-3 2-2,2-1 2,-3 5-3,0-3-1,-1-1-1,-1 4 1,0-2-4,-2 3-3,1 3 0,-2-2-5,0 3 8,0-2-9,-1 1-6,2 0 3,0 3 6,-2 4-6,1 6 16,0-4-9,0-1-3,1 4 0,-4-2-3,-1 0-2,0-3 1,0 4 4,0-3 0,-4 2-3,2-3-1,-2 1-1,0 0 6,-1-4-5,0 1 2,-2 0 4,0-2 3,-1 1-4,-1 0-3,2-1 5,-1-2 1,-1 0 0,2 0-4,-1 0 9,2-2-8,-1 2 5,0-1-3,2-2 3,0-1 2,3 3-3,-1-2 1,3-1 5,-8 1-4,6 1-2,2-2 2,0 0 4,0 0-4,-3 2 4,3-2-2,0 0 4,0 0-6,-3 3 4,3-3 1,0 0-1,0 0-2,0 0 6,0 0 3,0 0-12,0 0 10,0 0-1,12-5-2,-7 2 7,-1 2 0,3-2 0,2-1 1,-1 2 2,2-1 11,-2 0-14,3 1 1,-2-1-2,1 3-3,4-3-1,-4 3 0,0 0-4,2-1 1,-3 2-2,1 1-8,0-1 4,-3 2 2,2 1-1,-1 1 0,-3 3 1,3-2 3,-3 2-5,1 0 8,-2 0-9,-1 1 2,1 2-1,-4-2-1,3 1 2,-2-1 1,2 2 1,-3-4-2,1 1 3,-2-1 12,-1 0-15,1-2-1,0 1 6,-2-1 5,0 1-8,0-2 4,-2-1-1,-1 2 0,-1-1-2,-3-1 15,3-3-12,-3 3 9,3-1-1,-4-2-4,1-2 7,-3 2-4,-1-3-8,2 2 3,2-2 2,1 0 3,-2 1-3,3-1 4,3 3-1,1-3-1,-1 2 9,0 0-8,5 1-3,-7-2-1,3 0-3,4 2-1,0 0-6,-7-4-19,6 3-18,1 1-15,0 0-22,0 0-23,0 0-34,-7 0-37,7 0-52,0 0-58,2-7-167,1 4-485,0-2 215</inkml:trace>
  <inkml:trace contextRef="#ctx0" brushRef="#br0" timeOffset="432800.1228">15624 7557 89,'2'-7'193,"-2"1"-13,3-2-4,-2 1-6,0 0-5,-1 0 1,0-1-10,0 2-2,0 0-11,0-1-8,-1-3-9,0 4-5,-2-1-9,1-2-4,-1 2-11,1-1-4,-4-1-9,1-3-7,0 4-10,-2-1-6,2 0-3,-4 1-4,2-1-7,0 1 4,-3-4-2,0 2-7,0 3-2,-2 0-8,-1-2 0,3 3 0,0 1-4,-1-2-3,1 1-2,-4 2-1,1 3-4,4-3 1,-4 3-5,0 1 1,5 1-3,-5-1-5,0 1 0,-1 3-3,0-1-3,4 2 7,-4 2-2,0-1 0,0 1-2,-4 4-2,2-1 3,2-1 1,-3 4-3,3-3-1,-3 2 4,2-1-6,-2 4 3,3-3 2,1-2-2,1 3-2,0 1-2,1-3-1,0 2 2,0-1 2,2 1-2,-4 1 6,6-2-5,-4 5 2,3-1-1,1 1 0,-3 0-1,1 5 1,2-5 3,0 1-5,0-1 0,1-1 1,2 1 2,1 2 1,1-2 0,-3 0-4,4 2 1,1-3-1,-1 0-1,-1 0 5,2 1-2,0-2 1,3 2 2,-3-5-2,4 5-1,-2 0-7,0 0 5,3-2 2,-1-1 0,0 2 3,3 1 0,-3-1 1,3 0-3,0 2 1,0-5 1,2 2 0,-1-3-4,-2 3 0,0-5 0,-1 0 1,2-2 1,0 1 1,0-2 0,0 2-7,2-2 7,-1-1-5,2-2 2,-3 1 8,7 2-4,-3-4-5,4-1 1,-1 2 1,1-3-2,1 3 5,6-1-2,-8-3 2,2 2 5,-1-1-8,7-1-1,-7-1 2,5-1-1,-5-1 0,-1 3-3,3-2 2,0-1 3,-3-1-2,3 1-4,-1-2 2,0 0 2,4 0 7,-6-2-10,2 1 4,3-4 3,-2 5 1,0-5 1,-1 3 2,-2 0 3,-1 0 6,-1-3-1,-1 1 15,-1 1 2,-2-1-3,3 1 29,-6 1 15,0 1-1,0-3 0,-1 2-2,-1 0 0,1 0-7,1-3-5,-2 0 7,-1-2-7,3-5-54,-1 1 9,0-3 18,-3 0 6,4 1-4,-4-1 5,3 1-6,-4 1 1,3-2-3,-2 5 11,-1 1 14,0 1 11,0 2 0,-1-1 10,1-2 6,0 3-11,0 4 1,-3-4 9,3 3 4,0 0-4,-4-1-8,1-1-15,0-7-75,-6-7-34,0 8 12,-1-7-1,0 5 11,2 1 1,-2 3-1,0-1 3,2 2 2,-1-1 5,2 2-8,-3-1 7,2 4-1,1 2 1,0-3-1,0 4-9,-2-2-13,2 3-16,3-2-17,-3 2-14,1-1-27,-1 0-23,0 3-23,0 0-25,0-1-21,0 5-23,-3-1-24,-1 0-14,4 1-33,-6 2-222,-1-1-564,2 1 249</inkml:trace>
  <inkml:trace contextRef="#ctx0" brushRef="#br0" timeOffset="438706.1899">16145 7473 186,'0'-5'218,"0"5"-28,0-2-24,0 2-17,0 0-17,-4 12-15,1-4-3,1 9 0,-3 2-8,-3 9-5,-2 4-4,2-3-5,-1 3 2,-1-4 5,0 0-5,2 0-4,-2-1 3,0 1-4,-1-3-8,5-2 7,-5 0-3,4-6-1,0-2-2,0 2-3,-1-2-9,0-1-5,3-5 1,1 2-5,-1-4 10,2-1-14,2-1 7,-2-2 12,1 2 11,0-3 3,2-2 20,-1 3 10,1-3 10,0 0-4,0 0-11,0 0-3,0 0-10,0-20-16,4 5-7,-1-3 0,2-7-12,2-1-9,-1-3-8,6-2-2,-3-2-7,1 0-2,1 1-11,-1-2-1,1 5 3,6 0-8,-4 0-1,0 0-2,1 7-13,1-2 8,1 2-1,-1 3-3,2 1 1,1 3-4,-1-2 0,0 6-7,0 1-5,-2 4 5,0-2-3,0 4 4,-2 0-2,-3 4-16,0 0-10,-2 4-10,2 1-12,-4 2-4,0 2 2,0 5 3,-6 3-3,0 0-8,-4 1-3,-4 3-2,-1 1-8,-8-1-8,3-3 1,0 1 2,-3-1-2,0 0 11,-1-1-4,-2-3 7,6-7-2,0 2 10,1-3 4,2 0 3,4-2 13,-3-2 0,3 1 12,3-3-6,-3 3 8,2-3 2,5 0 11,-5 1 6,2 0 0,3-1 1,0 0 8,-5 2 3,5-2 0,0 0-1,0 0 2,0 0-1,0 0-2,0 0-5,0 5-2,1 0 0,3-2 1,-1 2-3,2 4 0,0-1-3,1 1 6,-2 3 1,1 4 2,1 0-1,1 2 0,-4-4 3,1 4-5,3-2-2,-3 0 6,0 0 2,-2-4-4,-1 0 4,2 0 2,-1-2-2,0-1-5,1 2 6,-3-6-12,3 2 9,-3-1 4,2-1-4,0-1 3,-2 1-1,3-2 3,-1 0 3,0 0 7,-2 0-9,3-2 13,-3-1 2,7 3-2,0-3 4,0 1-10,0-2 1,1-1 1,2 0 15,-2-1-22,3-1-4,-3 1-17,2-2-22,3 0-17,0-2-42,-1 1-48,0-1-49,0-2-56,2 3-61,-4 0-181,4-4-523,-1 5 232</inkml:trace>
  <inkml:trace contextRef="#ctx0" brushRef="#br0" timeOffset="439657.3301">16652 7651 152,'5'-15'244,"0"-3"-14,-3 8-15,4-2-15,-4-2-7,2 5-5,-1-1 0,0 3-6,-1 1-14,0 1-21,-2 1-15,3 2-18,-3 2-13,0 0-11,0 0-10,-3 11-8,-1 1-9,-2 5 6,0 6-1,-6 3-8,2 0-2,-1 2-8,-1 1 0,2-1-6,-3-1-1,4-5-2,-2 3-3,4-3-2,-1-5 10,3-1-9,-2-2 0,3-1-6,0-2-1,-2-1 2,2 2-5,1-6 1,0 0-9,2 0 1,-2-1-4,0-2 2,3 1-1,-3-1 3,3-3 5,-1 4 4,1-4 7,-3 4 3,3-4 4,0 0 18,0 0 17,0 0 8,0 0-2,0 0 9,0 0-11,0 0-4,7-13-7,-4 3-12,1-1 1,3-5-5,0 4-9,3-5-3,0-5-4,0-1-3,-1 2-7,1-2 1,-1 0 0,3-2-4,-2 9 0,1-9-4,-2 3 8,1-1 2,-1 7-1,2-7-11,0-1 2,2 2-3,-3 7-4,1-4 0,2 4-6,-2 1 0,-1 2-1,3 0-4,4 0 5,-5 3 0,1 3-10,-2 2-1,0 1-4,-1 3 0,0 0-9,-3 3 11,3 0-6,-3 3 0,3-1-9,-2 3-9,-2 1-8,-2-1-7,2 2-4,-3-1-15,-2 2-16,-1 0-12,-4 1 9,-2 0-7,-3 2-12,-10 3-5,6-10-2,-5 3-7,-5 2 2,2-1 7,0-5 6,4-2 6,3 0 4,-3 0 10,3-1 4,0-2 7,4 1 6,-1-1 9,1-1 12,6 1 6,-2 1 10,6-2 6,-7 0 1,5 1 6,2-1-5,0 3 3,0-3 11,5 3 12,-1 3-3,2-3 15,2 0-2,2 7 0,0-3 3,0 5-1,1 2 1,-4-1 4,2 3-2,-2 1-6,-3 0 1,0-2 1,-1 2-5,-1 2 1,-1-2 1,-1 1 5,0-1-10,-1-1 4,-1-4 6,2 1-10,0-2 2,0-2-2,2-2 1,-2-1-1,0 2-1,1-5 0,-1 2 3,1-1 4,1-3 5,1 2 7,0 0 5,-3-3 0,11 0-4,-4 0 0,1-2-2,-1 2-5,4-3-13,-2 1-13,2-1-25,3-1-23,0 0-40,3-2-47,-4 2-52,1-1-64,0 0-54,3 0-166,-6 1-513,3 0 226</inkml:trace>
  <inkml:trace contextRef="#ctx0" brushRef="#br0" timeOffset="440441.7771">17257 7640 264,'0'-11'285,"1"0"-2,-1 6-17,0-2-23,0 0-28,0 4-24,0 3-24,2-2-18,-2 2-12,0 0-14,0 14-11,-3-4-8,0 7-5,-1 1-6,-2 6 0,-1 2-1,-3 0-4,0 2-12,0-2 8,-1-2 13,1 1-21,1-1 6,0-3-4,2-4-5,1 2 7,0-1-9,-4-4 0,5 1-8,-2-1 4,3-6-10,0 0-7,2-1-6,2-2-7,-4-1 3,3 1 4,-1-1 3,2-1 4,0-3 10,0 0 12,-4 2 6,4-2 9,0 0 7,0 0-5,0 0-6,0 0-11,3-14-8,0-2-10,2-2-1,2-5-9,0-5-2,-2 2-7,3-4-4,3 4-1,-5-1-4,5 0 1,-4 3-6,0-2-1,-1-1-1,1 4-1,-3 6 26,0 0 5,2-1 11,-2 3 6,3 1 9,-4 5 9,0 0 5,-2 2 2,1-2 2,1 4-4,-2 0-5,-1 1-9,3 1-6,-2 0-10,1 1-4,-2 2-10,5-4-3,-5 4-9,3-1-2,0-1-5,3 2-1,4-1-1,-1 2-7,7 3 1,-1-1-10,2-1 7,4 4-7,3 0 3,3-3-2,-3 2-10,2 3-21,-3-4-17,-3 1-17,-2-1-17,-5 0-25,-3 0-34,0-4-24,-2 3-27,-4-2-23,1-1-19,-1 3-12,-1-1-17,-3-2-10,-2 5-16,2-5-24,-8 5-9,-1-2-22,-5 1-12,0 3-213,-3-1-605,-4 1 268</inkml:trace>
  <inkml:trace contextRef="#ctx0" brushRef="#br0" timeOffset="440503.8263">17233 7736 143,'-6'4'189,"2"-2"15,-2 1 13,2-2 4,4-1 1,-3 0-6,3 0-2,0 0-5,0 0-8,-3 3 7,3-3 4,0 0-2,10 3 7,0-2-3,0 2-18,5-2-12,1 3-15,5 0-17,2-2-14,-1 0-17,2 4-8,-1-3-4,0-2-26,0 2-22,-7-2-27,5 1-43,-6-1-22,-2-1-28,1 0-25,-7 0-23,0 4-28,0-4-31,-4 2-25,1-1-32,-4-1-27,0 0-5,0 0-16,0 0-175,-11 4-484,1-1 215</inkml:trace>
  <inkml:trace contextRef="#ctx0" brushRef="#br0" timeOffset="441157.1726">17165 7935 77,'-4'1'236,"-2"-1"10,2 4 3,2 1-5,-3-5-13,5 0-8,-3 2-18,3-2-8,-3 3 7,3-3 6,0 0 16,10 7-2,-3-3 5,6-2-12,4 0-11,-3 2-15,10 1-10,-1 0-7,2-1-17,2 2-19,2-4-5,-2 4-16,0-3-8,1 0-9,-6 2-15,1-1-12,-9-1-9,-3 0 0,-4-1-10,-1-2-3,1 2-7,-3-2-6,1 1-3,0-1 6,-5 0-10,7 1 3,-7-1-10,3 0 3,-3 0-3,0 0-6,0 0-2,0 0-5,0 0-21,7 0-18,-7 0-14,0 0-26,0 0-22,3-2-28,-3 2-28,0 0-25,0 0-50,0 0-42,0 0-66,0 0-333,0 0-718,0 0 318</inkml:trace>
  <inkml:trace contextRef="#ctx0" brushRef="#br0" timeOffset="442463.2006">15713 8665 188,'0'0'228,"0"0"-17,0 0-21,0 0-19,0 0-18,0 0-19,0 0-12,0 0-9,0 0-10,0 0-4,0 16-6,0-12-5,0-1-6,0-3-5,0 7-6,0-7-1,0 7 0,0-7-4,-3 3 4,3-3 3,0 2 11,0-2 6,0 0 17,0 0 4,0 0 9,0 0-9,0 0 18,0 0-7,0 0-5,0 0-13,0 0-22,4-17 16,-5 8-18,1 3-11,0-4-11,0 2 10,0-2-8,0-2-2,0 3-11,0-2 3,-3 5-8,3-2 3,-4-2-3,3 4 4,-1-3-13,-1 5-7,2-1-5,-4-1-1,0 2-12,0 2-5,-3 0 2,0 1-1,-2-1 16,-5 5-15,-2-1 0,-3 1-12,3 6 16,0-1-8,0 2 1,0 3 0,5-2 15,1 0-19,-4 1-7,5 1 10,-1-1-5,3 2 6,-1 0-4,2-2-3,2 4 6,0-5 2,1 1-2,2 0 2,1 0-1,0-2 2,1 1 7,2-1-11,-2 0 6,2-3 7,1 4-15,1-2 14,3-1-2,0-1 4,0 2 10,0-1-9,2 1-5,2-4 6,0 5-8,2-3 7,-2 1-1,3-1-4,-4-3-3,0 1 1,-2 0-11,2 2 6,-1 1 4,-2-1-17,1 0 10,-2 0-1,-1 1-6,-2 2 5,2-2 0,-2 3-1,-2 0 3,0-1-1,-1 5 2,-2-3 6,-1-2-6,-2-1-5,1 0 6,-3 0-11,-1-2 18,-1 0-13,1-2-5,-4-1 6,-1-1 9,-2 0 5,1-3 0,0-1-2,0-2 3,1-1 0,-1-2-4,6 0 5,-2 1-5,0 0 7,3-3-13,0 2 2,-1 1-5,2-2-31,3 0-14,-4 2-23,4-2-23,-1 1-32,3 2-44,-1-1-42,2 0-34,2 0-39,-1 0-42,5 0-219,2-2-589,-2 2 261</inkml:trace>
  <inkml:trace contextRef="#ctx0" brushRef="#br0" timeOffset="443194.9004">15989 8952 180,'-6'-3'281,"6"3"3,0 0-24,-4 0-10,4 0-9,0 0-12,0 0 11,0 0-9,0 0 5,0 0 15,0 0 11,0 0 4,0 0 0,23 3-15,-11-1-9,1 0-16,1 0-15,3 1-21,0 1-15,-3-3-17,0 3-18,0-3-7,0 4-21,-4-3-10,2 1-9,-4-1-6,0 1-8,-1-1-11,-1 0-6,-2-2-4,3 2-9,-4-1-5,1 0-3,-4-1-6,6 1-12,-6-1-15,4 0-21,-1 3-16,-3-3-21,0 0-24,0 0-37,4 1-28,-4-1-34,0 0-29,0 0-29,0 0-34,6 0-30,-6 0-29,0 0-20,0 0-27,0 0-204,0 0-620,0 0 274</inkml:trace>
  <inkml:trace contextRef="#ctx0" brushRef="#br0" timeOffset="443259.2625">15996 9128 197,'-2'3'247,"-1"-1"2,1 1-7,-1-1-3,0 0-10,2 1-4,1-3 5,-3 4 4,3-4 10,0 0 9,10 6 6,-3-4-8,3 3-3,3 0-21,2 2-14,6-5-21,0 5-7,3 0-18,-1-4-10,1 3-14,-2-2-14,2 1-10,0-1-9,-2 1-14,-6 0-9,1-3-9,-3 1-7,-4-2-5,1 0-10,-3 0-5,1-1-2,-2 0-6,-4 2 0,0-1-4,-3-1-5,8 1-4,-5-1-1,-3 0-2,0 0-4,7 0-3,-7 0-20,0 0-19,5 0-32,-5 0-23,0 0-54,5-2-62,-5 2-63,7-2-50,-4 1-50,0-3-57,1 2-265,-1-1-732,-3 3 324</inkml:trace>
  <inkml:trace contextRef="#ctx0" brushRef="#br0" timeOffset="444507.1307">17303 9000 45,'3'-10'127,"-1"1"-9,0-2 3,1-1-2,1 1-2,-3-1-3,3 0 6,-2 0 7,2 4 12,-3-4 6,1 2 1,1 3 10,-3 2 3,0-4 6,2 4-1,-1-1-3,-1 2 1,1-1-5,2 3-2,-3-4-3,0 2-8,3 1-2,-3 3-5,0-4-15,0 4-12,0 0-5,0-5-30,0 5-4,0 0-3,0 0-8,0 0-19,0 0 2,-7 20-2,4-4-6,-3 7-1,-2 3-4,0 0-2,-1-2 1,1 3-7,-1 2 0,1 0 4,-2-2-1,2 0 8,1-2 1,0 0 2,-2 0-1,3-7-18,1 7 9,-2-8 2,1-3 1,0-1-8,2-1 0,3-5 4,-2 0-9,0-2 3,-1 0-1,4 0 5,-3-1 11,3-2 24,0-2 8,0 6 18,0-6 3,-3 3 21,3-3 5,0 0-7,0 0-10,0 0-4,0 0-5,6-15-13,-6 8-5,4-3-6,-1-1-9,0-1-5,2-2-10,1 0 2,0-2-6,0 1-1,0 2-4,3-2-5,-1 3-2,2-2-5,0 2 2,3 0-7,1 3-5,-1-1 3,7 0-3,-4 5-2,-2-1 0,3 2-4,-3 3-5,1 1 0,-7 0-5,3 2 0,0 2 2,-2 1 1,2 7-4,0-2-3,-1 2 5,-3 3-5,0-4-2,-4 4 0,1 0 2,-1-3-5,-3 0-3,-3 2-7,-4 3 8,-1-4-4,-4-1-3,1 0 1,-3-2-11,-6 2-1,1-1 4,0-4-1,1-1 0,4-4-1,1 2 1,-1-1 3,0-3-14,4 0-2,0 0-7,3 0-20,-1-2-10,2 1-25,2-1-19,0 0-25,0 0-28,2-1-35,2-1-42,-1-1-23,4 0-38,1 2-31,0 0-213,1 1-610,4-1 271</inkml:trace>
  <inkml:trace contextRef="#ctx0" brushRef="#br0" timeOffset="445292.2474">17788 9278 228,'9'-10'270,"2"-1"-2,-4 1-8,1 2-15,0-4-10,1 3 1,-1 0 0,-5-2 0,4 2-12,-1-1 6,-3 5-18,2-5 2,-2 0-17,0-1-11,0 3-11,-2-3-15,0 2-11,0-2-11,-2 1-21,-1 1-7,-1 0-15,-2-2-10,0 2-10,-2 1-11,-3 1-7,0 4-15,-4-3 0,0 5-2,-2 2-8,-3 6-4,-2 1 6,1 5-10,2-1-8,1 3-5,0 4 8,0-2-5,2 0-1,1 1-1,3 3 4,3-7-2,1 3-4,3-1 2,1-2-5,3-2 13,0 0-6,0 0-6,4-2 6,-1-1-2,4 0 4,2 2 3,3-2-4,1-6-2,1 3-1,0-3 3,2-1-3,-2-4-1,1-2-1,-3-1 3,0 0 0,-3-1 0,3-6-1,-2 0-5,0-4 3,3-1-2,-5 1 2,2 0-1,-3 0 4,0 3 9,0 4 0,-3 0 10,-1 1 11,0 2 0,-3 2-6,3-1-9,-2 3-8,-1 2-7,3-5-11,-3 5 6,0 0-5,0 0-1,-3 12-7,-1-2 10,4-2-4,-3 1 1,0 1 0,-1 2 2,1 2 1,6 1-4,-6-3 5,6 4-1,1-1-1,-2 1 5,2-1 1,3-3-5,0 1 2,3-1-8,1-4-18,3 4-9,-2-6-23,2-2-13,-2 0-21,2-2-21,-1-2-18,3-2-13,-4-5-12,4 5-12,-5-4-20,-1-3-16,1 2-22,-3-5-23,-2 4-21,1-2-27,-4 1-17,-1-2-210,0 1-560,-4 3 249</inkml:trace>
  <inkml:trace contextRef="#ctx0" brushRef="#br0" timeOffset="446032.17">17079 8704 2,'0'-8'265,"0"-1"-9,2 0-13,-4 2-13,2 0-17,-3-1-13,2 1-9,0 0-12,-2 2-4,0 3-12,2-2-14,-1 1-16,-2-1-12,-3 3-18,1 4-4,-5 2-11,4 1-4,-6 4-5,-1 7-9,-3 2 2,1 6-4,-1 2-2,0-2 1,0 1-3,0 3-2,1 2 5,2-1 5,-4 13 7,1-1-10,4-13 0,2 5-7,1-2 4,0-3-15,3 4 0,2-2-6,-1 1 0,0-3 3,5 3-11,1-3-3,4-2-17,0-1-9,6-2-16,0-1-32,6-1-29,-1-1-47,7-4-62,1-3-58,4-1-52,8 1-267,4 2-600,1-4 265</inkml:trace>
  <inkml:trace contextRef="#ctx0" brushRef="#br0" timeOffset="446107.2171">18054 8786 126,'-2'-4'321,"1"0"-9,1 1-4,-2-2-7,2 5-11,-2-2-16,2 2-12,-1-5-20,1 5-21,0 0-23,3-4-21,-3 4-8,13 2-16,0 5-5,8 5 0,0 1-12,3 5-5,0 3-8,-4 4-13,8 9-7,-10-5-5,5 9-10,-6-9-5,-2 13-7,2 2-4,-8-10-5,-1 1-14,-1-3-1,-4 3-2,1-1-7,-4-1 4,0-2-15,-4 1-7,1-1 1,-4-4-1,-1 2-2,-1-2-5,-6-3 2,-1 2-2,-1-2-2,-2-4 1,-2-2 1,-2-1-4,2-2-16,-2-1-11,0-6-20,1 1-16,4-1-33,3-3-23,2-2-31,0-1-27,3 0-42,3-6-63,-1-1-66,2-1-307,3-3-695,3-1 308</inkml:trace>
  <inkml:trace contextRef="#ctx0" brushRef="#br0" timeOffset="446848.8964">18617 8567 66,'0'-7'280,"0"7"-12,0-3-15,0 3-13,0 0-16,0-4-14,0 4-17,0 0-12,0 0-10,0 0-25,0 0 1,0 0 0,6 11 3,-2-1 0,-1 2 5,1 5 0,6 6-2,-3 0-21,3 4 11,-3 2-8,3 0-12,0 0-6,1 2-10,-1-2-7,0-2-6,-2-2-9,2 1-6,-1-4-7,-2 2-9,-2-7-2,1 0-7,-2-8-9,-1 3-6,1-6-2,-4 2-1,3-2 0,-2-1-5,1-1-10,0 3 1,-2-6 1,1 2-6,-1-3-12,1 4-16,-1-4-5,1 2-22,-1-2-12,3 5-28,-3-5-29,0 0-37,0 0-44,0 0-36,0-12-32,-3 7-27,3-2-11,0 0-253,-1-2-591,1 1 262</inkml:trace>
  <inkml:trace contextRef="#ctx0" brushRef="#br0" timeOffset="446911.9683">18896 8692 146,'2'-7'274,"-1"1"-2,1 2-13,-1-1-21,0 3-25,-1 2-25,0 0-23,0 0-8,0 0-3,-12 7-8,3 0-5,-5 4-7,0 0-10,-3 4-3,-4 0-9,1-2-3,-1 1-13,1 2-8,1 0 2,-2-1-8,-2 1-7,5 0 4,-2-2-20,3 1-6,3-7-4,1 5-8,2-4-1,1 1-6,0-1-16,3-4-15,0 2-22,2-2-21,-1-1-26,3 1-33,0-2-28,1-3-30,0 2-32,2-2-31,0 0-59,0 0-149,0 0-462,0 0 204</inkml:trace>
  <inkml:trace contextRef="#ctx0" brushRef="#br0" timeOffset="446971.8713">18468 8807 164,'-7'-4'276,"-3"2"-1,3-2-7,4 1-14,0 2-12,-3-2-20,2 2-15,4 1-11,-5-3-19,5 3-17,0 0-11,0 0 0,0 0-6,0 0-1,21 1-2,0 3 2,3 2 1,2-1-5,12 2-11,2 2-4,1 4-7,-1-4-8,1-3-10,-1 2-3,1-2-13,-14-2-2,1 3-4,-2-4-7,-5-1 4,-6-1 1,-1 1 1,-1-1-3,-6-1 5,4 4-6,-4-4-2,-4 0-3,4 2-1,-4-2-11,-3 0-3,7 0-5,-4 0-8,-3 0-9,0 0-24,0 0-20,7 2-33,-7-2-33,0 0-57,0 0-40,4 1-58,-4-1-62,0 0-63,0 0-318,0 0-735,0 3 325</inkml:trace>
  <inkml:trace contextRef="#ctx0" brushRef="#br0" timeOffset="449022.7905">19456 9389 100,'0'0'176,"0"0"-16,0 0-2,0 0-12,0 0-7,0 0-2,0 0-1,0 0-7,0 0 5,11-4-4,-11 4 8,0 0 1,0 0 8,0 0 5,0 0 4,7 0 2,-7 0 7,0 0 0,0 0-10,1-5 3,2 3-19,-3-1-11,4-2-4,-4-1-8,3 1-6,1-3-13,-2-1-9,-1 0 3,3 0-15,-1-3-7,0 2-11,-2 0 0,2 1-5,0-1-10,-3-2-5,0 3-1,0 1-6,0-1-2,0 0-1,0 1-5,-3 1 3,3 2-7,-3-4-3,1 6-2,-3-2-7,-2 0 3,3 1 0,-3-1-4,0 2-1,-3 3-6,3-3 4,-3 3-2,-4 0-1,3 3 3,-2 0-5,-1-2 4,1 4 2,1 2-5,2-4 8,-3 3-8,-1 5-1,0-1-7,4-1 2,0-1 13,-1 4-7,1 1-4,-2 0-2,3 0 7,1 1-4,-1 0 1,1-2 3,1 3 3,2 3-7,-2-4 5,3-2 5,3 2 2,0 1-8,0-3 5,1 2-5,0-4-5,2 0 18,-1-1-13,2-1 8,1 1 3,0-3-7,-1 1 7,2 0 1,0-3 0,2 3 2,-3-6-1,2 4 2,1-2 3,-3-1 1,3-2-3,0 0 1,-1 2 0,1-4 2,4 0-8,-4-1 0,3-2-1,4-4 2,-2 3-3,-1-5 2,2 2-4,-1-2 0,-1 0 12,2-2-22,-2 1 13,-1-1 2,1 1-9,-1-2-3,-3 2 5,3-1 11,-3 0-4,-1 4-1,-2-2 3,3 1-2,-4 0 1,4 1 3,-4-1 11,1 0-8,-1 6 3,0-6 4,-2 0 4,2 1 3,0-1-3,-2 5-3,3-2-4,-4-2 8,3 3-10,-1-3 8,-1 4-7,-1 2 3,2-3-3,-2 2 0,0 4-5,2-2-2,-2 2-10,0-5-7,0 5-2,0 0-1,0 0-1,0 0-1,-7 12 4,4-1-6,-2 0 9,-1 4-3,1 2 2,-4 7 0,-1-1-2,-1 2 0,1-5 2,3-1 1,0-1 0,1 0-6,-1-2 5,3 1 1,1-2-1,-2-4-2,3 0 6,-1 2-3,2-3 0,1 1-1,0-5 2,0 3-3,3 0 6,0-4 5,2 3 1,2-4-1,0 1 6,0 1-6,4-4-1,1 1-11,2-3 13,3 1 0,-3-2 0,0-3-5,-1 3-1,0-3 2,-4 0 3,1 4-8,-3-3 6,0 3-4,-2-1 1,0 0 3,-1-1-7,-4 2-5,7-1-7,-7 1-22,6-1-16,-6 1-17,4-1-37,-4 1-35,0 0-29,3-2-36,-3 2-52,0 0-46,7 3-39,-3-1-35,-4-2-212,9 2-637,-9-2 281</inkml:trace>
  <inkml:trace contextRef="#ctx0" brushRef="#br0" timeOffset="449764.3553">20165 9116 282,'5'-7'284,"-1"1"-6,0 0-5,3-1-11,-4 2-12,0 2-8,0-2-7,-1 0 7,0 2-31,-1-1-11,-1 2-23,0 2-19,0 0-21,0 0-21,0 0-9,0 0-12,-16 13-7,1 3-13,-2 2 2,-1 4-13,-2 4-2,-8 8-4,8-6-11,-4 8 1,5-9-8,3 0-1,1 2-6,2-3 7,-1 3-2,4-3-3,0-1-1,4-1-3,2-5-2,0 1 2,1-2-3,3 0-6,0 2-10,0-6-23,3-2-29,1-2-28,1 0-38,3-1-42,3 0-53,2-4-44,4-2-50,-2-3-266,9 0-608,-3-7 269</inkml:trace>
  <inkml:trace contextRef="#ctx0" brushRef="#br0" timeOffset="450535.4385">20454 9197 142,'7'-14'270,"0"0"8,-4 2 0,3 3-5,-2 1-14,-2 1-10,0 2-27,0 0-23,-1 1-29,0 3-18,-1 1-15,0 0-13,0 0-12,-4 17-12,-3-2-3,-3 9-9,0 3 2,-5 2-9,-1 2-6,2 0-9,-8 8 2,6-11-11,3 0 6,0-4 6,1 3 3,1-3 3,1-2-10,-2 0-9,7-5-1,-2-8-9,4 3 6,-1-2-3,1-3-6,-1-2 4,1 1 15,3-2-8,-3 1 13,2-5 12,-2 4 11,3-4 18,0 0 21,0 0 12,0 0 0,0 0-12,0 0-12,3-13-14,1 2-11,-1-1-11,4-2-9,0 0-8,0-4-5,3 3-3,-3-2-9,2 3-5,3 1-3,-3 1-8,4 3-1,0 0-7,7 2-2,1 1-4,1 4-2,-6 5-8,1 2 5,-3 2-11,0-1-6,-1 7 4,-3 2-8,-1-2 2,1 3-7,-7 0-1,0 1-4,-3 0-9,0 0-1,-4-1 0,-3-3 1,-3 0 0,-7 1-9,3-3-3,-7 0-11,0-1-8,-4-5-15,1 0-16,1-3-12,-1-2-7,3-1-6,7 0-1,-3-2-14,7 0-6,0-1-29,3-3-18,0 3-23,3-3-38,3 0-34,3 0-15,5 0-63,3 1-180,4-3-579,9-5 256</inkml:trace>
  <inkml:trace contextRef="#ctx0" brushRef="#br0" timeOffset="450602.8048">20914 9196 37,'6'-16'292,"0"2"6,-2 3-2,-1 3-17,1-1-12,-4 3-40,3 2-29,0 1-20,-3 3-18,0 0-14,0 0-21,-3 24-2,0 1-16,-8-1-2,2 6 16,0 2-17,-3 1 17,-6 10-22,7-14 3,-2 3 1,0-1-1,2-1-9,0 0 16,1-5-5,0 0-3,3-7-14,0-1-10,0-7-9,4 1-3,-1-1-4,1-2-7,-1-1-1,1-4 18,3 3 22,0-2 18,0-4 21,-3 4 19,3-4 29,0 3 15,0-3-7,0 0-20,0 0-14,3-14-18,1 8-11,2-3-14,-2-2-14,3 2-6,3-5-16,0-1-6,1 1-11,2-1 1,1 5-4,4-3-15,-1 0-4,-3 5-8,0 2 4,3 1-11,-4 3-2,5 2 0,2 1-7,-6 4-3,-1 0-1,-2 1-5,-2 3-4,-2-1 0,-2 4-12,1 2 3,-5-2-2,-1 1 0,0 3-5,-4-2-4,0 0 3,-5 1-8,0-3 5,-4-1-5,-5 1-2,-1 2 0,-2-5-5,-3-1-6,0-3-7,1-1-8,1-4-12,1 3-12,4-3-20,3-3-14,0-1-28,4 2-39,0-1-39,7-1-40,-1 0-51,1-5-56,6 1-47,1-1-317,6-3-788,7-5 350</inkml:trace>
  <inkml:trace contextRef="#ctx0" brushRef="#br0" timeOffset="451401.4762">21144 9138 32,'6'-17'284,"-2"2"2,-1 3-19,3 0-19,0 3-25,0 0-17,3 5-14,-1 0-18,-1 4-10,0 0-9,2 3-11,-1 1-5,1 4-12,3 3-7,-2 1-1,7 8 2,-3 6-8,-1 1-6,2 2-9,-3 2 4,0-1-3,0 1-10,-5 2 2,0 11-1,-6-8-4,-1 11 1,-4-1 18,-3 2-4,-2-4 12,0 1-3,-6-3-3,0-1-10,2-8-7,-2-3-7,-1 1-14,-8 8-2,7-10-6,-8 9-6,5-13-5,-1-2-18,-3-4-11,0-3-41,3-3-20,4-9-32,-3 8-41,2-10-44,3-2-52,2-2-64,6-5-74,0-1-303,3-2-702,2-2 311</inkml:trace>
  <inkml:trace contextRef="#ctx0" brushRef="#br0" timeOffset="451467.5539">21708 8949 246,'-2'-5'272,"2"0"-8,-2 1-16,2 0-6,2 0-21,-2 4-17,0 0-23,0-5-20,0 5-7,0 0-19,0 0-9,0 0-7,-2 13-7,4-4-2,-2 1-5,2 2-1,-1 0-11,-1 5-12,4 1 26,-1 8-14,0-6-4,1-1-5,-1 9 9,1 4 27,-1-3-8,1-5-19,-1-5-13,1-1-2,-4 1-10,3-5-9,0 3 3,-3-2-9,0-5-7,1-1-9,-1-2-25,2-1-48,-2 0-23,0-1-26,0-2-24,0-3-15,-2 3-29,2-3-59,0 0-43,0 0-45,-4-15-223,4 7-564,0-4 250</inkml:trace>
  <inkml:trace contextRef="#ctx0" brushRef="#br0" timeOffset="451527.5678">21878 8995 47,'2'-5'232,"0"0"-10,1 1-7,-3 1-25,0 0-19,0 3-17,0 0-11,0 0-14,-12 7-9,3 1-3,-4 2-3,-3 6-9,-2 0-7,0 3-12,0-1-6,1-2-12,-3 6-5,2-3-2,1 0-8,0 0-1,2-2-7,4-2-6,1-2-15,-3-1-16,5-1-22,2-1-31,0-3-24,-1 0-24,4-2-39,-1-2-40,1 1-30,-1-3-117,4-1-344,0 0 152</inkml:trace>
  <inkml:trace contextRef="#ctx0" brushRef="#br0" timeOffset="451588.7014">21561 9102 115,'-4'-3'266,"1"1"-8,3 2-17,-3-4-20,3 4-19,0 0-13,0-3-15,0 3-15,0 0-1,0 0 6,17 3-4,-3 1-4,6-2-4,4 6-11,0-4-8,3 3 3,2 0-8,9-1-7,0 6-10,-1 0-5,-10-3-6,-1 1-7,-3-3-10,-5-2 6,-8-2 7,0-3-22,0 2 5,-3-2-8,-1 0-2,-2 0-9,0 1-17,-1 1 2,1 0-30,-4-2-34,0 0-40,4 1-42,-4-1-51,0 0-49,2 2-44,-2-2-43,0 0-270,0 0-603,0 0 267</inkml:trace>
  <inkml:trace contextRef="#ctx0" brushRef="#br0" timeOffset="452560.4049">22296 9183 157,'15'-9'200,"-3"-1"7,-2 1 6,-2 2-3,2-1 3,-4 3 3,3 1-1,-4-4 3,-1 4-6,-1 0-7,0 3-11,1-2-2,-4 3-9,4-1-11,-1-2-15,-3 3-10,3-3-12,-3 3-14,0-3-6,0 3-22,0 0-8,0 0-20,0 0-9,0 0-2,-10 8-7,2-3-7,-3 4-1,-1 0-6,-6 6-3,-2 0 3,3 3-5,-1 1 1,1 4-14,0 2 5,0 2-1,0 2 1,-4 9 0,6-6-4,2 0 4,-1 11 8,4-12-10,0 4-5,2-5 3,1 2 0,1-1-4,2-5 0,1 1-1,2-2-3,-1-5 2,2 1-3,0-3 9,2-1-12,-1 0-19,3-2-11,-1-4-18,-1 2-28,3 2-31,-1-7-29,3-1-44,-1-4-43,5 2-59,2-4-71,3-5-185,6 1-578,-6-2 256</inkml:trace>
  <inkml:trace contextRef="#ctx0" brushRef="#br0" timeOffset="453327.0337">22675 9235 227,'0'-12'291,"2"2"-11,-1 1-14,-1 2-19,0 1-23,0 3-24,2-2-25,-2 5-19,0 0-15,0 0-18,0 0-11,-8 11-4,5 4-11,-7 8 4,2 2-4,-1 4 17,-3 0 13,1 0-9,0 4-3,-5 0 1,5-3 12,-2 2-9,1-1 0,-1-4-4,0 2-5,2-5-10,1 3-7,2-12-4,-1 9-8,2-8-6,-1 0 0,2 0-1,3-4-28,-1-3 7,0 1 2,1-3-9,-1-2-2,2-2 4,1 2 16,-2-3 17,3-2 16,0 3 24,0-3 14,0 0 6,0 0-1,0 0-8,0 0-16,0 0-11,7-17-12,0 9-9,2-6-12,1-1-3,5-4-11,-1-2-7,3 3-6,0 1-3,1 3-2,-5 2-8,-2-1-1,3 4-5,6-3-14,-2 3 7,-1 3-4,-2 1-1,1 3-6,1 2-3,-3 2 0,0-2-10,-1 3-2,1 5-1,-3-2-12,-1 3-3,-3-1-2,0 2-6,-2 0-4,2 2-1,-5 0-5,-2 2 4,-1-2-4,-2 3 0,-4-1-1,-1 2 5,-5-3 1,-4 2 0,-3-4 0,-1 1 0,0-3-4,-3-2 5,0-1-5,0-3-9,0 0-6,3-3-1,-1 0 2,6 0-8,2 0-8,4-1-11,0-1-11,2 0-25,2 0-21,2 1-28,1-2-42,3 3-51,-5-7-63,7 2-64,1 1-274,4-1-714,6-3 317</inkml:trace>
  <inkml:trace contextRef="#ctx0" brushRef="#br0" timeOffset="454109.7364">23108 9333 49,'1'-9'327,"-1"-1"-2,0 0-11,2 4-26,-2 1-26,0 0-31,0 2-28,0 3-12,0 0-28,0 0-22,0 0-12,-6 14-8,0 1-8,-1 2-8,0 6 3,-4 3-6,1 1 3,-1 1-11,1 1 2,0-1 2,-3 6 0,1-8 6,-1 3-7,2-5-5,-2 2-6,6-3-3,-1-6-1,-1 1-5,2-3-4,2-5-5,0 2-6,0-2-5,-1-1-4,3-1-7,-1-4 5,4 1 5,-3-2 11,3-1 10,-3 2 12,3-4 22,0 6 17,0-6 13,0 0 4,0 0 6,0 0-9,0 0 2,0 0-13,0 0-13,3-20-13,0 11-6,4 1-14,-1-1-5,1-7-11,1 0-11,1 2-6,3-3-6,-1 3-7,2-1-11,0 5 7,-2 0-4,3 1-2,0-2-4,-1 5-5,0 0-4,1 4-3,-4-1-4,4 2-2,-2 2 5,3 2-8,-3 2-18,-2 2 7,-1-1-5,1 3-1,-1 1-3,0 4-4,-4-4-3,2 2-6,-4-2-5,0 2-2,-3 1 5,-3-2 0,3-1-3,-7 2 4,4-2 5,-8 2 2,-1-3 4,0-1 0,-3-1 2,-1-1 2,1-1 4,1-2-6,-2 0-8,6 0-9,-4-3-1,0-1-12,1 1-15,2-2-19,3 2-21,-2-3-25,4-1-26,-2 0-38,3-2-33,0 3-43,2-1-51,1-1-58,4-2-52,-1-1-257,6 2-743,-4 0 329</inkml:trace>
  <inkml:trace contextRef="#ctx0" brushRef="#br0" timeOffset="454176.2656">23371 9193 160,'3'-2'340,"-3"-3"-7,1 2-18,2-3-17,0 3-27,-3 1-21,0 2-17,7-3-29,-3 1-4,3 2-14,-1 5-14,1-2-2,7 10-10,-3-3-22,6 10-5,0 1-8,0 4-7,1 1-5,3 13-9,-5-9 6,-2 4-7,-1-3-4,-3-1-7,-2 2-11,-4-1-4,2-1-4,-4-3-3,3-1-5,-5 2-2,-3-2 10,-2 3 7,2-1-13,-3-2 12,0-1-6,-4 0-7,5-6 1,-5 5-8,0-3-3,-1 2-5,-1-3-5,-3 1-10,1-3-1,0-1 5,1-4-8,-4 1-6,6-3-19,-3-2-29,-3-1-37,1-2-65,1-2-51,1 0-64,-3 0-68,3-4-77,0 0-357,0-4-801,3 0 356</inkml:trace>
  <inkml:trace contextRef="#ctx0" brushRef="#br0" timeOffset="460501.7105">14934 9883 166,'4'-5'196,"1"0"-1,-3-3-4,3 4-13,-4-1 3,2 0-10,-2 3-9,1 0-17,-2 2-19,1-4-15,-1 4-16,0 0-5,0 0-8,-3 18-2,-4 2-8,-3 6 9,-1 3-10,-1 0-1,-3 3 1,-6 11-4,9-14-1,-4 2 1,4-1 1,-3 0 1,2-6-6,2-1-4,1-2-3,2-4 0,0 0 3,0-2-10,3-2-6,-1-3-5,-1-1 5,4-2-9,-1-2-3,1 0-1,3-1-2,-2 0 0,0-2-5,-1 1 8,3-3-3,-3 5 4,3-2 12,0-3-3,0 0 14,0 0 13,0 0-1,0 0 14,0 0-7,0 0-5,3-13-9,-3 2-5,5-5-9,0-1-3,-1-1-13,2-5-3,2-4 5,2-1-3,-1-2-15,-1-1 17,1 4-16,-2-3 4,1 1-1,-1 0 12,3 5-7,-1-2 7,-4 8 1,1-1 2,-1 2-9,1 0 15,-2 1 6,3 3 1,-4 5 5,1-5-7,-1 4 1,0 1-9,1 4 7,-3-4-7,2 5-2,-3-2-2,3 3-8,0 0 0,-3 2-5,4-3-5,-4 3 1,5-2-7,-5 2 2,8 3 0,0 1 2,1-1-6,2 4 4,3 1-1,7-1 3,-1 3-5,2-3 2,1 4-4,1-1 1,-3-3-1,3-2-4,-5 2 6,-4-3-2,6 2-4,-7-2 3,0-1-9,-7-3-13,3 4-9,-5-3-10,0 1-19,-2-1-9,3 3-14,-4-4-14,-2 0-3,7 0-11,-7 0-11,0 0-18,0 0-26,0 3-45,0-3-44,0 0-34,0 0-30,0 0-237,-18-3-597,10 5 264</inkml:trace>
  <inkml:trace contextRef="#ctx0" brushRef="#br0" timeOffset="461281.799">14841 10174 172,'-4'2'252,"4"-2"-1,0 0-12,0 0-18,-8 0-8,8 0-11,0 0-10,0 0-6,0 0-14,0 0-3,0 0-11,16 2-3,-6 1 2,4 0-11,10 3 1,0-3-17,0 2-9,0-1-4,1 1-17,1-2-6,-1 1-13,-7-1-6,-1 2-15,-4-3 0,-3 0 0,-2-1-12,2 1-8,-6 0-1,2-2 9,-2 0-14,-4 0-3,7 2-6,-7-2-9,3 0-19,-3 0-19,3 1-25,-3-1-29,0 0-29,0 0-38,4 1-49,-4-1-55,0 0-69,0 0-194,4-3-553,-1-1 244</inkml:trace>
  <inkml:trace contextRef="#ctx0" brushRef="#br0" timeOffset="461344.8473">15372 10297 171,'-3'-1'332,"-1"-3"3,1 0 6,3 4-14,-2-3-24,-1 0-26,3 3-15,0 0-40,-5-2-11,5 2-22,0 0-20,0 0-11,0 0-32,0 0-39,0 0-48,-2-1-59,2 1-63,0 0-73,-2 10-70,2-5-285,3 0-553,0 1 244</inkml:trace>
  <inkml:trace contextRef="#ctx0" brushRef="#br0" timeOffset="462138.213">15737 10112 259,'1'-6'273,"2"1"-11,-3 3-10,3-1-20,-3 0-23,0 3-24,0 0-23,0 0-12,0 0-14,0 0-10,-6 10-9,-1 0-12,0 4 7,-3 3-16,-2 3-6,3-3-9,-3 7-8,-1 0 18,-1 1 6,1 0 4,1-3-19,0 1-10,2-7-9,2 1 1,0-2-8,-1-3-8,5-2-2,-1-1-11,1 1 3,0-5-7,1 2-4,2-2 3,-2 0-6,0-2 0,0 1 2,3-2 3,0-2-11,-1 5 10,-2-3-11,3-2 6,0 0 10,0 0 13,-3 3 14,3-3 5,0 0 15,0 0-4,0 0-1,3-10 2,0 4-8,-2 0-1,2-4-8,0-1-10,1-5-3,6-7-6,-3 0-4,-1 5-6,5-7-6,-2 1-3,-1 0-1,2 2 1,0 0-5,-4 3 1,5 5-5,-1-3 3,-4 0 5,4 2-3,3-5-1,-3 8-1,-3-1-3,4 3 4,-1-1-6,1 1 1,2 1 1,0 2-1,1 0-2,3 5-3,4-3-5,1 5 4,-2 2-15,-3 1 10,-3 4-5,0-1-18,-1 3 0,-2 0-7,-4 1-15,0 0 0,0-1-9,-3 1-1,1 2 2,-4 0 5,-2-2-11,-1 2-3,-2 2-4,-3-1-14,0-2 0,-4 2-1,-2-4 2,-7 3 4,6-5 10,-7 0-9,1-1 5,-1-1-3,0 0 8,0-3 6,3-2 9,2 2 5,8-1 6,-2-1 11,4 2 11,-1-2 8,2 0 19,5 0-8,-6 0-1,6 0 3,-5 0 0,5 0 10,0 0-11,0 6 1,0-6 0,6 5-5,-3-1 4,4 4-4,0 0 6,0 2-4,3 2 11,1 2-2,2 6 7,-1-6-5,0 3 5,-1-2-5,-4-1 0,3 1-8,-2-1 3,2 0-7,-5-4-2,0 0 3,0-2-1,0 1 0,2 1-1,-4-2 0,4 1 13,-3 0-8,0 1-2,2 0 2,-3-5-15,1 0-7,1 1-16,-3-1-17,1-1-15,-3-1-23,3 0-22,-3-3-17,4 4-20,-4-4-49,0 0-52,0 0-1,0 0-190,6-10-474,-6 3 210</inkml:trace>
  <inkml:trace contextRef="#ctx0" brushRef="#br0" timeOffset="467276.699">15933 10061 40,'1'-4'103,"2"0"-8,-1 0-6,0-1-8,1 1 0,1-3-10,-1 5-4,-2-5-6,1 1 12,1 2 7,-3 1-6,0 3-2,1-7-4,1 3-4,-2-2-10,0 6-2,1-2-11,-1 2-6,-3-5-6,3 5-11,-8 2 1,-1 3-4,-6 5-1,-5 3-1,-4 3-3,-7 11 0,0-1 7,7-4-11,-7 5-2,7-5 4,0-1-1,7 0 3,-4-1-11,4 1 6,0-3-2,5-5-2,0 1 0,3-2 4,2-4 0,1-2-5,3 0 10,0-2 14,-1-1 10,3 1 22,1-4-1,0 0-3,12-2-5,1-3-1,7-2 10,1-7-11,1-1-1,2-2-5,10-5-2,-10 3-7,0-2 1,9-9-3,-10 9 4,-3 1-2,-2 3 9,-5 5 9,-6 6 1,0-1-11,0 0 0,-3 3-11,-1 1-7,-3 3-1,0 0-4,-14 15 0,-3 2-4,-4 4 5,-10 8-4,9-5-6,1 1-2,-2-3 6,2 0-2,1-3-5,3 2-1,1-4 0,1 0 0,2-5-1,2 0 0,1-2-1,4 0 2,1-6 0,2 2 2,-2-3-1,3 1 2,-2-2 8,4 1 4,0-3 16,0 0 13,0 0-9,0 0-5,10-8-2,1 0-5,2-3-1,7-4-2,0-2 0,-1 0-2,1-4-24,1 3-3,-3 0 2,3 2-3,-9 4 4,-2 3-2,-1 2-7,-5 5-11,-1-1 3,0 3-5,-3 0 4,0 0 2,-10 17-8,1-1 12,-7 4-2,-2 0 8,-3 4-3,-1 0 3,1 0-1,0-5 1,3-1 2,2-1 0,3-6-1,2 0 2,3-2-3,2-4 3,0 2 0,1-2-4,2 0 6,0-3 7,3 0 3,0-2 6,-2 3 7,2-3 4,0 0-8,8-7 0,3-1 1,1-2-7,6-6 4,0-2 3,3 1-2,-4-4-4,0 4 14,-3-1 19,0 0 2,-4 4-10,0 1-5,-4 4-5,-1 4-6,-2 0-4,1 1-15,-2 1-19,0 3-8,-2 0-2,0 0 6,-4 13 4,-3-4 0,-3 5 3,-2 5 1,-4 3 4,2-1 1,0-1-2,4-5 2,-1-1 1,3 0-1,-4-1 1,5-1 4,-3 1-2,5-4 2,0-1 0,2-2-1,-1 1 1,3-3 3,-2-2 0,3 0 4,0-2 2,0 0-5,13-2 0,-5 0-2,6-5-1,6-3-4,-2-3 4,2-2 4,1 1-6,-1-3-3,0-1 3,0-3-3,-4 4 0,1 1 4,-7 6-2,-3 2 0,1 3-3,-5 3-7,0-3-7,-1 3 0,-2 2 6,0 0 1,-5 13 1,-4-2 3,-3 4 1,-3 4 4,-3 1 2,-1-1-1,-2 2-5,1 0 8,-1-3-5,4 2-13,-2-2-27,0-2-31,5 0-29,2-6-38,3-3-176,3 0-351,2-1 155</inkml:trace>
  <inkml:trace contextRef="#ctx0" brushRef="#br0" timeOffset="468084.2193">16496 10214 38,'3'-15'243,"0"2"-12,0-2-12,-1 5-13,1-2-8,0 2-5,-1 3-11,0 0-10,-2 0-9,3 2-10,-2-2-17,2 4-13,-3-1-20,-3 0-13,3 4-12,0 0-13,0 0-2,-8-1-5,1 7-9,-6 0-5,-4 6-4,-4 2-1,-1 1-8,-5 5-2,-9 3-3,2 6 0,0-2-3,4-1-2,7-5-7,1 2 1,1 1-6,4 0 4,2-2-6,1 3-1,2-1-1,4 0 2,2-5 3,2 4-2,3-5-5,1 2 4,5 4 1,2 0-1,3-6 1,1 3 2,3-3-1,1 2-1,-3-8 0,5 1 3,-1-2-1,-3-4 4,-1 0-1,-1-3 2,-4 0 2,0-3 4,2-4 5,-2 0 4,-2-1 1,2-2-3,1-3-1,-3 0-1,1-2-2,-2-5-5,0 5 4,-4-5-11,0 4-3,0-4 2,-4 6-7,1-2 2,-4-2 5,-3 3-5,3 0-6,-1 2 0,2 2-3,1 1-2,0 3-2,3-2-2,-1 2 1,0 1-2,3 2-3,0-4 2,0 4 4,0 0 5,14 9 4,0-4-2,6 3 4,-1 2-2,-4-4-4,-3 1 1,2 1 3,5 3-3,-6 0 0,3 4-2,-6-1-3,-3-2 1,-3 0 1,-1 3-7,0 1 6,-7 4 1,0-2-5,-3 5 3,-5 1 8,0-2-1,2-5-2,0-3 0,1-2-2,-5 11 7,0-3 3,-3 1 2,0 0 3,-1-4-12,5-4-33,1-1-44,0-5-45,4 0-44,2 0-48,1-5-60,-1-2-163,3 0-473,3 0 210</inkml:trace>
  <inkml:trace contextRef="#ctx0" brushRef="#br0" timeOffset="468854.778">14728 9668 36,'3'-3'232,"0"1"-6,-3 2-12,4-4-13,-1 3-10,-3 1-7,3-4-16,-3 4-7,0 0-17,0 0-13,4-1-13,-4 1-15,0 0-16,0 0-9,0 0-6,0 0-11,-7 10-3,0-3-10,-3 5-4,-7 5-2,-4 7-4,-3 0-3,-4 11-6,-3 1-1,3 6-7,-2-4 2,2 3-3,6-3-6,5-10-3,3 0-1,1 5-2,-4 16 22,3 0-2,1-1-3,6 0 7,4-4-10,3-9-2,6 0-2,1-4-18,4 2-15,12 9-18,5-8-53,5-3-44,7-6-69,-2-3-226,6-2-461,4-4 205</inkml:trace>
  <inkml:trace contextRef="#ctx0" brushRef="#br0" timeOffset="469654.677">16662 9932 183,'-4'-6'229,"4"-1"-3,-3 4-17,3-1-15,0 4-20,-1-5-16,1 5-14,4-1-19,-4 1-11,14 1-12,0 6-10,6 1-8,2 6-12,8 15 0,-2 3-9,-2 9-9,-4 0-3,1 6-4,-5 3-8,-4 5-2,-4-1-2,-6 1 0,-2-1-7,-5-1 1,-2-5-3,-3 0-2,1-14-7,-3-4 0,3 1 2,-3-4-3,-1 2-2,-2-5 3,-2 0 2,-1-2-4,1-2-6,-2-2 5,7-3 1,-2-4 1,0 0-12,1-4-11,1 0-18,0-3-29,3 0-42,0-4-58,2 0-67,0-4-160,2 0-411,3-3 182</inkml:trace>
  <inkml:trace contextRef="#ctx0" brushRef="#br0" timeOffset="470454.8321">17292 10004 12,'1'-5'125,"-1"3"-9,0 2-20,0 0-8,0 0-5,0 0-7,-4 18 4,1-5-8,-2 6-9,-4 3-2,1 2-7,-3 0 3,2 1-6,-1 1 3,-1 0 20,-2-1-18,2 0 5,-2-1-12,2-3-8,4-4 1,0-1-2,1-2-4,0 1-4,0-6 5,0 0-5,3 0-4,-2-2-1,3-1 6,-1-1 17,0-1 9,2-1 17,0 1 17,-1-1 23,2-3 24,0 0 21,-2 4 14,2-4 7,0 0-14,0 0-17,5-13-3,-2 5-30,1-4 1,0-5-30,3-9-12,5-3-4,-2 1-11,2-2-4,2 1-6,0-3-4,-1-2-9,4 4-13,-1 0 3,6-9-3,-7 13-1,1-1 2,0 3-12,0 4 14,0 3-17,-5 3-7,3 4 1,0 1 3,-2 1-7,2 1-4,1 5 0,-4 2 5,5 2-19,-2 1-4,-1 6-11,-2 3-1,0 3 1,-1 7-3,-3 2-3,-4-5-3,-1 0-8,-7 1-8,0 4 4,-3 0 5,-7 0 4,-2-7-7,-3 0-6,-1 0-8,-3-6-4,0-1 0,2 1-5,-4-5-6,5 0 2,-3-4 5,3-2 3,6 0 6,-1-1 6,2 0 9,4-4 6,0 2 4,5-1 3,-1 1 4,2-3 5,1 3-4,3 0-2,0 3 2,7-6 6,-4 5-2,1-1 6,5 7-3,-1-1 6,3 2-1,1 5 1,-1 1 5,0 3 3,3 3-2,-1 3 0,-5-5 3,4 6 0,-2 1 8,-4-5-2,0 2-3,1-4 5,0-1 0,-4 2-1,1-5 3,2 3 1,-3-4-2,-2-1-1,2-2-6,-3 1-10,3-1-4,-2-3-12,-1-1-17,2 1-24,-2 1-29,1-5-23,-1-1-37,0 5-131,0-5-316,6 4 140</inkml:trace>
  <inkml:trace contextRef="#ctx0" brushRef="#br0" timeOffset="470531.8806">17572 10650 92,'-4'-2'240,"4"2"-4,0 0-4,-7-1-7,7 1-4,0 0-5,0 0-5,0 0-4,-4 0 1,4 0-12,0 0-1,0 0-29,0 0-10,18 1-17,-5 2-11,2-3-18,0 4-10,8-2-6,1-2-10,-4 4-10,-6-3-11,3 1 7,-3-1-6,-5 2-21,0-2-17,-2-1-16,0 0-22,-1 3-18,-2-3-17,1 0-26,-5 0-32,5 0-33,-5 0-28,0 0-11,0 4-18,0-4-13,0 0-11,-15 2-187,6-1-441,1 1 195</inkml:trace>
  <inkml:trace contextRef="#ctx0" brushRef="#br0" timeOffset="470601.1549">17460 10756 105,'-5'1'182,"1"1"8,2-1 7,2-1 8,-3 4 2,3-4 0,5 4-3,2-1-7,0 2-8,7 0-15,-1-3-10,3 5-9,6 0-20,-1-2-5,1 0-19,1-1-12,1 2-6,-8-4-9,3 1-11,-2 2-10,-1-3 2,-5 0-36,5-1-15,-8-1-21,2-1-6,-4 1-30,3 0-29,-5-2-46,1 1-42,-1-3-56,0 4-225,-2-2-477,-2 2 211</inkml:trace>
  <inkml:trace contextRef="#ctx0" brushRef="#br0" timeOffset="471508.5574">18775 10447 207,'3'-1'203,"-3"1"-5,5-4-1,-5 4-9,2-2-8,-2 2-8,0 0-11,0 0-9,1-3-12,-1 3-8,0 0-10,0 0-8,0 0-8,0 0-7,0 0-10,0 0 4,0 0-8,0 0-8,0 0-1,3-4-7,-3 4-4,0-3-9,0 3-4,0-7-5,-3 2-7,3 2-4,0-1-5,-1-3-2,1 3-3,-1-2-4,0 1 8,1-2-15,-4 1 2,3-1-5,-2 3 1,1-1-7,0-2 4,-1 3-11,-2 0-1,-1 3-6,-5 0-3,-2 3 10,-3 5-4,-3 3-2,-4 5 3,-1 1 0,0 3-1,1-1 2,1 3-1,-2 2 2,2 1-3,2-3 3,0 3 0,7-2 1,-2-2-5,5-1 0,3-2 6,3-2-2,1 2-2,-1 2 2,2 1 1,2-7 13,1-1-6,1 3-5,0-3 0,2-1 2,0 1 3,3-5 3,0 3 5,0-4-3,4 1-3,-3-2 3,7 0-3,-8-1 3,3 0-3,3-5-1,-2 1-4,-1-3 8,0-1-2,-1 2-4,1-1 4,-2 1-3,0-8-12,0 4-3,-5-2 2,4-1-3,-5-2-9,-1 1 3,-1-1 0,0-1-5,-4 1 1,-2 0 1,3 2 4,-6 2-2,-1-6-1,1 6 4,-2-1 1,4 2 0,-2-1 3,2 2 1,3 1 1,1 2-1,1-1-1,-1-1 1,0 2 1,3 2 5,0 0-2,0 0 7,14 2-2,-6 2-1,7-1-2,0-2-1,6 4 10,0-1-7,-7 0 1,3 0 2,-3-4-1,-1 4-1,-2-2-2,-1 2 4,-1-4-1,-1 3 2,-4 0-7,1-1 1,-1 1-2,-1 1 1,-2 2-1,0 4 3,-3 3 4,-3 0 0,-1 4 2,-3 7-2,0 0 0,0-6 2,-1 3 0,1-4-2,-3 5 11,0-1-9,5-6-1,0 0-2,0 1-1,0-1 1,1-3 1,2-2 0,1 0 0,-2 1-11,0-5-10,2 1-11,0-1-22,1 0-32,-1-3-30,3 1-30,-3 0-23,3-4-35,0 0-189,0 0-425,0 0 188</inkml:trace>
  <inkml:trace contextRef="#ctx0" brushRef="#br0" timeOffset="472362.3521">19137 10236 81,'3'-3'154,"-3"3"0,1-4 6,-1 4-8,3-2 4,-3 2-4,3-3 2,-3 3-7,0 0-12,0 0-5,0 0-8,0 0-15,0 0-14,0 0-9,0 0-8,0 0-8,-6 13-8,2 0-1,-6 2-9,3 2-6,-7 6 1,0 5-1,0-1 5,-3 2-5,2-5 1,3 2-6,-2-1 0,3 0-4,0 0-3,-2-4-6,6-3 1,1-4 0,2-3-7,-1-1-6,0-2 5,1 0-4,2-2 1,1-2-2,-3 1 1,4-2 6,-3 1 30,3-4 31,-1 5 42,-1-2 35,2-3 29,0 0 12,0 0 8,0 0-8,0 0-15,0 0-15,6-17-20,-2 6-13,3-5-14,0 1-15,3-7-17,0-2-6,3 0-7,-2 0-10,3-2-5,-3 1-8,1 2 0,0 1-6,2-1-5,-1 0-10,1 0-3,0 4-4,0-1-6,0 6 1,2-3-3,2 4-13,-5 2-8,1 0-3,0 2-10,0 4-5,3 1-12,3-3-9,-5 6-17,2 1-9,-3 1-5,1 6-13,-3 2-24,-1 0-3,-4 4-3,0 2 2,-4 0 6,-1 4 3,-4 0-5,-2 0 7,-4-2-3,-4 4 4,-2-1-4,-3-5-8,0 1-2,-4-5-3,0-1 1,0-1-3,-2-2 6,4-2 4,-2-1 6,5-3 13,2-1 10,1 0 4,2-1 14,1-1 2,5 0 9,0-1 11,1-1 6,1 4 10,0-5 8,3 5-3,-1-5 2,1 5 4,6-5 0,-1 3 2,2 2 1,-1 0 3,2 3 2,2 1-1,-3 1 3,6 3 3,-6 1 0,4 3 3,-1 3 0,0 1 1,-3-1-3,3 4 11,-3 3 0,1 2-5,-2-7 0,1-2 2,-2 1 0,0 1-1,-1-1-3,-1-3 2,0-5-2,-2 5 4,2-5 3,1 0-2,-4-2 0,4 0 4,-4-2 2,1-1 7,1 1 3,-2-4 6,2 5 3,-1-2-2,-1-3 1,2 3 1,-2-3-6,2 3-3,-2-3-1,0 0-13,0 0-16,0 0-28,0 0-34,0 0-40,0 0-45,0 0-71,0 0-188,0 0-444,6-1 196</inkml:trace>
  <inkml:trace contextRef="#ctx0" brushRef="#br0" timeOffset="473159.4778">19420 11025 80,'-1'4'348,"1"-4"6,-3 1 0,3-1 2,0 0 0,0 0-26,0 0-19,-1 3-22,1-3-11,0 0-31,0 0-21,0 0-21,0 0-24,0 0-22,0 0-22,0 0-48,0 0-45,0 0-53,0 0-63,0 0-64,-6 2-69,6-2-88,0 0-313,0 0-655,0 0 291</inkml:trace>
  <inkml:trace contextRef="#ctx0" brushRef="#br0" timeOffset="473241.4822">19851 10682 124,'7'-13'164,"-3"4"0,-1-3 13,0 2 6,1-2-5,1 4-9,-2-1 0,-1 4-3,1 0-6,0 0-14,-3 1-20,1 1-17,-1 3-10,0 0-15,0 0-11,0 0-8,0 0-11,-1 19-1,-5-6-5,2 3-6,-2 0 2,-1 9-9,0-1-6,-4 1 0,4-1-1,-3-2-2,3-4-5,1 0 2,-2-1-5,1 1 0,4-3-2,-1-4-4,-2 1-1,2 0 0,1-2-2,-1 0 1,1-4 2,-1 0-3,1-1-1,0 0 5,-1-1 2,4-2 8,-1 1 6,0 2 17,1-5 24,-1 4 14,1-4 35,0 0 6,0 3 18,0-3 7,0 0-2,0 0-10,0 0-16,1-15-5,1 8-18,2-5-10,2-3-13,1-2-4,0-8-11,4 0-4,-1-3-7,1 0-1,-3 2-9,4 2-6,-2-1-1,1 0 0,-1 3-9,0 0-5,0 1-3,-2 5 1,-1-1-6,0 2 10,3 2-9,-5-2-5,0 4 5,2-1-1,-4 5-10,4-3 0,0 1 2,0 0-3,0 3 1,3 0-2,3-2-1,0 1 2,3 4-10,5 0-8,-5 1-8,5 0-17,-3 2-4,2 3-9,-6-2 0,3 2-17,-6 0-13,2 0-10,-2 1-10,-4-1-13,2 1-12,-1 1-24,-1 0-16,-2-3-25,0 1-23,-1 1-9,1 1-10,-3 1-17,2-2-17,-4 1-147,-4 1-453,3-3 201</inkml:trace>
  <inkml:trace contextRef="#ctx0" brushRef="#br0" timeOffset="474019.8474">19885 10677 86,'0'0'150,"-3"2"-1,3-2 8,0 0 4,0 0 8,0 0 3,0 0-1,0 0-3,0 0-6,0 0 13,0 0-18,7 7-9,2-3-8,1 1-12,2 1-7,2 0-13,0-1-9,2 1-7,-2 1-14,2-2-2,-4-2-7,2 1-10,-7-3-2,3 2-6,-3-1-3,0 2-11,-1-4 0,-2 0-17,0 2-14,1-2-14,-5 0-15,7 1-17,-2 0-20,-3 0-24,-2-1-17,8 0-27,-4 3-38,2-2 0,1 0-19,-3 1-27,3-2-135,0 1-375,3-1 166</inkml:trace>
  <inkml:trace contextRef="#ctx0" brushRef="#br0" timeOffset="474793.4365">20606 10415 174,'0'-4'175,"0"4"-21,0 0-16,0 0-23,0 0-8,0 0-7,-7 12 2,4-3-18,-1 1-9,-2 0-7,-2 6-1,1 0-7,-1 1-1,-2 6-2,1-7 5,1 1-2,-1-2-9,0 1-1,0-2-7,1 1-6,2-1 0,0-5-8,2 2 1,0-1-5,0-4-3,-2-1 1,6 1-10,-4-2 8,1 0 2,3 0-1,-3 0 20,3-4 15,-3 4 20,3-2 23,0-2 9,0 0 15,0 0 12,0 0 13,0 0 12,0 0 2,0 0 7,0 0-13,0 0-19,3-14-20,0 5-10,4 1-13,-1-6-11,2 2-8,1-5-5,2-5-12,0 0-6,0 1-8,1-4 0,0 3-21,2-2-6,1 1 2,1 2-13,-3-3-2,0 3 9,2 2-14,-5 3 3,4-2 1,-3 5 2,-1 0-11,0 2 5,0 2-8,3 1-7,-1-1-13,1 4 4,-2 0 12,-1 3-19,0 1 5,-3 2-6,3 4-2,-3-1-9,0 2 0,0 3 0,0-1 8,-5 4-5,-1 4 11,-4 0 3,0-1 5,-2 2 1,-4-2-5,-2 0 12,1-3-5,0 0 3,-4-3 2,-7 3-4,3-2-2,1-4 3,1 0-1,1-3-4,-1 0-6,2-3 6,0 0 0,4-1 0,-1 1 4,3-2-1,-4-1 4,5 1-2,-3-1 3,3 1 4,2-1 0,-1 2 1,3 0 1,-1-1 6,4 2 5,-7 0 0,7 0 2,-3-3-5,3 3 3,0 0-4,0 0-3,0 0 3,14 12 2,-1-5 0,7 7 0,5-1 0,2 4-4,8 4 3,-9-5-4,-1 0 2,-3 1-3,2-2 1,-3-1 5,-2 2-5,-4-4 2,-2-2 7,-2-2-6,0 4 3,-4-7-3,0 1-1,-1 1 3,0-5 2,-2 2 6,0-2 3,0 1 4,-1-1 5,-3 0 7,0-2 2,4 4 0,-4-4 3,5 0-2,-5 0-2,1 2 2,-1-2 1,0 0-5,0 0-4,4 3-4,-4-3 1,0 0 0,0 4-7,0-4 1,0 0 10,0 0-14,0 0-5,0 0-20,0 0-22,0 0-22,0 0-37,0 0-47,0 0-53,0 0-62,0 0-42,0 0-211,0 0-552,0 0 245</inkml:trace>
  <inkml:trace contextRef="#ctx0" brushRef="#br0" timeOffset="476729.2874">16869 8392 186,'3'-5'177,"-3"3"-15,0-5 5,0 5-8,0 2-8,3-7-2,-3 7-3,3-1-10,-3 1-9,1-5-4,-1 5-11,0 0-11,0 0-3,0-5-1,0 5-6,0 0-7,0 0-5,0 0-9,0 0-2,0 0-17,0-4-3,0 4-6,0 0-6,0 0-4,-14 9-1,6-2-5,-5 2-2,3 7-2,-7 2-5,0 4 3,-1 0 0,-1 3-3,0 4 5,-7 10-7,8-12 5,-6 16 6,3-4-7,0 0 0,-1 3 4,6-12-2,2 1 5,-4 12 0,3-12-1,-3 12 9,2 0 13,4-11-14,-5 14-5,9-12 7,-2 12-1,0-3 5,3-11-6,0 2 2,1 2-3,2-3-1,1-3-4,0 2-4,1-1 3,-1-2-4,3-3-3,-1 0-2,-1-8 0,5-1-14,-3-1-23,1-3-34,2-1-41,0 0-51,3-3-49,1-3-84,1-2-198,6-1-515,2-6 228</inkml:trace>
  <inkml:trace contextRef="#ctx0" brushRef="#br0" timeOffset="477808.2182">23532 8874 162,'0'0'200,"0"-5"-2,4 0 6,-4 5-1,0-6-31,4 5-2,-4-2-7,3 1-4,-3 2-8,4-6 1,-4 6-12,6-2-4,-5 0-10,2 0-21,-3 2 1,10 0-20,-3 3-7,3-1-6,4 7-4,0-3-9,1 6-6,3 2-6,1 6-9,0 1 1,0 4 0,5 11-6,-7-7-7,4 18-2,2 3 2,-2-4 0,-3 5 0,-1 3-5,-3 2-1,0-1 3,2 1-3,-5-2 4,-1 3-9,-2-5 2,-5 2-6,-3-4 1,2 3-2,-5 1 3,-3 1 5,0-1-7,-5-2-6,-2-4 5,-2 6 0,-2-8 5,-1 0 0,-5-5-7,-1-2 13,0-2-8,3-11 0,-7 5 0,4-6 2,0-7-4,-8 7-1,8-8 2,0-2 2,-3-1 0,2-2-6,2-2 1,2-3-8,6 0 5,-1-3-4,7-3-15,1-1-9,0 0-45,2 0-52,-1-4-69,4-2-68,3-7-265,2-3-563,6-8 249</inkml:trace>
  <inkml:trace contextRef="#ctx0" brushRef="#br0" timeOffset="478692.7286">24303 8799 189,'1'-5'248,"0"1"-7,0 0-16,-1 4-11,2-4-25,-2 4-22,0-5-15,0 5-22,1-2-18,-1 2-2,0 0-23,0 0-7,0 0-11,-6 16-8,4-6-1,-4 4-12,-2 2 0,2 2-7,-4 7-4,2-1-6,-3-2-4,1 5 5,0-3-9,1-1 2,2-5-3,-1-1-1,1 0-8,-2 1 5,5-4-2,-3 2-5,1-6 7,2 2-10,0-2 6,1 1-3,0-3 1,3-3 2,-1 2 19,-2-4 27,2 2 33,-1-3 34,2-2 36,0 0 23,0 0 15,0 0 9,0 0-2,0 0-15,0 0-17,7-15-19,-4 3-18,4-3-13,0-1-13,3-8-15,0 0-13,0 1-6,5-3-12,-2 0-6,-2 0-1,3-3-7,1-1-13,-1 4-7,1 0-7,1-2-1,-1 4 3,-1 0-10,0 4 0,0 1-3,2 2-1,-5 4-5,2 2-1,-1 0-3,1 3 0,1-1-5,-1 1-3,0 2-6,-1 4-11,2-2-10,2 3-10,-5 2-9,-4 1-15,3 0-12,-10-2-8,23 12-7,-14-2-8,-9-10-1,14 24 40,-7-9-24,-4 4 22,-1-4 6,-2 4-4,-2-2 4,-2-3 8,0 1-10,-2-4 3,-2 5 10,-5-3 9,0-2-9,-5 3-11,-2-4 2,-1-3-5,-3 1 8,3-3-3,0-3 3,1 0 2,-4-2 12,6-2-3,5 2 14,-1-2-4,3 2 6,4-1 6,1-1 3,-1 4-1,3-4 7,0 2 4,4 0 2,0 0 6,0 0-3,-7 0-2,7 0-2,0 0 7,0 0-9,-2 3 3,2-3-14,9 6 16,-1 2-5,2 1 5,7 4 4,1 1-6,2 3 9,-3 2-6,4 3 5,0 2 2,3-2-5,7 10 6,0 1-3,2-1 13,-4 1-3,-6-11 2,8 10 1,-9-13-6,-1 3-12,2-5 19,-6 2 2,0-5-4,-5-3-2,-2-1 0,-2-4 5,-8-6 3,11 11 10,-11-11 15,0 0-2,0 0 5,12 9-4,-12-9-10,0 0 1,0 0 0,0 0-12,0 0-2,10 9-24,-10-9-26,0 0-25,0 0-40,0 0-36,0 0-43,0 0-23,0 0-5,0 0-20,0 0-18,0 18-35,0-18-204,0 0-513,0 0 227</inkml:trace>
  <inkml:trace contextRef="#ctx0" brushRef="#br0" timeOffset="481576.0626">23905 8669 75,'0'0'217,"3"-4"-10,-3 4-11,0 0-6,4-1-9,-4 1-13,0 0-14,0 0-8,0 0-20,0 0-14,0 0-9,0 0-12,-6-6-10,2 5-11,-3 0-3,-1-1-10,-1 1-1,-5-1-4,0 3-9,-3-2-8,2 2 4,-6 0-8,-2-2 4,2 1-2,-3-1 0,0 2-4,-6 0 4,5-1-2,-2 0 2,-1 0-2,-1 0-1,-10 1 0,11-1 5,-12 0-1,0-3 2,2 1 6,-3-2-16,3 0 10,-1 2 0,-2-2-5,1-3 5,2 2-2,0 2-2,10 1 1,-3-1-4,1 1 2,1-2-4,-9 3 1,10-1-9,-2 2 3,-8-3-3,10 1 0,-1 0-3,-9 0-1,-2-3 0,10 5 2,-8-3 1,-1 0 3,8 3 7,-7-1-5,11 0-1,-12-1-2,12-3 2,0 3-4,-15-1 1,15 2-2,-1-1 10,3-2-9,-2 1-4,3-1-5,-3 3 6,3-1-6,0 1 5,2-3-3,-2-1-1,0 2 5,-4-1-9,5 3 1,-2 0-1,-2-4 2,2 0 0,-1 0 0,-2-1-3,0 2-1,6-1 4,-4 0-10,2 1 5,0-6-1,-1 5 0,-2 0 3,5-2 0,1 2-4,0 0 3,2 1 0,3-1-4,-6-2-1,2 2 3,-1-1 1,-3 2-4,2-3 0,-1 0 4,-1-1-2,2-1 5,-1 1-3,-4 4 2,6-4-3,-5 3 1,0 0 4,-1 0-8,2-2 6,1 0-2,-3 0 1,3 1 1,0-1 5,2 1-12,-1-2 5,-2 3 2,1 1 1,2-3 3,-1 4 1,3-3 6,0 2-2,-2-3-4,2 2 2,-1-1 4,-3 0-5,3 1-1,-3-1-3,3 0 1,-3-1-5,2 3 5,-2-2-6,-2-2 4,2 6 3,2-3 2,-4-1-2,4 1 3,1 0 2,5 0-1,-1 2 6,-4-1 1,4-2-2,-6 1-1,2-1 5,-5 1-8,1 0-2,-1 0 3,-2 0 6,2 0-5,-1 1-2,1-3 1,-1 1-3,-1 2-1,0 0 0,-2-2 10,5 1-11,-3-2 7,1 3 0,3 0 5,0-2-2,0 3-3,0-5-1,0 4 22,2 0-17,-1 1-8,-2-3 11,5 2-10,-1-1 4,-1-2 5,1 4-9,-2-4 2,0 3 7,2-2-6,0-1 5,-3 3-4,2-1-2,0-1 1,7 3-8,-2 0 7,-4-2-7,6 2-1,-4 0 1,1 1 1,1 0-6,-3-5-2,5 4 4,-5-1-1,3 2-6,2 1 0,-2-1 4,1-1 1,-5 2-1,4-2-2,-3 1 0,4 1 0,-5-3-7,-1 3 10,7-1 3,-2-1 5,0 3-11,3 0 1,-3-4 2,2 3 4,0 1-6,0-1-7,1 0 5,-2 0 0,2 0 3,0-1 3,-1 4-3,1-4 0,1 2-1,-4-1 4,3 1-12,-3-3 8,3 1-1,-1 0-1,-1 0-4,1 1 5,-1 0-3,-1 1 4,3-1 1,-3 1-6,3-2 6,-3 2 0,3-3 3,0-1-15,4 5 9,0-1 6,0 0-7,-1 0 0,1-1 3,0 1-2,2-1-11,-2 1 4,-4 1-1,4-1 12,-2 0-2,0 0-5,-2 0 6,0 0-1,4 1-4,0-1 4,-1 0 8,1 3-14,3-1 13,-1-1-8,-1-1 1,-2 1-2,1-1-1,2 1 0,-1 0-1,-2-1 3,5 1-1,-5 0-6,1 1 9,0-2-1,-4 2 1,0-1 3,-3 0-6,-1 2-1,-2-2 6,-1 1-5,0-1 0,4 1 2,3-2 0,-1 2 1,-1-2 1,0 0-4,1 0 2,1 2 1,0-2-3,0 2 0,1-2-1,-1 0 7,1 0-4,2 0-2,-4 0-2,2 0 7,-1 3 0,-2-1-9,2-2 4,-3 2 5,3-2-2,-4 3-3,1-3 5,2 1-4,-1 0 2,-1-1-3,0 1-2,2 0-2,-1 1 16,2-1-6,0 2-6,0-3 4,1-2-8,-1 4 11,4-4-3,-1 4 2,1-4-1,2 2-4,-2 0 3,-3 2 1,-1-4 4,0 2-8,0-1 1,1 1-1,1 1 2,-1-2 4,3 2-8,0-1 9,1 0-1,9 0 2,-12-1 2,12 1-2,-10 1-4,10-1 3,-11 2-1,11-2 3,0 0-1,-13 0 0,13 0-6,0 0 2,-10-2 1,10 2-4,0 0 6,-8-2-6,8 2-10,0 0 1,-7-3 10,7 3 0,0 0-5,0 0 3,0 0 3,0 0 0,0 0-3,0 0 2,0 0-3,-8 3 8,8-3-1,0 0 12,0 0 3,0 0-2,0 0 8,0 0-6,0 0 12,0 0 3,0 0-2,0 0 0,0 0 1,0 0 2,0 0-3,9-16-3,-6 12-2,6-3-8,-1 1 1,6-3-5,7-6 2,-1-2 1,4 3-6,0-2-4,0 3 0,1-2-8,-1 3-2,0-1 7,0 0-3,4 2-1,-6-1-4,-1-1-2,0 5 0,-5-1 0,-3 3-2,0-1 8,2-1-7,-2 6-2,-2-5 7,2-2-2,-6 4 0,4 2 2,-1-2-2,-3-2-6,3 2 6,-1-1-7,-1 0-3,0 0 0,-1 0 1,1 1-7,-3 0-1,-1 2-3,3-1 6,-7 4-3,6-5-3,-6 5-3,6-5-1,-6 5-4,6-1-3,-6 1 3,0 0-2,3-3-4,-3 3 2,0 0-4,0 0-13,0 0 3,0 0 2,0 0-6,0 0-1,0 0 3,0 0-5,0 0-6,0 0 7,0 0 0,0 0 9,0 0 1,-18 17 9,11-13-5,-7 4 13,-3 3 5,-3-2-3,-1 2-10,0 0 13,0 2 3,-3-4 3,3 2 8,-5 0-4,4 1 3,-2 0-3,0-1-7,0 0 10,0 0 3,3-1-2,-1 1-1,3 0 7,4-5 0,1 2-5,-2-4 3,5 4-2,0-3 2,-2-1-1,1 3 2,2-4-1,2 2 2,-2-1-1,2-2 2,1 2-4,2-3 1,0 2 1,5-3-4,-10 5 4,6-2-2,4-3-1,-7 2 6,7-2-8,-7 5 13,7-5-4,0 0-9,-7 2 3,7-2 8,0 0 1,-6 3-8,6-3 6,0 0 7,0 0 4,0 0 5,0 0-1,-4 2-6,4-2 17,0 0 5,0 0-2,0 0-2,0 0 6,0 0-8,0 0-8,0 0 3,0 0 3,0 0-7,0 0-4,0 0 1,0 0 1,0 0-6,0 0-2,0 0 0,0 0-18,0 0 14,0 0 3,0 0-2,0 0-2,0 0 0,0 0-9,7 14 7,-4-9-15,1 0 4,1 3 7,0 2 8,6 5-4,5 3-1,-2-3 1,-1-2-11,2 5 7,-5-3-9,8 1 8,-5-3-11,1 4 15,7 1-4,1 0 5,0-4 3,-1 1 1,0-1 0,1-1-5,1-2 6,-4 1-1,0-2-3,-4-3 3,0-2-2,-1 0-4,-1 1 1,-5-5 12,1 4-12,0-2 1,-3 0 6,1-2-7,-7-1 5,7 1 1,-7-1-4,7 3 7,-7-3-5,0 0-1,0 0 11,10 0-23,-10 0 7,0 0 3,0 0-1,4 3-5,-4-3 2,0 0 3,0 0-1,0 0-2,0 0-10,0 0-4,0 0-2,0 0-5,0 0-21,0 0 5,0 0-11,0 0-5,0 0-12,0 0-8,0 0-13,2 3-17,-2-3-17,0 0-17,0 0-26,0 0-22,0 0-33,0 0-35,0 0-22,0 0-249,0 0-569,0 0 251</inkml:trace>
  <inkml:trace contextRef="#ctx0" brushRef="#br0" timeOffset="484913.3642">13765 11792 146,'-15'-2'224,"5"-2"2,2 3-1,2 1-6,0-3-4,2 1-2,1 0-13,3 2-7,-6-2-5,6 2-11,-4-2-10,4 2 1,0 0-12,0 0-10,0 0 2,0 0-4,0 0-8,0 0 2,0 0-8,0 0-12,18 4-3,-8-2-10,-1 3-10,3-1-7,2-1 3,3-1-16,-1 5-5,5 0-15,0-1-6,1 0-4,-7 0 0,-1-3 7,1 1-33,2 2-31,-4-2-42,-2-1-16,-1-1-19,1 2-19,-2-4-19,-1 3-15,-2-3-25,1 3-16,-3-3-34,0 0-25,-4 0-25,0 0-218,3-4-523,-3 4 232</inkml:trace>
  <inkml:trace contextRef="#ctx0" brushRef="#br0" timeOffset="485724.5666">13676 11940 31,'-7'2'198,"2"-1"-8,-1 3-2,2-4-11,0 4-10,-1-3-5,5-1-11,-4 3-6,4-3 8,-1 4 2,1-4-11,4 3-1,-1 3 4,5-2-5,1 0 3,5 0-8,3 3-4,2-3-12,2 1 0,4 0 2,-2-1-28,0 3-6,-2 0-10,-4-4-6,3 1 1,-3 0-16,-3-2-1,-2 1-5,-2-2-5,0 2 3,-3-3 4,3 3 2,-6-2 2,0 0 10,1 1-3,0 0 2,-2-2 2,1 0-2,-4 0 2,0 0-9,5 0 0,-5 0 0,0 0-6,4 3-5,-4-3-3,0 0-11,0 0-4,3 2-1,-3-2-21,0 0-29,0 0-41,0 0-31,0 0-20,0 0-30,0 0-27,0 0-28,0 0-23,0 0-35,0 0-11,0 0-24,0 0-199,0 0-529,0 0 234</inkml:trace>
  <inkml:trace contextRef="#ctx0" brushRef="#br0" timeOffset="492063.6036">14871 11705 51,'5'-9'156,"-2"1"5,0-1-8,4-1-1,2-5 5,0 1-6,0-1 3,-1 1 2,2-3-3,1-5-7,-4 8 9,1-2-6,-1 0 3,0 4 3,-2 1-7,-2 2 0,3 0-6,-4 0-11,1 5 3,0 0-11,-1-2-21,-1 4-10,-1 2-15,1-4-12,-1 4-8,0 0-10,-2 12-1,-3 0-7,1 5 6,-6 9-13,-2 3 0,0 0 3,-2-1-8,3 3-2,-3 0 0,1-5-1,0 2 2,1-5 2,-1 3 3,2-2-2,1-3 2,0-4-7,0-2 5,3-1-2,-1-2 1,2 0-2,2-3-12,0 0 5,-2 0-1,3-1-6,-1-2 1,1-1 1,0 0 1,2-1-4,-2 3-4,0-1-1,2-1 6,-2-1 5,2 0-7,-1-1-7,-1 0 1,2 0-4,-2-1 0,3 3 5,0-5 4,-1 5-9,1-5 3,-3 5 7,3-5-6,0 0 5,0 0 7,-3 0 4,3 0 12,0 0 1,0 0 0,0 0 8,0 0 6,0 0 1,0 0 4,0 0-3,0 0 4,0 0-1,0 0 2,0 0 4,0 0 0,0 0 2,0 0 2,0 0-2,0 0 0,0 0-5,0 0 1,0 0-8,7-10-3,-7 10-7,0-6 0,3 5-2,-2-5-7,2 2-4,-1-3 3,0 2 0,1-1-8,2-4 0,-3-1-5,4 3-4,-2-1 4,-1-1-5,4 0-3,-3-1 1,2 4-1,-1-4-1,1 2 0,0 0-6,-1-3 5,3 4-5,-4 0 0,1 0 0,1 2 0,-2 0 3,0 0-3,1 4 6,-2-3-8,1 0 2,0 1-1,-3 2 0,2 0-2,0-1 1,-3-1-1,4 2-2,0-2 3,-1 2-4,4 0 4,-2 2 1,5-4 3,-1 4-5,5-3-2,-2 3-1,-1 0 1,2 0 4,-2 0-7,0 0 2,-2 0 1,5 3 2,-4 0-2,-1-2-1,1 0 2,-3 0-9,3 3-3,-6-2-8,2-1 2,-2-1-4,-1 1-13,-1 2 4,3-2-3,-5-1-7,5 5 12,-3-4-6,-2 4 10,0-5-7,4 5 8,-4-1 2,0-1 3,2 1 4,-1 3-7,2-2 1,-2-1 13,-1 3 1,2-1-5,-1 0 14,-1 1 0,0 1-14,0-3 5,0 2-2,0 0 8,0 0-6,0 0-3,0 0 5,0 0 1,0-2-3,0 2 1,0 1-6,-1 0 5,1-4 7,-2 4-5,1 0 4,-2-2-10,2 1 7,-1-1-1,2 2 3,-1-1 2,-2-2-12,1 1 11,-2 1 7,3-3-4,-2 3 4,0-3 3,-1 1-7,1 0 4,-1-1-7,0 0 3,-2 2-1,-1 1 2,-3-2 1,3-1-2,-1 3 1,-2-3 5,0 1 1,0-1-6,0-3 1,1 3 10,-1-1-11,-1-2 3,-2 2-5,4-3 4,-5 0 2,6 0-4,-3 0 5,-1-2-4,-2-2 7,2 3-6,0-3-3,2 3-2,1-3 4,-1 0 4,1 0-12,1 1 9,-1-2 6,2 3-4,0-2-5,0 1-2,0 0 4,3 1-3,-2-1 3,2 1 1,0-1-3,-2 2 3,3-2 0,1 2 3,-3-2-1,5 3 1,-4-3 0,4 3 3,-3-1-7,3 1 5,-7-2-7,7 2 1,0-2 1,0 2 1,0 0-7,0 0-19,0 0-13,-3-5-28,3 5-22,0 0-26,0 0-22,0 0-31,0 0-29,0 0-34,0 0-47,10-2-32,-5 0-233,3-2-587,0 3 259</inkml:trace>
  <inkml:trace contextRef="#ctx0" brushRef="#br0" timeOffset="493051.6669">15419 11860 23,'2'-5'45,"1"1"5,3-1 12,-2-3-2,1-1-5,0 1 17,2-1-6,0-5 24,0 1 0,3-1 9,-3-2 9,0 0-1,0-4 5,-1 4 2,2 2 11,-2-3-11,-1 4 6,3 1-2,-4 1 0,1 1 0,0 3 3,-3 1-5,1-2 1,1 1-9,-1 2-6,-3 1-7,3 1-6,-1 2-10,-2 1-13,1-4-7,-1 4-14,0 0-3,0 0-6,0 0-1,-6 13-4,2-2-9,-4 3 6,-4 9-5,2-3-3,-4 3-1,3 2 1,-3 0-3,1-1-3,-1 3 1,3-1 4,-3 1 0,-2-2 7,2 0 1,3 0-1,-2-2 3,3-6-3,2-2-7,0-3 0,3 0-3,-1-4 0,3 1-3,0-2-3,0-2-1,2 0-2,-2 0-3,1-2 9,1 1-14,-1-2 10,2-2 8,-2 5 14,2-5 16,0 0 14,-3 2 9,3-2 15,0 0 9,-2 3 8,2-3-6,0 0 19,0 0 1,0 0 2,0 0 2,0 0-1,0 0-11,0 0-16,6-15-2,-3 10-10,3-4-10,-4 2-7,4 0-6,-2-4-7,3 3-6,-1 0-3,0-1-13,0-1-2,2 3 2,-3-1-3,5 1-5,-3-1 6,0 1-6,4 0-7,2-2 1,1-2-5,5 2 1,-3 4-5,1 0 3,-1 1-4,-1-2-4,2 5 0,-3-2 4,2 5-8,-2-1-8,-1 3-7,-5-1-5,0 2-9,2 0 1,-4 1-5,0 1-1,-1 2-4,-1 2-3,-1-3 4,1 4 7,-2 1 8,-1-4-9,-1 3 19,0 0-8,0 0-2,0 0 4,-1-3-7,-1 1 12,0-1-1,0 1 1,-2-3-2,1 1 8,-1-1-2,0-1-3,0 2 7,-4 0 5,3-4 5,-3 2-9,2-1-1,0 2 5,-1-5-9,-1 3 8,0-3 6,0 0-1,1 0 2,-3-1-14,3-1 13,-3 3-10,0-3 0,2 0 3,-5-3-10,3 3 0,-2-3-10,1 3 1,-4-2-24,1 1-8,0 0-1,0-3 4,0 3-8,4 1-4,0-2-11,0 2-3,-1-2-9,4 1-10,0 0-14,4 0-13,3 1-24,-7 0-29,7 0-40,0 0-52,0 0-238,14-10-552,-4 5 245</inkml:trace>
  <inkml:trace contextRef="#ctx0" brushRef="#br0" timeOffset="494305.6718">14836 11379 59,'0'0'112,"3"-3"2,-1 0-11,-1 1 6,-1 2-4,3-4 2,-3 4-1,3-3-4,-3 3 0,0 0-2,2-3-5,-2 3-8,0 0-3,0 0-7,0 0-6,0 0-5,0 0-4,2-2-3,-2 2-8,0 0-15,0 0 6,0 0 1,0 0-7,0 0-3,0 0-1,0 0-1,0 0 4,0 0-6,0 0-3,0 0 11,0 0 5,0 0 3,0 0 3,0 0 7,0 0-2,0 0 7,0 0 5,0 0 1,-11 0 2,11 0 3,0 0-2,0 0 4,0 0-2,0 0-1,0 0 0,0 0 1,-5 0-2,5 0-10,-5-2-4,5 2-7,-4-3-1,1 2-5,-4-2-6,1 3 7,2 0-6,-4-3-15,2 3-2,-4 3-2,1-3-7,-4 3 3,0 3-1,-1-1-4,1 0-1,-1 5 3,-4 3-3,1 2-1,-3 1-2,2 4-1,-2 5 1,-8 8 3,4 1-7,1 3 8,1-1 1,2-5-5,-1 6 5,6-8 12,-1 2-20,2 1 3,1-2 3,2 1-4,0 2 4,1-2-7,5-1 7,-2-5-4,1 2 3,1-2-1,4-7 0,-1-1-3,2 1-1,0 1-5,1-8-10,0 4-5,3-1-12,-1-3-12,2 0-5,2 1-20,0 0-20,2-2-25,4 1-35,-2-1-37,5-2-53,4 0-244,-1-3-519,-3-4 230</inkml:trace>
  <inkml:trace contextRef="#ctx0" brushRef="#br0" timeOffset="495159.2705">15752 11601 138,'-2'-4'176,"0"0"-4,1 0 4,-1 1-7,2 3 0,-1-10-5,1 6-5,0 4-7,0-3-6,0 3-8,0 0-5,1-5-4,-1 5-5,0 0-3,0 0-11,0-4-7,0 4-9,0 0-5,2-5-4,-2 5-11,0 0-7,0 0 7,1-3-15,-1 3-8,0 0 5,6-2-17,-6 2-5,0 0-1,6 1-5,-6-1-2,8 4 0,-4-1-7,3-1 2,0 3-5,4-1-1,-3 3-1,0 1-5,3 1-3,-4-1 2,3 2-3,-3 3 3,5 0-2,-3 3 2,5 4-3,-1 0-1,0 5 2,-2-1 4,2-2-8,-2 3 4,-1 0 2,0-1-3,-2 1-4,-2 1 4,0-4 5,1 3-4,-4-6 0,-1 2-8,-2 4 4,1-1 0,-2 2-1,-1 0 0,-3-2 8,0 0-3,0-6 0,-2 6 1,-3-2 9,0 0-14,1 2 1,0-8 3,-5 5-1,-3-2 1,7-5 2,-4 3 0,0-5-3,1 0-10,2 0 10,-2-2 4,1 2-3,1-5-1,-1 3-1,5-5-9,-3 1-19,4-3-20,1 0-16,0-1-22,0 1-22,2-1-32,3-2-50,0 0-49,0 0-226,-4-7-498,7 1 220</inkml:trace>
  <inkml:trace contextRef="#ctx0" brushRef="#br0" timeOffset="496033.2421">16284 11659 120,'0'-5'198,"-2"1"-12,2-3-11,2 3-4,-2 0-8,2 1-5,1-4-13,-3 6-9,0 1-14,3-5-11,-3 5-10,0 0-18,0 0-16,0 0 4,0 0-12,-3 14 0,0-4-2,-1 8-3,-2 0 10,-2 5 3,-2 0 3,1 0 4,-2 1-9,4-6-10,-1-1-3,-1-1 1,-2 7 9,4-9 2,-3 2 0,3-1-1,1-1-4,-2-4-5,4-1-6,0 0-2,0-1-3,-1-2 6,2-2-8,2-1 2,0 1 12,-1 0 9,-1-4 12,3 0 29,-2 4 16,2-4 11,0 0 14,0 0 5,0 0 5,0 0-17,0 0-11,5-13-15,-1 2-11,2-3-8,1-4-12,-2 1-9,5-8-2,0 3-14,3-4-1,-3 0-11,1 6-1,-1 2-4,-3 1-6,3 0-6,-3 3 6,3-1-9,1-5-2,-1 7-1,0 0-8,0-1 4,2-1-9,0 2 0,-1-2-5,2 5 5,2-2-8,-2 2 1,2 2-7,-2-2-6,3 3 2,-4-5-2,-2 8-6,1-2-5,-3 5-10,2 0-11,-4 3-16,1 1 9,0 1-27,-1 0 12,0 5-19,-4 2 9,1-2-3,-1 2-2,-1-1 12,-4 2-1,-1-2-5,-2 3-6,-1 3-1,-4-4-2,0 0-12,-7 1-6,-1-1-3,0-1 0,0-1 7,-2-2 12,4-4-2,1 1 5,4-2 10,1-1 6,1 1 7,1-3 8,1 1 8,2-1 15,4 0 8,2 0 14,-8 0 8,4 3 2,4-3 9,0 0-4,0 0 0,0 0-4,0 3-1,0-3-1,0 0 1,12 5-3,-7 1-4,2 1 9,0 1-4,4 4 1,-1-1 3,0 2-1,1 2 1,-1 0 4,5 5-9,-7-3 7,2-2-2,-2 1-2,2 0-1,1-1 6,-2-1-2,-1-1-4,2 1 4,-3-1-5,0-4 3,0-1 3,-4-2-3,2-2 0,-2 2 8,0-1 1,0-3 12,-1 1 5,0-1 13,1 0 2,-3-2 5,2 4 4,-2-4-15,2 4 2,-2-4-5,0 1 1,0-1-3,0 0-7,0 0 3,0 0-5,0 0-8,5 1 0,-5-1-17,0 0-16,0 0-26,0 0-22,0 0-27,0 0-32,2 3-35,-2-3-30,0 0-39,6 1-42,-6-1-227,0 0-536,11-1 237</inkml:trace>
  <inkml:trace contextRef="#ctx0" brushRef="#br0" timeOffset="509467.0392">16868 12245 26,'-3'2'337,"3"-2"7,0 0-1,0 0 11,0 0-12,0 0-5,0 0-16,0 0-16,0 0-23,0 0-27,0 0-23,0 0-24,0 0-26,-10-2-10,10 2-41,0 0-51,0 0-57,0 0-68,0 0-68,-1 2-78,1-2-85,0 0-80,0 0-194,0 0-594,0 0 263</inkml:trace>
  <inkml:trace contextRef="#ctx0" brushRef="#br0" timeOffset="510345.5309">17754 11854 144,'6'-15'156,"2"-2"13,-2 0-7,-1-1-12,2 3 14,-1-2-5,-2 4 2,0 2 1,1-1 4,0 5 6,-2-3 0,1 4-5,-4 2 3,3-1-22,-3-1-9,2 4-21,-2 2-8,0 0-17,0 0-12,0 0-15,0 0 2,0 0-8,-12 17-9,5-3-5,-1 8-2,-2 0-9,-3 0-4,2 5 3,-1-4-8,0 5-3,2-3 0,-2-3 2,2 2-11,-1-1 0,3-3 5,-3 0-9,1 2-3,3-7 0,2-1 9,-4 0-10,4-1-2,0-2 2,0 0-6,0-2 0,1 2 2,0-2-1,0-4 4,2-1 1,0 3-6,0-3 2,2 0 4,-3 1 1,3-4-5,0-1 4,-3 4 2,3-4-2,0 0 5,0 4-3,0-4 5,0 0-1,0 0 3,0 0 8,0 0 19,0 0-9,0 0 4,0 0 13,0 0 6,0 0 1,0 0 11,0 0 1,8-9-9,-6 6-8,0-1-5,1-1 10,-1 0-2,1-1-1,1-2-14,2 1-6,-2-4 11,3 1-9,0 1-12,3-4-1,0 2-1,1-1-8,2 4-2,1-4-3,7 0 8,-2 0-14,-5 5 8,5-5-2,-2 8-17,-3 0 11,1 1-4,0 4-3,-5-1 1,1 2-10,-4 0-1,0 5 4,1 1 0,-2 0 3,-2 1-8,-1 4-2,0-1 11,-3 1-8,2-1 3,-2 6 1,-3-1 1,0-4-4,-1-2-2,1 1-6,-3 1 11,-3 3-2,0-6-6,3 0 6,-4-1 3,-5-2-7,2-1-12,0 0-2,-2-3-18,2 0 1,-1-3-4,0-1-7,0-1 3,0 0 4,4 2-3,2-3-11,-1 0-2,2-1 3,-3 2 1,6-1-8,-2 0-3,2 1-16,-1-2-15,3 1-18,-2-2-32,3 3-37,1 2-30,5-10-44,-2 5-154,4 0-453,3 1 202</inkml:trace>
  <inkml:trace contextRef="#ctx0" brushRef="#br0" timeOffset="511231.2493">18286 11789 163,'6'-16'166,"0"0"6,-3 6-13,2-1-3,-1 1-10,-1 1 1,-1 4-2,3 1-6,-2-1-7,-3 0-7,1 3-4,2-1-12,-3 3-13,0-4-8,0 4-12,0 0-4,0 0-7,0 0 3,0 12 0,-4-3 11,1 6-4,-2 3 5,-3 7-5,0-1-9,-2 2-11,3-1-1,-4-1-6,2 1-10,0-1-5,-1 2 1,0-2-8,1-6-2,1-4-8,2 2 2,-1 2 3,-4 9 125,-3 4 3,1-4-11,2-1-25,1-11-3,3-1-7,3-2-24,-1-3-3,2 2-20,0-5 2,0 2-1,-1-1-6,2-2-14,1 3 10,-2-3-5,2-1-2,0 0-3,-3-3 4,4 4-10,0-5-9,0 3 9,0-3 0,0 0-5,0 0-6,0 0 10,0 0 6,0 0-17,0 0 6,0 0-9,0 0 2,4-10 0,-4 10-5,2-3 10,-2 3 4,3-3-10,-3 3-2,1-1 5,-1 1-1,4-3 0,-2-2-7,-1 0-5,2 1 3,1-1 0,-1-1 0,0-3-3,1 0-4,3-2 0,0-4-1,0 2 0,0 1 0,0 3-6,-1-2 5,1-1-3,4-1-13,-1 3 2,-3 1 7,-1 1-6,2 2 5,-1-1-2,0 1-1,0 2 8,4 0-10,-2-1-1,5 4-9,0-1 9,-3 2-3,-2 0-9,2 2-6,-4 1 0,3 4 2,-3-2-5,-1 3 7,-1 1-1,0 0 8,-4 1-6,1-1 0,0 2-6,-2-1 12,0 1-1,-2-1-3,0 2 4,-1-2-1,0 0 6,-1-1-3,0 0-4,2-4 4,0 2 2,-4-1 10,3-1-8,-1-2-10,0 1 1,-2-1-3,-5 1-11,-1-2 10,-6-1-3,3 1 11,-7-4-5,6 4-4,0-5-19,1 1-9,1 2-20,1 0-24,0-4-27,5 1-34,-2 2-27,2 0-22,2-1-28,2 1-27,-2-1-184,3-1-487,3-1 215</inkml:trace>
  <inkml:trace contextRef="#ctx0" brushRef="#br0" timeOffset="512174.9252">18763 11579 107,'0'-10'236,"1"4"3,0 1-8,-1-2-6,3 2-16,-3 2-14,0-2-4,2 2-10,-1-2-16,-1 5-19,0 0-9,0 0-17,0 0-13,0 0-14,0 0-6,4 12-12,-2-3-7,2 7-3,0 2 17,0 8 6,3 3 14,0 0-16,-1-2-13,-2-1 2,3 6-10,0-6-9,0-2-7,-4 1 2,3-7-7,-2 0-4,0-1-2,-2-3-8,0-4 1,2 0 6,-3-2-15,0 0-6,2-3-4,-3 0-9,0 0-8,1-1-19,-1-4-12,0 4-11,0-4-14,0 3-9,0-3-11,0 0-11,2 4-14,-2-4-9,0 0-23,0 0-59,0 0-60,3-14-185,-2 8-478,2-4 212</inkml:trace>
  <inkml:trace contextRef="#ctx0" brushRef="#br0" timeOffset="512248.9711">19003 11615 103,'-5'-4'178,"-1"4"1,-4 3 2,-4 5-16,0 2-10,-7 2-1,0 5-11,0 1-11,0-1-12,0 0-14,2 0-8,2 0-11,0 0-8,-1-1-11,4 2 0,1-6-14,3 0-4,-1-1-5,0 2-21,1-4-26,-1 0-38,4-1-32,1 0-19,-1-2-20,1-1-33,-1 1-145,3-5-311,1 2 138</inkml:trace>
  <inkml:trace contextRef="#ctx0" brushRef="#br0" timeOffset="512328.0277">18592 11755 76,'-3'-4'304,"-1"1"3,1 2-6,3-3 0,0 4-5,0 0-17,0 0-20,0-4-28,0 4-19,7 0 1,2 0-28,5 4-23,1-1-17,5 2-3,1 2-30,-1 7-1,0-6-11,2 2 1,18 4-12,6 2 20,-1-2-31,0-1-4,-4-5-10,-16 1-4,-2-1-17,-9-3-23,2-1-30,-3 1-18,-5-2-18,0-1-12,-1 0-10,-1 1-14,-1-2-19,-4 0-23,-1-1-30,5 0-39,-5 0-30,0 0-49,0 0-231,0 0-544,0 0 241</inkml:trace>
  <inkml:trace contextRef="#ctx0" brushRef="#br0" timeOffset="513242.6856">17624 11567 69,'4'-7'139,"-2"0"-1,2 0 0,1-3 24,-3 4 17,1 2 6,-1-1 1,0-2-2,-2 3-1,3-1-7,-3 1-6,0 0-4,0 4-17,0-4-9,0 4-17,0 0-18,0-4-16,0 4-8,0 0-9,-12 8-9,2 3-8,-2 2-3,-6 8-10,0-1-5,-3 4-2,-6 14-4,1-3-1,1 4-1,1 0-7,0-1-3,10-5 1,-4 9-4,4-11-4,-2 12 0,5-8 4,-2-3-8,3 2 1,3-3-2,-2 3 1,2-3 4,1 3-4,3 0-3,0-2-8,2-1-13,-1 4-25,5-5 0,0 0-18,4-1-21,4-4-27,2 0-23,5-5-30,5 0-39,-1-2-226,5-6-459,0-4 203</inkml:trace>
  <inkml:trace contextRef="#ctx0" brushRef="#br0" timeOffset="513342.7484">18399 11582 209,'-3'-6'255,"2"-1"-1,-2 5-7,3-3-12,-1 1-11,1 4-19,0-6-10,-2 4-18,2 2-10,0 0-10,0 0-18,2-7-8,-2 7-14,1-3-11,-1 3-10,0 0-8,0 0-9,0 0-3,7 6-9,-3-2-7,2-2-13,-2 4 3,0 1-8,4 1-8,-3 3 1,5 3-2,0 2-3,-2 2-7,4 7 3,-3 1-1,-3 1-3,1 5-4,0 0 1,-3 3-6,-1 11 3,0-12-3,1 13 0,-2-14-5,-1-1 4,2 3 0,-6 9-7,3-15-6,0-2-9,0 4 11,4 0 27,-4 4-17,-1-3-3,-2 0-6,0 0 10,-1-3-2,1-2-5,-1 2 4,-2-2-8,1-1-7,-4-2-19,-5-1-13,1-2-14,-1-1-23,-4 4-32,2-7-31,-5-1-27,3-1-36,-2-3-32,2 3-39,1-8-152,-3 0-460,6-2 204</inkml:trace>
  <inkml:trace contextRef="#ctx0" brushRef="#br0" timeOffset="514735.5882">17379 11429 148,'3'-6'172,"1"1"-8,-1 1 5,0 2 5,-2-2-8,2 1-5,-3 0-10,0 3-5,3-2-3,-3 2-4,3-3-8,-3 3-8,0 0-2,0 0-11,0 0-11,0 0-12,0 0-7,0 0-13,0 0-8,0 0 0,-13 5-14,8 3-3,-4 1-8,-1 8-3,-4 4-3,0 5-4,-3 1-4,-1 14 0,-1 2-1,0 4-12,-4 1 7,6 3 0,-5 1 0,6 2 0,-2 3-2,5-1-4,-3-3 2,6 1-3,0 1 7,1 3-5,2-7-4,0 1 12,2 5-3,0-2-2,4 0 0,-2-5-8,2-2-9,4-2-24,-2-13-32,3 1-32,1-2-37,5-4-19,2 0-21,6-1-72,3-5-132,1-5-404,1-6 179</inkml:trace>
  <inkml:trace contextRef="#ctx0" brushRef="#br0" timeOffset="515573.4968">19079 11458 29,'2'-7'128,"0"-1"8,-2 4-13,1-3 3,0 1 6,0 2-2,2-1-4,-3 0 0,2 0-1,-1 1-3,2 1 5,-2-1-6,1 1-2,-1 0-4,3 1-9,-1-1-7,1 1 1,2 0-8,-2 1-7,6 1 1,-6 0-4,6 1-5,-3 1-2,3 0-4,4 3-12,-1 1 3,-2-1-12,2 4 7,0 3-17,-1 2-1,2 6-3,0 9-6,-4-4-3,1 5 2,-1 2-7,0 19 4,0-3-3,-6 0 2,-1 5-6,1-2 1,-8-2-3,4 3-2,-3 0-3,-1-1 2,-3 0 3,-3 4 0,3-2 8,-5-3 6,-3 5 0,-3-4-3,1 1 7,-6-3-7,1 1-1,-3-3-12,-1-4 4,1-1 1,0-6-13,4-9 5,1-1-2,-7 8 3,3-11-2,4-3-6,-1-2 14,3-2-18,-2-4-6,-1-1-15,0 3 3,1-5-12,3-1-10,3-5-13,0 2-19,1 1-22,4-6-25,0 0-46,4 0-37,0-6-45,3 0-187,2-1-469,4-5 208</inkml:trace>
  <inkml:trace contextRef="#ctx0" brushRef="#br0" timeOffset="516493.8618">19701 11505 20,'1'-4'236,"0"0"-3,0 1-13,-1 3-14,5-3-20,-5 1-13,0 2-14,1-4-21,-1 4-19,0 0-8,0 0-13,0 0-11,-1 12-15,0-1 4,-1 6-8,-3 1-6,-2 8-4,-2 3-4,-1 2-5,-1 0 4,1 1 11,0-5-5,0 2-7,-1-3 3,1 2 19,0-5 1,3-5-9,-2-1-9,2-2-10,2-5 2,-2 1-11,4-2 0,-1-1-2,1-3 1,1 0 7,-2-2 6,3 3 18,0-3 16,-2 0 20,3-3 20,0 4 19,0-4 13,0 0 7,0 0-4,0 0-8,3-12-16,-2 0-19,4-3-14,0-9-14,4 0-6,-2-2-12,4-3-10,-1 1-8,0 2-8,-1-1 0,4 4-11,-3-3-5,1 3 0,1 0-4,-1 3-3,-4 2 1,3 4-7,1-7 1,-1 6-2,0 2-4,-1 0-6,4 0-3,-1 2-13,2-1 4,1 3-15,-1 0-1,0 1 0,2 2-7,-2 0 0,1 6-8,-3-1-7,-1 2 0,-3-1-26,2 4-7,-3 3 6,-1 1-3,-2-1 3,-4 9 12,0 0 4,-3 1 2,-1 1 2,-6-1 0,-1-3-4,-2 5-7,-4-1-4,-1-1 0,-2-6-1,-4 1-3,-1-2-5,1 2 3,2-4 1,-1-3 5,7-1 6,2-1 7,6-1 4,-2 0 7,0 0 6,6 0 7,-2-1 8,2 0 13,1 0 9,3-1 9,0 0 4,0 0-1,0 0-1,0 0 0,0 0-5,0 0 3,11 3-7,-5 0 1,0-1 5,2 5-5,-2 0-2,5 6 7,-1 1-4,1 2 0,1 4 0,-1 5 3,0 0 0,0 1-3,-1 0 1,4 0-2,-4-1 0,0 0 1,-3-3-3,0-4 3,3-3-1,-4-4 1,-1 2-2,0-3 4,-3-4 4,1-1 3,1 1 18,-2-2 7,-1-1 11,2 0 11,-3 1-4,1-3-6,-1-1-10,5 4 6,-5-4-9,1 2-7,-1-2-31,0 0-33,4 3-29,-4-3-46,0 4-65,0-4-47,3 4-43,-3-4-276,0 6-587,4-3 260</inkml:trace>
  <inkml:trace contextRef="#ctx0" brushRef="#br0" timeOffset="517340.3605">19644 12610 6,'0'0'188,"0"0"3,0 0 6,10-5 6,-10 5 3,7 0-7,-7 0-7,7-1-6,-7 1-17,7 0-17,-7 0-15,4 1-17,-4-1-7,0 0-11,5 0-10,-5 0-9,0 0-5,0 0-10,0 0-9,0 0-4,0 0-10,0 0-3,0 0 0,-10 5-2,7-2-2,3-3-6,-7 2-3,7-2 0,-3 1-8,3-1 2,0 0-6,0 0 2,0 0-2,0 0-6,0 0 0,0 0 1,0 0-7,0 0-7,0 0-26,0 0-29,0 0-44,0 0-39,14 0-41,-14 0-62,4 2-171,-4-2-447,7 0 199</inkml:trace>
  <inkml:trace contextRef="#ctx0" brushRef="#br0" timeOffset="518212.2276">20530 12593 17,'2'5'149,"-2"-5"6,0 0-13,0 0 13,0 0 4,0 0 6,0 0 8,6 0-11,-6 0-4,0 0-14,6-7-6,-4 0-4,3 2-1,2 0-13,-4-5-12,4 1-9,0-1-4,-4-5-5,4 1-4,0-1-9,-3-2-5,3 3-7,-4-2-2,3 1-2,-5-2-6,2 3-3,0 1-7,-2 3 0,-1-4-3,0 4-1,0 0-8,-1-2-3,-2 3-7,1 4-4,0-6-3,-4 7 1,2-1-8,-6 0 5,3 2-1,-3 3-4,-4-1 0,-1 2-4,-1 5 5,2-1-7,-6 5 2,1 3-2,0 2 1,-2 0-3,1 1-1,1 4 4,1-1-4,-1 4 2,4 1-2,-1 2 0,-1 0-1,2 2 2,-1-1 20,5-1-5,1 3 1,0-7-6,0 2 10,2-1-11,5-3 2,0-2 5,2 1-7,0-2 1,3 2 4,-1-6-1,1-3-1,2 1-1,2-4-2,0 0 9,1 0 5,1-4 2,2-1 12,0-2 0,1-2-4,3-3 3,-1-2-10,5-5 7,-1-3 0,1-4 7,-1-2-13,1-1-7,-2-6-6,1 1 8,-3-2-10,0 3 6,1-3-4,-2 3 6,0 0 3,0 3 9,-1 1 6,-6 5 1,3 2 11,-5 5 12,0-1 7,0 2-6,0-3-9,-1 9 5,0-2-15,1 1-19,-4-1 7,3 4-8,-3 1-2,0 0-6,0 0-11,0 0 5,-6 15 2,1 0-3,-1 1-7,-2 7 1,-4 3 5,3 1-5,-1 1 11,-1 4-27,1-4 16,1 0-1,-1 0 4,3-3-5,0-1-1,0-5-1,4-1-10,-1-2 15,1-4-7,3 0 3,0-2 1,3 2 4,1-4-4,-1 1 9,4 0-10,-4-4 9,7 1-6,-2-2 19,5-3-22,-2-1-2,3-1-35,2-3-42,-1-1-42,4-7-24,-7 4-43,5-1-54,-3-1-46,3-5-64,-4 3-234,1-5-632,-3 4 281</inkml:trace>
  <inkml:trace contextRef="#ctx0" brushRef="#br0" timeOffset="519124.9087">21053 11800 203,'1'-7'243,"-1"4"-31,0 3-18,0 0-21,0 0-17,-8 11-19,0 0-13,0 6-10,-2 6-11,-1 0-8,0 0-8,2 3-4,-2-3-15,0 1-2,2-2 1,1-5-3,1-1-4,1 0-1,-5-2 8,8-2-7,0-2 5,-1-1-1,-1-3 3,0 4-4,2-5 3,1-1 6,0-1 4,-1 1 7,3-1 14,0-3 14,-2 4 26,2-4 12,0 0-3,0 0 24,0 0-13,0 0-12,0 0-18,4-12-11,0 2-9,3-2-15,0-6-6,3-5-14,4-1-3,-3 1-2,0-5-13,2 4-7,1-4-4,-1 2 4,-2 3-25,1-1 9,0 2-1,-1 1-5,-2 4-7,2 1 2,-1 4-7,-3-3 3,3 1-5,1-1-3,-1 6 0,3-4-7,-1 1-6,5 2-6,3-1 0,-4 5-13,5 0-2,-2 1-6,-2 1-5,-4 3 1,1 2-23,0-1 6,-4 4-19,-3 1 2,0 3-7,-3 0 8,1 0 2,-5 4 10,0 0 3,-3 0 10,-3 3-1,-4 1-4,-1 5 5,0-5-12,-2-4-7,-4 5-6,-3-3 4,6-6 3,-5 7 0,0-6 0,4-1 8,-1-2-2,1 0 5,-2-2 4,4-2 2,0 2 6,2-2 9,4 0-1,-4 0 4,4 0 4,1-1-1,3-1 4,-2 0 7,5 0 6,-6 2 13,6-2 7,-1 2 3,1-2-4,0 0 0,0 0 1,0 0-3,0 0 2,0 0-5,14-4 3,-10 4-1,2 2-2,-6-2-6,11 1 6,-4 0-8,0 2 5,-3 1-2,6 2 3,-3 1-5,0-1 6,-1 0-6,4 6-1,-2 3 0,-1-2 1,0 0-5,-1 2 6,-2 0-1,-1-3 0,1 4 0,-1 1 0,1-2-3,-2 3 8,1-6-6,-2-1 0,0 1-1,1 0-2,-1-2 4,0 2 1,1-2-4,-1-1 4,2-2-1,-3-4 2,3 2 20,-2-1 1,-1 1-1,3 0 15,-3-3 8,4 1 2,2-2 3,0 0-6,2 0 8,1-2-2,-1 0-2,-1 0 5,3-3-13,1 1-3,-2 0-1,-1 1-3,-1-3-8,2 1 1,-2 1 5,-2-1-14,-2 1 5,1 1 3,-1-1-10,0 2-4,-3 1-24,0 0-19,6-1-32,-6 1-41,0 0-39,0 0-19,0 0-37,-9 6-39,4-2-41,-2 0-236,-2 3-559,3 0 247</inkml:trace>
  <inkml:trace contextRef="#ctx0" brushRef="#br0" timeOffset="519976.1015">21206 12896 544,'-3'-2'555,"2"1"-13,1 1-21,-1-7-31,-1 4-41,2 3-37,-3-4-40,3 4-34,0 0-34,0 0-42,-1-1-14,1 1-38,0 0-57,0 0-72,0 0-88,0 0-104,0 0-105,0 0-103,0 0-59,0 0-364,1 10-803,-1-10 354</inkml:trace>
  <inkml:trace contextRef="#ctx0" brushRef="#br0" timeOffset="520895.979">22216 12250 98,'11'-22'251,"-1"4"2,-3 4-2,-1-1 4,1 6 5,-1 0-9,-1 1-12,-2 1-34,-1 2-22,-2 3-20,0 2-19,1 0-14,-1 0-12,-1 12-13,-4 5-7,-2 0-11,-4 11-3,5 4 11,-8 0-12,0-1 1,2 1 1,-5 11 1,4-12 12,0 1-9,-1-1-7,-1 0 11,-1-1 0,2-1 38,0-2-19,3-1-6,2 0-13,-2-3 4,5-10-31,-1 1 3,3-3-8,1-3-4,-1 1-6,3-5-4,-1 2 3,1-1 2,-1-3-6,1 1 11,1-3 28,-1 3 26,1-3 17,0 0 3,0 0 26,0 0-9,0 0 13,0 0-12,0 0-22,8-17-9,-4 7-20,3 2-11,0-8-2,3 0-14,3-3-9,-6 3-8,4-1-6,2-3-7,-5 6-6,1-3-8,2 2-13,3-2-8,0 3-5,-2-1-5,3 1-13,3 2-4,3 1-9,2 5 0,1-1-7,-7 2-1,6 4 3,3 1-6,-3 4-1,-1 2-16,-8-1-15,-4 2-15,4 3-2,-4 2 3,-1 3 8,-1 0-9,-5 2 3,0 0 7,-5 2 9,1-3 3,-5 1 7,-1 0 6,-6 2 12,-2-6 4,-2 1 2,-1 1 4,-3-6 2,5-4 5,-5 2 1,-3-2 4,3-2 0,4-2 1,0-1 0,3-1 3,1 0-4,1-1 1,3-3 4,2 1-15,-1 2 14,1-1-14,1 2-19,3-3-31,2 0-38,-2 1-26,3 3-29,-4-3-34,4 3-45,1-4-37,-1 4-43,6-5-297,-2 3-680,0 1 301</inkml:trace>
  <inkml:trace contextRef="#ctx0" brushRef="#br0" timeOffset="520977.1997">22743 12775 61,'7'-9'266,"4"-4"-13,-4 1-11,3 0-20,-3-3-6,3 1-4,0-1-9,-3 1-2,3 2 1,-2-3-22,-1 4-13,3-1 7,-3-4 0,-2 7-17,2-5-4,-2-1 16,-2 8 19,1-5-22,-1 2-13,-3 0-23,0 1-6,0 0-12,-3 0-14,3 4-15,-4-2-6,1 3-10,-7 1-11,-3 5-8,-3 1-2,-7 1-14,-1 4-2,-2 2 4,-10 7-1,10 0-7,-1 0 0,4 1-9,2 0 2,1-2-4,6-1-3,3 0 5,1-2-10,3-2-4,4 1-3,-4-1 2,3-2-1,4 2-5,0-3 8,0 4 2,4-5 4,-1 3-2,4-3 10,6 3 7,-2-5 0,6 2-1,-3-5-5,3 0 8,-2-2-6,5-4 8,1-4-5,-1 0 0,-6-2 4,3-3-5,1-3 6,-4-4-4,3 0 6,-3 1 2,-1-3 5,0 3-1,-5 4 4,2-1 1,-3 2 16,-3 3 11,1 6-2,-3-4-5,1 4-8,-1 0-12,-2 1-7,1 3-6,-1 1-13,0 0-5,0 0-7,0 0 3,-6 9-5,6 0 5,-7 2-4,3 5-6,-3 2 7,3 1 1,-5 3-7,5-5 0,0-1-2,-2 0 0,5-1 1,-2 2 7,2 0-5,1-1-2,1-3 3,1-2-3,0 1 6,1-4-6,1 1 2,1 1 4,6 0-5,0-3 3,3-1 7,-4-1-5,4-2 1,3-3 5,-3 0 0,2-3-3,-1-2-2,-2 0-6,-1 1-9,1-3-6,-2 2-16,-1 0-21,-3 1-16,0-1-30,0 1-12,-4 0-31,4-3-27,-4 5-20,0-2-27,1-2-30,0 1-36,-1 0-48,-3 1-43,4 0-228,-4 0-650,0-1 288</inkml:trace>
  <inkml:trace contextRef="#ctx0" brushRef="#br0" timeOffset="521871.4749">22039 12090 53,'8'-17'196,"-4"4"7,2 0-2,1 2 1,-3 2 2,-1 4-3,0-4-3,-2 6-10,1-2-23,-2 1-14,4 1-16,-4 3-14,0 0-14,0 0-7,0 0-9,-13 14-7,-1 4 5,-7 5-2,-6 7 3,-2 7 1,-5 3-5,0 5 2,3 1-4,-15 18 4,16-19-2,2 5-7,-2-2 0,0-1 7,9-2 6,-1-2-36,4 1 0,2-4-8,8-12-4,2 1-6,2 3 9,7-2-19,1 0 5,6-3-26,4 2-34,2 1-37,11 2-56,3 0-65,8-4-46,7-9-55,-1-1-243,1-4-571,6-2 253</inkml:trace>
  <inkml:trace contextRef="#ctx0" brushRef="#br0" timeOffset="522756.7397">22916 12060 134,'-4'-7'272,"1"0"11,3 0-3,-3 3 2,3 0-16,-1-1-12,-2 1-16,3 4-23,0-5-18,3 1-22,-3 4-23,0 0-14,11 4-3,-1 1-8,1 2-12,2 3-12,7 9-6,0 1 1,-1 7-6,12 11-12,-7 4 4,4 3-3,6 26-11,-13-24 2,-4 2-10,4 2-8,-10 2-3,-1 0 3,-4 1-11,-6-4 6,0-5-7,-3-10-11,-4 2-3,0-3 8,-10 9-10,0 1-1,2-14 2,-8 8-3,-5-2 2,7-13-6,-10 12 15,8-13-15,-9 3-2,7-8-19,-1-1-32,1-4-33,1-3-38,2 3-42,0-2-44,8-4-57,5-2-62,-1 1-294,2-5-652,4 0 288</inkml:trace>
  <inkml:trace contextRef="#ctx0" brushRef="#br0" timeOffset="522835.5535">23567 11897 46,'0'0'300,"0"-6"4,0 4 1,0 2-5,0 0-15,0-7-15,0 7-22,0 0-20,0-3-26,0 3-12,0 0-23,0 0-25,0 0-12,0 0-15,0 0-11,0 0-15,3 17-3,-1-7-18,0 8 4,1 5-8,0 3 2,2 1 21,-2 2-2,4 1 5,0-1-1,-1 0-4,-2 2-14,5 0 0,-3-1-7,-3-1-2,2-3 3,2 1-14,-4-10-9,-1 0-2,1-3 6,0-2-5,-2-5-12,2 0-12,-3-1 10,0-2-6,1 1-1,2 0-9,-3-3-7,0 3-18,0-5-13,0 3-20,0-3-25,0 0-17,3 2-21,-3-2-16,0 0-20,0 0-21,0 0-52,0 0-88,0 0-290,0 0-645,-1-17 287</inkml:trace>
  <inkml:trace contextRef="#ctx0" brushRef="#br0" timeOffset="523701.426">23818 12014 186,'1'-4'244,"1"2"-33,-2-2-17,0 4-24,0 0-15,0 0-20,-10 9-9,-2 3 1,-2 4-9,-3 3-2,-2 1-16,-4 1-4,6-1-14,0-3-5,-2 3-5,0-2-7,2-2-3,-1 2-2,4-1-9,1 1-5,2-4-5,0-2-5,-2-1-4,6-2-24,0 0-18,0-1-35,1-4-28,2 1-16,1-1-29,-1-3-26,1 2-39,3-3-142,0 0-352,0 0 156</inkml:trace>
  <inkml:trace contextRef="#ctx0" brushRef="#br0" timeOffset="523777.5262">23443 12192 14,'-3'-3'240,"-1"-2"3,1 1 0,-1 0-9,3 3-11,-1-3-18,2 4-10,0 0-12,0-7-9,0 7-10,0 0 0,17 3-13,0 2 2,7-2-7,1 4-9,2 3-14,17 1-4,-5 1-18,3 1-9,-1 2-10,0 1 1,0-2-13,-16-5-8,-2-2-6,-1 0-5,-5-6-1,-3 3 1,-4-2-1,0 0-5,-3-2 2,-1 3-8,-1-3 2,-2 2-21,1-2-28,-1 2-26,-3-2-24,3 3-36,-3-3-31,0 0-43,0 0-44,0 0-54,0 0-41,-20-5-157,10 5-502,-4-2 223</inkml:trace>
  <inkml:trace contextRef="#ctx0" brushRef="#br0" timeOffset="524677.4398">21961 11780 157,'5'-6'189,"0"-3"-1,-2 3-1,1 3-10,-1-2-18,-2 2-9,2 1-14,-1-1-12,-2 3-9,0 0-17,1-4-10,-1 4-11,0 0-2,0 0-2,-14 12 0,3-2-2,-5 5-4,-5 7-4,1 0-5,-1 1-1,-10 10-1,0 1 0,10-9-2,-10 10 0,4-2-4,-1 1 6,8-7 2,-5 7 4,2 6 4,1-1-4,-2 0 5,0 4-2,3-1 3,3 1-10,-2 1-5,3 6 5,-3-3-7,2 1-1,1 2 1,-4 1-6,8-2 3,-1 4-6,2-5-2,2 0-4,4 1-8,-1 2 0,4-3 1,3 1-4,3-15-8,1 3 0,1-3-10,0-1-17,5 0-23,-2-3-24,5-2-43,-3-2-26,8-3-46,-1-2-48,6-6-41,-1-3-216,2-2-517,3-4 229</inkml:trace>
  <inkml:trace contextRef="#ctx0" brushRef="#br0" timeOffset="524759.0531">23926 11860 133,'0'-10'217,"0"3"7,0 1-6,2-2-10,-1 2-6,0 2-12,-1-1-10,2 3-18,-1-2-7,1 1-18,-2 3-17,2-3-10,1 1-11,-3 2-8,6 0-6,-6 0-7,15 3 1,-5 2-12,3 4 0,-2-1-4,6 6-7,4 2 2,0 4-9,-2 1-3,-1 5-9,-1 3-1,4 8-2,0 6 1,0 0-5,-8 6-5,1 5-2,-10 4-1,2 25 0,-12-1 3,-1-22 0,-10 22-4,-11-2 1,8-26-3,-15 21-4,0-5 2,7-22-3,-2 0 3,-2-1-2,1-2 6,0 0-2,-3-5 8,10-4 2,0-11-2,4-2 6,-2-1-3,2-1-3,-1-1-3,1-2 2,-1-4 2,2-2-34,4-3-30,-3 1-28,4-2-34,3-4-44,1 1-46,1-4-58,4-2-46,-1-3-170,1-1-499,5-1 221</inkml:trace>
  <inkml:trace contextRef="#ctx0" brushRef="#br0" timeOffset="525670.4984">24550 11748 253,'0'0'237,"0"0"-22,2-5-27,-2 5-20,0 0-24,0 0-13,0 0-15,0 0-13,0 0-11,-9 15 14,6-4-12,-1 5-3,-3 1-13,1 7-5,-5 1-2,-3 3 2,4 0 4,-2 2 6,0 2-3,0-3 2,-1 0-3,1 3 0,0-8-3,2 3-2,0-7-6,2-3-4,2-1-5,-1-3-8,4-3-6,-1-2 2,1-1 1,-1-2 3,1 0 10,0-1 14,3-1 17,0-3 24,0 0 13,0 0 6,-4 5 15,4-5 5,0 0 14,0 0 6,0 0-6,0 0-4,0 0-21,7-17-14,-3 8-11,2-7-12,1-7-9,4 1-14,-1-4-11,1-1-8,2 0-6,0 0-5,2-4-1,-2 3-13,5-2-14,-1 0 5,-3 2-12,6 1-10,-1 1-2,-1 2-3,0-1-10,-3 4-6,2 4 2,0 1-4,-3 5-5,-4 1-16,4 1-16,-4 0-5,-10 9 2,30-11-8,-18 11-14,-12 0-6,0 0-7,37 9-8,-26 2 0,-1-2-11,-3 8 6,-3 0-13,-1 1 23,-3 0-2,-4 1 10,-3 6 2,-1-8 12,-5 2 5,0 1 9,-2-3-1,-4 0 10,-2-2-4,0-1 9,-3-1-2,0-2 1,-3-2-8,5-4 0,1 2 6,5-2-3,2-2 8,4-1 4,-1 1 7,4-2-1,1-1 22,2 1 13,-2-1 15,2 2 10,4-2 5,-6 0 25,6 0 9,-5 1 0,5-1 10,0 0-6,0 0 5,0 0-4,-6 0-13,6 0-2,0 0-6,0 0 1,0 0-25,0 0 12,-4 2-9,4-2-9,0 0-16,0 0 14,0 5-28,0-5 19,0 0-7,3 6 4,1 1 6,3 1 3,4 6-4,5 7-11,5 0 9,10 9-6,0-2 2,0 4-8,-3 2 4,-7-13 8,2 0-6,-2-2-15,-1-2 14,-2 1-4,-4-1 2,0-4 1,-3-6-10,-2 4 13,-9-11-3,11 11-7,-11-11-16,10 7 27,-10-7 0,0 0 7,0 0-3,10 11-10,-10-11 4,0 0 5,0 0-1,0 0 5,0 0 0,0 0-15,11 10 7,-11-10-2,0 0-20,0 0 22,0 0 0,0 0 2,0 0-4,0 0-1,0 0-4,0 0 2,0 0-12,0 0 13,0 0-6,0 0 13,0 0-5,0 0 2,0 0-17,0 0-15,0 0-24,0 0-35,0 0-35,0 0-52,0 0-46,0 0-69,0 0-70,0 0-255,0 0-661,0 0 293</inkml:trace>
  <inkml:trace contextRef="#ctx0" brushRef="#br0" timeOffset="547420.2629">13365 12856 157,'-9'0'183,"5"-1"3,-1-1-6,5 2-2,-6 0-5,6 0-5,0 0-5,-7 2-8,7-2-6,0 0-7,0 0-6,0 0-6,0 0-5,0 0-1,0 0 3,0 0-10,11 4-5,-2-1-4,3 0-3,3 2-6,6 3-12,-2-4-7,5 2-11,2 2 2,-2-4-14,4 4 0,-3-3-12,0-1 7,-1 1-23,0 2-16,-4-2-15,1 0-19,-7-1-8,0-1-25,-5 0-19,-1-1-31,-1 1-37,-1-2-28,-2 2-25,-1-2-3,0 1-5,-3-2-16,-3 5-145,-1-3-392,-5 1 174</inkml:trace>
  <inkml:trace contextRef="#ctx0" brushRef="#br0" timeOffset="548268.877">13282 13048 219,'-6'1'272,"1"-1"-7,3 1-7,2-1-14,0 0-12,14 3-17,3-1-9,6 5-5,1-2-15,3 0-15,13 6-8,-2 0-11,-9-4-10,9 5-16,-9-4-5,-4-1-9,2 0-19,-4 2-2,-7-3-11,-1-4-6,-3 2-11,-2-1-1,-2 2-12,-2-4-4,-1 0-6,-3 2-6,3-1-3,-3-1-3,-2-1-7,6 1 24,-6-1-23,0 0-6,4 1-1,-4-1-4,0 0 1,0 0-1,6 2-13,-6-2-8,0 0-14,0 0-16,0 0-16,0 0-18,0 0-24,0 0-26,0 0-30,0 0-21,0 0-17,0 0-26,-11 7-45,6-4-187,1 0-488,1-1 216</inkml:trace>
  <inkml:trace contextRef="#ctx0" brushRef="#br0" timeOffset="550489.0666">14542 12847 180,'3'-5'237,"0"-2"-10,-1 4-7,-1-1-10,3 2-23,-4 2-20,0 0-19,0-5-22,0 5-12,0 0-10,-8 9-9,0-1-2,-4 2-6,-5 7-8,-4 1-8,3 0-6,-1 3-3,-2-1-9,-10 11 1,0 5 0,0-4 2,2 9-3,-1-7-5,2-3-7,8-2 14,0-2-2,-1 0 0,5-1-7,-1-2-4,4 0-7,3-2-2,0 0-6,3-4-3,2-1-4,0-1-18,1-2-20,4-1-26,0-1-29,0 1-40,4-2-43,3-1-40,2-3-57,-1 0-142,5-3-428,4-4 190</inkml:trace>
  <inkml:trace contextRef="#ctx0" brushRef="#br0" timeOffset="551425.8017">14751 12977 141,'7'-6'311,"-1"-2"-13,-2 3-32,-1 2-29,0 2-33,-2-2-23,-1 3-17,0 0-18,-6 17-14,-2-1-8,-12 9-12,-3 12-7,-5 4-8,0-2-7,-1 1-1,3-1-13,-2-3-5,4 3-4,5-15-5,3 0-2,1-1-4,-1-3-5,3-2-6,1 2 4,2-6-4,1-3-2,2-2 1,3-2-2,0 0-8,-2-2-2,3-2 14,2 0 18,-1 1 11,-2-3 36,4-1 22,0 0 16,0 0 8,0 0-15,0 0-12,6-14-16,2 2-15,1-5-7,2 3-14,4-7-4,0-2-6,-5 9-1,7-4-15,-1 2-8,-4 3-1,6-1-7,0 2-10,2 4 8,-4 3-11,-1 1-10,-2 2 4,1-1-1,0 6-8,-1 2 1,-4 1-4,4 1-15,-2 4 14,0 3-4,-5 0-3,1 1-4,-2 1-1,-3 0-1,1 1-2,-6 0 0,-4 0-13,0 1 6,-5 2-11,-3-8-9,-3 3-12,-1-2 2,0-4-10,4-1-5,-4-2-13,4-1 6,2 0-2,3-5 1,-1 0-9,1-2-11,3-1-7,-1-1-7,2 2-16,2-2-10,0-1-15,2 1-35,2 1-40,3-6-38,1 2-17,5-1-227,-2 3-546,4-6 242</inkml:trace>
  <inkml:trace contextRef="#ctx0" brushRef="#br0" timeOffset="551508.213">15140 13150 132,'12'-10'328,"-2"3"0,-3 0-1,0 3-18,-1 3-27,-3-4-38,-3 5-28,5 0-30,-5 0-24,0 0-18,0 0-17,-1 14-4,-7 0-12,-4 6-14,-2 6-4,-1 0-9,-4 0-2,3 0-8,-3 0-2,5 1-14,-3-2-9,0-1 2,2 0-2,-1-2-2,2-1-4,4-4-6,1-2-4,0-2 1,-1-1-8,5-1 5,0-1-4,0-5-9,1 2 1,1 0-3,0-4-1,0-1 7,0 4 23,2-4 37,1-2 17,-2 4 25,2-4 17,0 0 7,0 0 2,0 0-11,0 0-12,6-14-12,0 7-12,2-6-14,2-1-12,2 1-13,4-3-4,-3 3-3,5-3-6,1 1-6,-3 1-5,4 2-5,1 5-7,0-1-2,-1 3-4,-5 5 1,8-1-6,-2 2-6,-7 2-3,1-1-5,-1 6-5,-5-4-1,1 5-3,-3-1-1,-1 1-6,0-1-14,-4 1-10,2-1-10,-3 1 3,0 1-12,-3-2 6,-2 4 7,-5 5 9,-7 0-2,-1-1 13,-3-2 1,6-1-1,-4-2 9,3-3-4,0-2-1,-1-2-3,1 1-13,1-2 1,0-2-6,0 0-3,1-2-19,2 1-29,4-2-26,-3-1-32,3-1-35,1 0-38,0-4-43,4 3-51,0-4-54,2 0-223,4-2-640,2-3 284</inkml:trace>
  <inkml:trace contextRef="#ctx0" brushRef="#br0" timeOffset="552388.7969">15383 12968 291,'11'-13'302,"-5"2"-10,1 1-14,-1 1-14,0 1-17,-2 3-21,0 1-23,0-1-17,-2 2-17,1 1-19,-1 0-21,2 2-8,-4 0-21,8 2-9,-4 3-9,2 0-15,3 9-3,0-2 0,3 15-3,3 2-2,6 12 1,-2-1-1,-2 3-6,-4-10 6,5 11-6,-4 2 0,-3-12-6,0 10-9,-2 1 2,-3-9 2,-1-2-3,-2 1-8,0-1 0,-3 1-3,-1 2-8,-2-6 4,-3 2 0,2-1-3,-6-2 2,-3 2-4,-5-5 7,0 0-3,-2-2-7,-1-3 0,0-1 7,0-4-9,1-2 12,3-2-4,2-7-15,4 1-9,2-2-15,2-3-24,0-1-31,4-1-37,-4-1-46,7 1-50,0 0-47,-4-10-46,5 4-241,6-5-584,5-2 259</inkml:trace>
  <inkml:trace contextRef="#ctx0" brushRef="#br0" timeOffset="552463.3011">16006 13668 330,'0'-3'467,"0"3"9,0-7-3,0 7-20,-1-3-23,1 3-32,0 0-27,0 0-22,0 0-35,-2-5-11,2 5-22,0 0-29,0 0-21,0 0-21,0 0-24,0 0-20,0 0-22,0 0-39,0 0-57,0 0-80,0 0-106,0 0-114,0 0-80,-6 8-107,5-3-360,1-5-867,1 12 384</inkml:trace>
  <inkml:trace contextRef="#ctx0" brushRef="#br0" timeOffset="557965.0567">16848 13324 9,'9'-15'270,"-1"0"-2,2 1-7,-3 5-5,-3 1-3,-1 3-41,1 1-22,-2-3-25,-1 6-22,-1 1-14,0 0-13,0 0-18,-5 20-6,-4-3 9,-1 9-12,-7 3-7,3 0-5,-8 13-8,6-12-10,-1 0 0,3 0-3,-1-1 1,2-3-8,-1-1 2,1-3-8,3 3 2,-1-7-11,4-2 0,0-1-3,0-7-3,4 1-4,-1-1-2,-2-3 2,4 3-7,0-3 0,-1-2 0,2 1 0,-1 1 0,0-1 4,0-1-5,2-3 3,0 5-1,-3-3 0,3-2-3,0 0 4,0 0 2,-3 3 7,3-3 17,0 0 23,0 0 10,0 0 26,0 0 10,0 0 12,0 0 6,0 0 11,0 0-4,0 0-11,6-9-6,-2 1-15,1-1-8,0-3-13,8-7-8,5-1-11,-1 0-7,4 1-7,2 0-7,2 4-4,2 1-9,1 2-2,-4 3-4,4 1-7,-5 5-1,-2 2-1,-3 2-9,-6 2-9,3 1 0,-4 6-6,1 2-3,0 0-7,-7-3-11,0 2-5,-1 6 0,-4 3 0,0-3 0,-4 1-5,-1 2-11,-3-3-32,0-4 22,-5 5 1,-5-2 1,1-1-17,-4-4-2,1-3-5,-1-5-7,4-3 3,0 3-3,3-6-2,0-3-4,-1-2 4,3 1-2,4-1-2,1-1 4,1-1-6,1 0-15,2 0-12,0 2-9,3 0-22,3 3-25,-1-5-36,4 5-25,1 1-42,0-1-166,3 4-482,0-1 213</inkml:trace>
  <inkml:trace contextRef="#ctx0" brushRef="#br0" timeOffset="558870.3839">17399 13507 201,'7'-9'345,"-1"1"-6,-2 2-26,0 1-30,-2 3-41,-1 1-29,-1 1-29,0 0-15,0 0-23,-6 12-19,-1 1-15,-9 7-5,1 1-11,-3 5-17,1-2-9,1-4-7,-2 7-5,-7 11 31,-2-7-3,2 8-1,5-14-15,2-1-8,2-2-5,-2-3-4,6-1-4,1-2-8,0-2-6,1-2 2,3 0-1,1-4-4,2 1-5,0-6-9,0 3 2,1-2 9,0-2 25,1 1 24,2-3 20,-3 2 23,3-2 15,0 0 4,0 0-7,0 0-10,0 0-11,7-17-13,-2 7-9,4-2-10,1-3-6,-2 3 0,2 0-19,1-1 0,-1 0-9,0-2-1,8-1-7,-8 6-3,4-2-2,0 2-6,-1 0-3,1 2-7,7 2 0,-5-2 0,3 4-6,-2 0 1,-3 3-5,3 1-8,-4 1 3,-3 3-2,-2-1-5,2 1-7,-3 0 1,0 1-5,-1 0-9,-3-1-5,1 2-6,-1 3-1,-2-1-16,1-1-20,-4 0-5,2-2-19,-3 2-6,3-1 8,-2 4 8,-7 6 27,-6 1 5,-4 0 8,1-3 8,-2 1 3,6-5-2,-6-3 4,9-1-4,-3 0-2,4-4-5,2 1-3,-3-1-13,2 0-19,2-1-32,-3 0-26,3-2-28,7 1-57,-11-5-51,5 2-64,2 0-195,1-2-577,0-1 256</inkml:trace>
  <inkml:trace contextRef="#ctx0" brushRef="#br0" timeOffset="559795.3737">16720 13093 48,'0'0'143,"3"-4"0,0-1 3,-3 5-8,4-5-5,0 2-4,-2-1-5,-2 4 11,7-6 7,-6 5 0,-1 1-2,4-7-4,-1 4-8,-3 3-9,0 0-4,3-4-11,-3 4-8,1-3-9,-1 3-6,0 0-7,0 0-4,0 0 0,3-5-9,-3 5-3,0 0-6,0 0 4,0 0-3,0 0 3,0 0-8,0 0-3,0 0 0,0 0 0,0-7-10,0 7-4,0 0 0,-4-5-11,4 5 3,-6-5-7,2 3-1,1 0-6,-2-1-6,-1-1-1,6 4 3,-13-1-1,5 1-3,-2 2-2,-7 6-2,0 0-2,-4 6 4,2 6-2,-7-2 3,-6 14-1,-1 0 0,2 2-2,4 4 5,-1-2-2,3 5 6,1-2 0,3 0 0,8-9 1,0 4 2,-2-2 5,5 0-9,2-1 4,3 1 1,1-1 2,1-2-3,1 0 6,0-1-4,4-5-4,-1-1-3,2-3-7,2 6 3,0-7 4,3 3 0,6 0-12,-3-2-30,-1-2-37,10-2-48,-2-1-53,6-4-79,-1 2-213,5-5-505,0 0 225</inkml:trace>
  <inkml:trace contextRef="#ctx0" brushRef="#br0" timeOffset="559875.6126">17643 13161 219,'-2'-5'231,"2"3"-14,0 2-17,0-7-9,0 7-19,0 0-16,0 0-13,3-2-15,-3 2-6,0 0-6,14 5-9,-4 1-7,1 0-10,2 1-3,-1 2-10,1 3-11,3 3-4,-5-3-7,2 4-6,0 5 4,3 5-3,1 0-4,-3 4-4,2 12 1,-8-8-9,5 9 13,-2 1-4,-5-9-10,-2-1-5,-2 0-10,0 2 3,-3 13 13,-5-1-6,1-12 0,-1-2-4,-4-5-5,3 3-4,-6-6 1,2-1-6,1-3-9,0-6-7,1 0 3,-7 8 12,-5 2 1,-13 0-3,0 0 3,6-8-20,3-4-5,1 0-24,1-5-29,-1 0-38,5-5-34,3 0-42,2-4-54,-3 0-173,3-4-443,6 0 196</inkml:trace>
  <inkml:trace contextRef="#ctx0" brushRef="#br0" timeOffset="560793.719">18249 13190 107,'0'-4'322,"-1"0"-9,1-2-16,0 6-21,1-4-26,-1 4-31,0 0-21,0 0-21,0 0-20,2-3-19,-2 3-12,0 0-17,0 0-8,3 17-8,2-7-9,-3 9-15,1-1 0,1 7-8,0 2-9,0 2-2,2 1-6,-2-2-10,2 4 4,-2-2 22,1 0-9,0-1-1,-1-2-6,-2 0-1,1-8-8,2 0-2,-2-2-5,-2 2 2,2-8-2,-3 0-5,3-3-10,-3 1 5,0-4 4,3 2-5,-2-4 4,-1 1-8,0 0-9,0-4-9,0 4-16,0-4-8,0 3-4,0-3-12,0 0-18,0 0-52,0 0-56,0 0-63,0-13-39,3 6-215,-3-5-529,3 0 233</inkml:trace>
  <inkml:trace contextRef="#ctx0" brushRef="#br0" timeOffset="560870.2775">18482 13339 98,'3'-7'290,"-3"4"-17,1 0-29,2 1-31,-3 2-26,0 0-19,0 0-22,0 0-14,-14 7-6,1 3-16,-3 4-14,-3 2-9,-1 0-8,-2-2-11,2 3-5,-1-1-6,0 2-5,-1-2-3,0-2-7,3 0-4,0-2-4,5 0-8,0-5 2,0 3-2,0-1-5,4-4-13,0 0-10,3 2-15,0-4-18,0 2-13,4-5-29,-1 5-19,1-4-14,0 1-18,3-2-52,0 0-165,0 0-374,-4-11 166</inkml:trace>
  <inkml:trace contextRef="#ctx0" brushRef="#br0" timeOffset="560946.4009">18137 13428 245,'-1'-5'271,"-1"3"1,2 2-10,0 0-3,-1-5-14,1 5-11,0 0-15,0 0-13,0 0-17,8 0-12,-3 0-4,3 2-17,9 1 15,4 1-8,4 1-22,1 3 9,3-1-12,9 3-9,-8-3-8,-2 0-7,0 0-6,-4-1-14,-1 0-17,-8-3-4,2-1-11,-7 1 3,1-3-6,-1 0 5,-3 2-16,-4-1-6,4-1-3,-3 0-7,-4 0-29,6 1-37,-3 0-44,-3-1-48,0 0-44,5 2-49,-5-2-57,2 2-58,-2-2-260,0 5-644,0-5 285</inkml:trace>
  <inkml:trace contextRef="#ctx0" brushRef="#br0" timeOffset="562537.8248">18695 13975 78,'0'0'248,"0"0"-14,11 3-17,-5-2-8,-2-1-15,3 3-15,-2-2-15,0-2-18,0 2-12,-2 0-12,0-1-9,-3 0-9,6 3-8,-6-3-2,0 0-19,3 0-8,-3 0-9,0 0-8,0 0-5,0 0-6,0 0-12,0 0-6,0 0 3,0 0-3,0 0 0,0 0 1,0 0 5,0 0-1,-9 5-3,9-5 2,0 0 10,0 0 3,0 0-2,0 0-4,0 0 4,0 0-8,0 0 3,0 0-8,0 0-4,0 0-5,0 0-2,11-2-1,-11 2-5,3 2-2,-3-2-1,0 0 1,0 0-8,0 0 2,0 0-1,0 0-3,0 0 1,0 0-1,0 0 0,0 0-4,0 0-1,0 0-15,0 0-13,0 0-12,0 0-17,0 0-22,0 0-26,0 0-32,0 0-50,0 0-210,12-1-442,-4-1 196</inkml:trace>
  <inkml:trace contextRef="#ctx0" brushRef="#br0" timeOffset="565499.767">19627 14022 72,'3'2'159,"-3"-2"7,0 0 1,4 1 6,-4-1-7,0 0 1,0 0-3,0 0 7,0 0-4,0 0 2,10-4-2,-10 1-9,0 3-11,3-6-18,1 1-10,-1-1-11,1 1-8,-1 0-5,0-2-10,1 2-10,-1-2-4,1-2-1,0-1-11,0 1-3,1 1-4,-1-1 0,2-1-11,-2-1-2,0-6 2,-1 8-6,0-3 2,-1-1 0,-1 3-6,0-2-1,-1 1-4,-1 0 2,0 1-10,-1 0-2,-1-2-2,0 4-6,-4-1 1,2 1-3,-1 1-3,0-1 4,-1 3-1,0 1-3,-3-3-6,2 5 7,-2-1-7,0 1 2,-3 2-3,-1-2 0,2 4-1,-2 0 1,0 1 5,-2-1-14,4 5 6,-3 1 2,1 0-4,0-2 0,4 6 6,-5 0-2,4 1-6,1 1 10,-2 0-3,3 1 0,0-1-3,2-1 3,1-1-5,2 0 1,0 0 5,0-1 0,2 0 0,1-1 5,-1 2 2,4-5 2,-1 5-4,1-2 2,1-3 6,-1 1-1,5-2 11,-1 0-12,1 0 1,2 1-1,0-2 1,4 0-1,-2-2 3,-2-2 3,6-1-8,-5 0 13,3-1-16,-1-4 8,4-3-2,-2 1 0,0-5-2,0 3-1,3-6-2,0-2 7,-3-2-2,3 4 3,-6 1-5,1-1-6,-3 1 22,0-2 4,-1 3 1,-1 4 14,-1-2 14,-2 4 6,-1 0-2,0 2-1,0 0-26,-2 1 12,2 1-14,-3 3-3,3-5-13,-3 5-13,0 0-1,0 0 0,0 0-10,0 0 5,-10 22 2,0-10-4,0 2 0,-1 7 2,0 3 4,4-8-2,-2 1 7,2 0-15,4 0 7,-1-1 8,2 1-7,-2 1 3,4-2-9,0-4 4,3 0-4,-2-2 2,1 0 7,2 4-1,6-1 2,0-1 1,4 0 10,-1-1 1,0-5-5,3 2-1,-2-1 0,3-5-13,-3 1-20,3-3-26,-3-3-24,-1 1-26,1-1-41,-4 0-38,0-2-51,-2-1-40,-1 2-51,-3-2-168,-1 1-529,0 2 234</inkml:trace>
  <inkml:trace contextRef="#ctx0" brushRef="#br0" timeOffset="566365.0535">20130 14069 88,'0'0'432,"6"0"23,-6 0 14,4-2-6,-4 2-10,0-3-11,3 1-20,-3 2-11,0 0-23,1-5-35,-1 5-22,0 0-39,0 0-42,0 0-24,0 0-54,0 0-72,3-2-108,-3 2-140,0 0-138,0 0-113,-1 11-74,-1-5-267,2-1-799,2 1 353</inkml:trace>
  <inkml:trace contextRef="#ctx0" brushRef="#br0" timeOffset="571050.082">21174 14136 25,'1'1'155,"-1"-1"7,3 3-1,1-2 5,-1 0 0,-3-1-7,9-1-8,-9 1-4,8-2-6,-4 0-3,1-2-13,0-1-6,-1 2-13,3-5-11,-1-1-4,1-3-14,0 4-12,0-6-3,0-1-7,0 2-6,-1-3-5,-2 2-1,0-1-7,1 5-3,-4-2-4,-1 3-2,4 0-8,-4 3 1,-1-3-3,-2 4-8,2 0-1,-4 0-3,-2 0-1,-4 2-2,-2 1-5,-1 4 2,-8 2 1,-1 3 0,-1 2-2,0 3 5,-1-1-3,1 2 1,0 4-4,4 0 4,1 0-3,2 0 2,4-7-3,1 6 0,2-3 1,2 3 3,0-1-1,4-5 1,-2 0 0,3 0 0,2-1 4,1 1 1,0-5 2,0 4-1,1-2 2,5 1 3,-1 1-1,3-4 1,0 3-5,5-1 7,-3-5 3,0 1 3,1-2-3,2 0-1,3-3-2,-3-5-2,8-6 4,-1 4-6,-2-8 1,2 2-4,-4-4-1,0 2 1,1-3-4,-7 8 2,0-3-3,-2 2 5,-1 3 7,-2 2 3,0 1-1,-2 2-7,-1 1-3,0 1-7,-2 1 0,0 2-3,0 0 1,0 0 0,-7 13-1,0-4-2,0 0 2,-1 7 4,-1 0-4,2 0 2,0 1-5,0 0 4,2 3 3,0-3-1,1 0 2,2-1-2,2-3 3,0-1-2,1 4 4,0-5 0,3-1 3,1-1 0,1 0 2,2-1 3,0-1-2,4 0 3,1 0-7,4-3 7,0-3-7,4-2 2,-1-3-1,1-1 4,3-6 3,-3-2-6,-1-3 1,3-2-4,-1-4-2,6-11 1,-7 9 5,-2-3-5,-1-1 0,2 2-2,-2-1 0,-2 3-1,-1 2 1,-2 0 7,-5 7 16,-4 0 6,2 6 6,1-1 2,-3 0 1,-1 1-10,0 5-1,1 2-10,-4-2-2,0 4-10,3-3-3,-3 3-7,0 0 4,-6 13 3,-1 0-5,-4 0 3,1 9-5,-4 3 5,-3 0-1,0 0-5,0-1 6,-1 0-5,0-1 3,2 2-2,1-4 1,-1 0 5,6-7-4,-1 1 0,4-4-1,-3 0-2,3-4 3,2 3-3,3-5 3,-3 0-6,3 1 6,-1-3 0,-1 0 6,3 1-3,1-4 0,-5 3 11,5-3 19,-1 3 13,1-3 24,0 0 14,0 0 13,0 0 2,0 0-7,7-10-11,0 2-14,4-2-3,-1 1-3,4-1-8,2-3-7,-2 2-4,4-1-10,1 0-2,3 4-3,-1-1-4,-3-1-5,5 6 2,-2 0-20,0 2 10,-7 2 0,3 0-3,0 2 0,-4-1-4,0 4-5,-4-1-3,1 1-9,-3 5-3,0-1 5,-1 1 0,-2 0-6,-4 6 5,4-1-4,-4-2 12,0 3-9,-4-3 1,1-2-4,-4 4 0,3-3 3,-6 0 1,0 0 10,1 0-5,-4-4-3,0 1 18,1-2-20,-3-2 11,2-2-3,-2-1 8,0 0-15,-1-4-8,-1 0-6,-1 1-18,7-4-16,-2-1-18,0 1-38,2-1-30,-2-1-31,4 1-59,0-2-32,-1 0-47,-1-2-162,1-1-515,2 4 229</inkml:trace>
  <inkml:trace contextRef="#ctx0" brushRef="#br0" timeOffset="571942.0804">21033 13632 165,'0'-3'198,"0"-3"-23,0 4-15,-3-2-19,-2 1-12,-2 1-19,-6 2-9,-2 2-8,-1 0-8,-7 4-10,-2 3 1,1 0 1,-3 4-1,1 1-11,0 3-4,-9 7-8,3 5 1,2 2 6,0 2-11,9-7 3,-3 9-6,5-8 12,0 0 1,5 0-13,1-2 0,2 3 3,0-2-9,3 3 2,3 0-1,4 1 2,1-1-3,3 2 4,3-1-4,3-1 0,5 0-1,0 0-9,6 0-1,8 2-32,-8-9-36,6-1-41,-1-4-60,11 1-43,-12-6-43,2-4-127,0-3-383,4-3 170</inkml:trace>
  <inkml:trace contextRef="#ctx0" brushRef="#br0" timeOffset="572876.0623">21906 13822 77,'0'-5'184,"0"1"-3,-1-1 2,-2 2 3,3 0-9,0 3-8,0-6-12,0 6-10,0-5-13,0 5-17,0 0-9,0 0-14,0 0-7,14 8-10,-4 1-7,4-2 0,0 5-12,3 3-11,0 5-1,1 2-7,-1 5-3,0 1-5,7 10 1,-11-7-3,5 12-9,-11-9 0,2 10 1,-4-9-3,-2-2 0,-2 1-6,-2 0 3,-5 0-2,1-3-1,-4 1 2,-2-1-2,0-2-3,-2-2 0,3-1 1,-5-4 2,0 3-7,2-2 7,-3-6-3,1 2 0,2-8-1,-4 5 5,-1-3-6,5-1 4,-1-4-1,-1 1 1,0-2-6,0-2 4,0-3-17,2 0-3,3-2-33,-1-2-23,1 2-31,1-5-54,2 3-45,0-5-184,4 2-412,2-2 182</inkml:trace>
  <inkml:trace contextRef="#ctx0" brushRef="#br0" timeOffset="572957.4662">22429 13739 149,'0'-2'236,"0"2"-27,1-7-23,-1 7-12,0 0-22,0-7-24,0 7-11,0 0-10,0 0-16,0 0-7,0 0-14,2 24 0,-2-12-8,1 5-7,1 1 2,2 8-6,0 3 2,0-5-4,2 7 7,-2-6-13,5 4 11,-3-4-14,0 0-1,-3-5-4,3-1-5,-2-2-2,-2-1 2,3 0-8,-2-4 1,0-1-5,-2-3 0,0 2 5,1-5-9,-1 2-2,-1-5 2,2 4 2,-1-2-2,-1-1-2,0-3 2,1 6-2,-1-6-13,0 3-18,0-3-15,0 0-21,0 0-22,0 0-16,0 0-8,0 0-24,0 0-70,0 0-134,3-10-354,0 4 157</inkml:trace>
  <inkml:trace contextRef="#ctx0" brushRef="#br0" timeOffset="573035.5519">22629 13841 153,'0'-4'176,"0"4"-24,0 0-15,0 0-22,-10 2-4,3 5-15,-10 8 1,-4 3-7,-3 0-3,2 2-9,-3-1-1,0 0-8,0-2-4,1 1 0,0 0-5,0-2-1,4-1-9,-1-3-2,7-1-6,0-1-6,3-2-1,-1 2-5,4-4 1,0 1-3,-1-2-7,5-2 7,0 3-9,-2-4-3,3-1-4,0 2-11,-1-1-1,4-2-9,-3 2-8,3-2-29,0 0-63,-4-7-24,1 2-25,3-2-111,0 2-292,-3-2 130</inkml:trace>
  <inkml:trace contextRef="#ctx0" brushRef="#br0" timeOffset="573898.3114">22164 13929 87,'0'0'194,"-3"-3"-5,3 3-7,-1-3-10,1 3-5,0 0-1,0 0-11,0 0-11,0 0-6,0 0 2,8-1-7,1 3 1,6 0-7,6 3-4,6 3 5,1-1-29,10 2 2,3 1-8,-13-2-6,9 2-3,1 1-6,-8-4-1,9 4-4,2-2-2,-2 3-8,-12-6-4,1 2-1,0-4-4,-4 1 2,0-2 6,-4 2-6,-2-3 12,-6-1 3,0 0-7,-3 0-5,1 1-3,-2-1-5,-4 0-1,3-1-9,-4 0 0,1 1-3,-4-1-4,0 0 1,10 0-9,-10 0 5,3 0-11,-3 0-1,0 0-5,6 1-11,-6-1-8,0 0-16,1 1-17,-1-1-10,0 0-24,0 0-20,0 0-26,0 0-27,0 0-26,0 0-33,0 0-30,0 0-30,0 0 8,0 0 0,-10 8-136,5-6-424,0 1 188</inkml:trace>
  <inkml:trace contextRef="#ctx0" brushRef="#br0" timeOffset="575373.2162">14244 3079 118,'0'-5'167,"0"5"-6,0-7 7,-3 3-6,6-1 4,-3-1-1,0 2-3,0-3-4,0 1 0,0 2-2,0-1-3,0 5-6,-3-5-11,3 5-10,0-5-16,0 5-9,0 0-17,-2-2-12,2 2-12,0 0-8,0 0-7,-3 13-6,-2-2 26,0 6 1,-2 12-11,-5 1-8,4 4 2,-7 13-7,0-3-2,3 5-10,2-16 4,0-1-3,0-1-3,0 3-3,0-4 0,-1-3-2,4 0-9,1-8 3,-3 5 0,4-10-6,1-1 3,1-3-5,3 0 0,-4-1 7,3-4-2,-2 1 9,1-2 8,2 1 6,0-2 13,0-3 9,-2 3-8,2-3 28,0 0 4,-2 3 6,2-3-2,0 0-2,0 0 8,0 0-9,0 0-14,0 0-2,2-12-15,-2 4-3,2 0-6,-2-2-7,3-2-2,-1-1-10,1-3 1,2-1-2,-1-1-17,3-5-4,-2-3-6,0 1-14,2-4 9,-1 3-4,1-6 5,0 5 1,4-2-1,-2 1 9,-1-5-9,-2 5-3,2 0-8,-4 1 11,2 2 3,3 3 4,-7 2-3,3 2-28,0 3 18,-3 4 2,0 1 9,1-1 6,0 6-16,-2 0 13,1-2-2,-1 3 3,1 0-3,-1 2-4,1-2 11,-2 4-8,2-5 7,-2 5 2,4-5-11,-1 3 4,2-1 1,-3 1-4,3 2 11,3 0 1,5-2 1,9 2 2,1-3 1,1 1-1,0 4-2,-1-4 0,-1 4 0,-7-2 2,6 5-9,-4-3 6,-1 2-4,1-1 10,-2 1-16,-1 2 8,3-3-8,-3-1 6,0 0-6,0-1 0,2 1-2,-2 0 0,-6 1-2,2-3-16,-1 3-6,-2-1-12,0-2-4,-3 0-5,2 1 8,-6-1 3,5 1 2,-5-1-7,6 2 2,-6-2 4,4 2 0,-4-2 3,0 0-2,0 0-4,0 0 0,5 1-3,-5-1-5,0 0-17,0 0 2,0 2-10,0-2-17,0 0-12,0 0-20,0 0-16,1 5-24,-1-5-18,0 0-10,-7 4-9,3-3-1,-1 0-7,3 2 0,2-3 2,-9 4-120,5-1-351,-5-3 155</inkml:trace>
  <inkml:trace contextRef="#ctx0" brushRef="#br0" timeOffset="576282.2021">14158 3282 56,'-6'0'253,"2"2"-13,4-2-24,-5 1-17,5-1-17,0 0-19,0 0-14,0 0-9,0 0-6,0 0 5,15 3-4,-4-2-4,6-1 1,4 3-12,0-1-6,3 0-8,3 0-16,-6-1-1,0 2-11,1 0-7,-8-2-6,-3-1-8,-3 0-4,2 0-5,-3 0-4,0 3-5,-2-3-2,0 0-6,-1 0-4,2 1-1,-6-1-6,4 0-10,2 2-2,-6-2-31,0 0-22,4 0-28,-4 0-30,7-2-28,-7 2-35,4-4-48,2 3-48,0-2-136,2-3-431,5-2 191</inkml:trace>
  <inkml:trace contextRef="#ctx0" brushRef="#br0" timeOffset="577252.0184">14869 2890 1973,'10'-24'76,"-3"6"-3,0-5 35,-2 8 10,-3 5 28,1 1-7,-1 2-11,-2 0-30,0 2-20,2 3-17,-2 2-6,0 0-11,0 0-2,-4 16-7,-1-2-1,0 3-1,-2 10-3,-1 0-2,2 1-7,-1 0 5,1 0-2,1-3-2,-1-7-2,0 5 5,3-6-10,0 2 10,0-6-12,-2-3 1,4 1 3,-2-3-1,0 1 5,3-1-4,-1-2 3,-2-3 5,3 2 10,0-3 4,-3 3 18,3-3-2,0-2-1,0 0 5,-3 7 0,3-7-3,0 0 12,0 0-2,0 0 1,0 0 3,0 3 3,0-3 0,0 0-2,0 0 1,0 0-8,0 0 5,0 0-5,0 0-6,0 0 5,0 0-3,0 0-9,0 0-1,0 0-4,0 0-4,0 0-6,0 0 2,0 0-2,6-14-3,-6 10-7,2 0 2,-1 0-6,-1 4-4,3-14 1,-2 6-9,2 1 5,1-10-1,-1 2-3,2 0 2,-2-1-6,2-1 1,-1 1-4,0 6 1,-1-3 1,1 5 1,-1-1-4,-1 0 1,0 1-5,0 4 4,2-8-1,-3 7-1,-1 2 0,2-4 5,-1 0-7,2 3 1,1-4-5,3 1 4,-2-1-1,4 0 2,-3-1 3,2-1-10,2-2 5,0 0-7,0 1 4,-1 3-1,-1 0 4,-1-1-1,-1 2 0,-1-1 0,2 3-1,-2 2 8,0-4-7,-1 3 3,-1-1 0,1 5-2,0-7-5,-3 6 5,3-1 0,-1 0-3,-3 2-3,5-1 3,-2-1 0,1 0-9,1 1 6,-5 1-5,9 0 0,-3 0-7,-2 1-5,3 1-10,-4 0-9,4-1-1,-4 2-9,-1 1-9,0 1 1,2-2 5,-2 3 0,-1 2-8,-1 0 11,-1 3-9,-2-1 5,0 0-13,-4 4 2,0-4-10,0 2 3,-3 2-3,3-5-1,-3 2 3,1 3 1,-4-5 6,2-3 4,-2 6 6,2-8 5,2 1 7,-1-2 4,2 2 6,-1-2 0,2-2 7,0 2 7,3-1 7,0-2 6,-2 3 9,6-3-4,-4 0 0,4 0 12,-6 2-6,6-2 6,0 0 0,-2 2 13,2-2-8,0 0-1,0 0 0,0 0 6,0 0 11,0 0-11,0 0 3,0 0-7,-7 0 4,7 0-2,0 0-4,0 0 3,0 0-4,0 0 5,0 0-9,0 0 13,0 0-13,0 0 3,0 0-3,0 0-1,0 0-17,0 0 16,0 0 6,0 0-3,0 0 0,0 0 3,0 0-8,0 0-2,0 0 5,0 0 0,0 0-1,0 0-2,0 0 3,0 0-1,0 0-14,0 0 8,0 0 7,0 0 2,0 0-1,0 0-5,0 0 5,0 0-8,0 0-2,0 0 7,0 0 1,0 4 3,0-4-13,0 0-4,0 0 16,0 0 0,0 0-5,0 0-8,0 0-19,0 0-17,0 0-24,0 0-25,0 0-29,0 0-37,0 0-45,0 0-41,0 0-34,0 0-163,0 0-478,0 0 212</inkml:trace>
  <inkml:trace contextRef="#ctx0" brushRef="#br0" timeOffset="577332.214">14807 2752 136,'4'-14'232,"-1"3"13,0 0 14,0 0 11,-2 4 0,1 1-7,-1-1-1,-1 2-5,0 0-34,0 5 10,0-7-29,0 7-29,0-5-26,0 5-10,0 0-6,0 0-30,0 0-12,-3 19-10,3-7-6,0 5-4,0 3-9,2 7-3,1 2 0,-1-2-5,6 1-9,-4-1 1,3 3 0,1 0 13,-1-1-16,0-2-19,3 0 14,-3-5-13,-3-6 6,4 1 0,-3 0-7,-1-7-3,2 2-4,-3-1 3,1-3 1,-1-1-11,-3 0-25,1-2 15,2 0-6,-3 0-11,0-5-4,4 5-18,-4-5-6,3 4-20,-3-4-19,0 0-21,0 0-19,4 1-28,-4-1-54,0 0-67,12-12-43,-7 2-207,1 0-568,2-2 252</inkml:trace>
  <inkml:trace contextRef="#ctx0" brushRef="#br0" timeOffset="577409.2694">15117 2709 9,'4'-17'232,"-1"6"15,-3 0 6,3 1 2,-3 5-22,0-2-21,0 5-26,-1-3-26,1 5-15,-9 7-8,-1 5-10,-7 8-4,-4-2-14,0 5-9,-8 8-6,-1 5-8,1-6-10,9-6-8,-3-2-9,4 2 11,-10 7 2,-1 1-17,10-8 7,0-3-10,0 1 6,0-6-7,5 0-12,2-4 2,3-3 7,3-1-21,1-3-19,3-1-5,-2 0-23,4-3-22,1-1-18,-6 7-13,6-7-11,0 0-40,0 0-45,0 0-40,0-24-23,4 15 0,1-3-144,-2 1-406,2-5 179</inkml:trace>
  <inkml:trace contextRef="#ctx0" brushRef="#br0" timeOffset="578347.1479">14731 2921 18,'0'-4'98,"0"4"15,0-17 12,0 12 26,-3-2 21,3 2 24,-2 0 6,2 5 1,-2-10 19,2 6-4,-3 0 4,3 4-14,-2-6-9,2 6-12,0 0-16,0 0-6,-1-5-20,1 5-15,0 0-12,0 0-30,0 0 20,0 0-11,6-3-7,-6 3-7,14 1-17,-1 3 7,2-2-6,8 0 10,-2 3-21,5 3-5,0-2 4,15 2-6,-3-2-4,2 0-4,-11-1-11,-1 1 13,-4 1-16,3-2-7,-3-3 13,-1 0-7,-7-1-4,-3 1-2,-3-2-11,-3 0 5,1 1 2,-8-1 3,10 0-6,-10 0-8,7 2 1,-7-2-12,0 0-4,0 0-14,8 2-39,-8-2 5,0 0-12,0 0-27,0 0-31,0 0-31,0 0-28,0 0-39,0 0-25,0 0-36,0 0-221,0 0-550,0 0 244</inkml:trace>
  <inkml:trace contextRef="#ctx0" brushRef="#br0" timeOffset="578437.9626">14182 2581 14,'0'-12'160,"1"-2"3,-2 5-2,0-1 4,-2 1 0,1 2-6,1 1-14,-3 2-18,-1 2-11,0 0-10,-4 4-13,-2 0-8,-2 3-13,-2 3 0,-2 8-1,-3-1-8,2 2-1,-5 4 1,-7 8-5,3 5 6,-1-2-7,-1 2 2,1 5-4,0 5-3,1 5-6,1-3-5,0 5 6,-2 0-5,-4 20 2,9-18-2,4-2-3,-1 3 0,0 1 3,4-1 7,2-2-1,0 0-4,4 4-6,3-9-2,0 3-2,3 0-4,3 0 2,3 1-6,3 1 1,0-6-15,5 1-7,-3-18-35,9 13-24,-3-12-26,3-2-40,5-3-49,12 5-33,2-11-218,3-4-454,0-9 202</inkml:trace>
  <inkml:trace contextRef="#ctx0" brushRef="#br0" timeOffset="579395.0409">15251 2433 67,'0'-7'233,"0"2"-10,0-1-10,0 2-9,0 4-11,0-8-17,1 7-18,-1 1-14,5-3-13,3 3-11,1 3-14,3 4-5,2 3-13,2 8-4,1 2-9,2 21-1,1 2-29,-6 6 9,-1 0-3,-2 8-3,-7-3-3,-1 2-4,-3 28 0,-4-24 13,-7 24 4,2-30-5,-5 6-3,0-8 1,1 1-4,-5-5-6,-2 0 1,2-8-9,-2 1 4,2-12-8,1-1 1,-3-2 5,1-2-2,2 1-13,-1-7-14,2 2-14,4-8-12,2-1-29,2-6-31,0 0-54,0-4-77,2-3-57,-3-4-160,5-2-462,-3-6 204</inkml:trace>
  <inkml:trace contextRef="#ctx0" brushRef="#br0" timeOffset="579489.4356">15703 2494 208,'2'-5'225,"-1"2"-22,-1-2-29,0 5-17,0 0-25,0 0-7,0 0-21,4 21-4,-4-5-13,0 8-8,-4 5 0,0 0-5,1 2 3,-2-2-9,-1-2 2,1 0 0,1-8-6,-3 5-1,3-9-7,1 2-2,-1-5 1,3-3-3,-4-1 8,4-1 8,-2-2 24,1 1 16,0-3 22,2-3 26,-2 5 22,2-5 12,0 0 3,0 0-19,0 0-17,2-17-14,-1 5-21,1-5-12,2-9-12,3-1-7,-2-4-13,1-3-11,1 0-2,5-12-10,2-2-13,-5 14-5,8-10-10,-3 16-2,1-2-13,-3 3 1,2 5-4,-5 6-6,1 1-4,1 4 1,1 0-15,-2 2-11,-1 6-22,-1 2-15,2 2-14,1 0-21,2 8-13,-6-1 2,0 3-10,-1 6 11,-5 2-1,-5 6-4,-3 1-23,-6-1-23,0 4-10,-5-3 0,1-2 7,1-2 17,-1-6 12,7-6 15,2-2 11,2-1 19,0-1 31,2-2 16,1 2 7,0-5-1,2 2 6,1-3 1,1 8 5,3-4 9,2 1-6,1 4 10,4 1-1,1 3-1,-1 2 9,3 3 1,0 4 5,0-1-1,1-1-4,-2 4 7,-3-2-1,1 2-1,-5-10-1,1 4-8,-3-1-26,2-2-10,-5 1-47,1-2-37,-1-2-59,-1 0-101,2 0-309,-2-3 136</inkml:trace>
  <inkml:trace contextRef="#ctx0" brushRef="#br0" timeOffset="579569.5555">15949 3292 3627,'-18'0'122,"4"0"-98,4 0 32,-1 0 40,4-3 64,0 3-14,4 0-36,3 0-25,0 0-18,-7 0-2,7 0-11,0 0-7,0 0-3,0 0 2,28 3-13,-7-1 1,2 1-5,1-1 3,2 1-2,-6 1-22,3 0-28,-2 0-30,-7-2-35,-4-1-36,1 1-48,-5-1-46,-2 2-59,3-3-37,-5 4-26,-4 1-219,-2-2-602,-4 1 266</inkml:trace>
  <inkml:trace contextRef="#ctx0" brushRef="#br0" timeOffset="579651.6374">15793 3491 244,'-4'2'253,"4"1"9,0 0 9,4-2-15,3 1-2,3-1-18,4 3-22,13-2-31,1-1 6,13 0-24,3 0-9,-2 0-35,0 2-55,1-2-84,-5-1-95,-9 3-120,-1-7-185,0 0-452,-1-3 199</inkml:trace>
  <inkml:trace contextRef="#ctx0" brushRef="#br0" timeOffset="580625.6651">16652 3072 3478,'0'-5'7,"-4"-5"3,4 3 13,-3 5 3,3-2-3,0 4-23,0 0 0,0 0 1,0 0-2,-11 18 3,3 7 6,-3 4-1,-8 14 4,4-2 1,1 5 4,-4 0 7,3-1 7,-2-4 20,0 2 2,3-15-1,4 1-4,-1-1-13,1-3 6,2-2-7,2-6 1,-1-3-5,1 2-3,1-5 11,0-2-5,3-4 4,-1 0 19,0-1 12,2 2 16,-2-3 31,3-3 22,-1 2 21,-1 1 16,2-3 5,0 0-3,0 0-20,2-15-13,-1 5-16,3-8-13,3-11-17,-1-2-12,4-13-7,-3-2-17,4-4-16,0-1-6,1 5-4,-1-3-7,0 5-3,0-1-2,-1 13-7,0 1 3,-3 3-2,0 0-2,6 1-4,-2 4-1,0 2-3,-3 7 4,2 0-6,5-2-3,3-1-10,8 2-4,14 4-17,-13 7-9,11-2-26,-10 3-21,-1 2-33,-3 1-29,-3 2-21,-4 3-12,3 3-19,-8 2-26,0 2-22,-5 0-14,-3 1-11,-7 4-45,2 1-37,-10-1-266,-5 1-671,-4-2 298</inkml:trace>
  <inkml:trace contextRef="#ctx0" brushRef="#br0" timeOffset="580713.63">16531 3267 115,'3'1'310,"-3"-1"4,7 3-8,1-1-14,8-2-20,5 0-23,0 0-35,6 2-12,1-2-22,10 0-19,-8 2-14,-2-2-35,0 3-51,-4-1-49,0 0-42,-3-4-44,-4 2-66,3-2-80,-7-3-195,-1 1-447,1-4 198</inkml:trace>
  <inkml:trace contextRef="#ctx0" brushRef="#br0" timeOffset="580801.7755">17202 2832 253,'1'-9'389,"3"1"-16,-1 1-25,0 2-31,-3 0-43,2 3-21,0-1-42,-2 3-28,0 0-26,0 0-15,2 10-16,-4-3-7,-2 8-13,1 2-8,-4 1-21,0 9-1,0 3-5,0-5-4,-3 0-8,3 0-9,-3-2 15,6-6-25,-3-2-3,4-5-6,-1 0 1,1-2-3,0 1-2,2-5-3,-2 0 2,3 0-2,0-4 31,-3 7 24,3-6 14,0-1 19,0 0 9,0 0 11,0 0 6,0 0-7,0 0-15,0-13-12,3 3-14,1-9-11,1 0-7,3-6-5,-1-4-7,0 3-5,3 0-11,1-4-3,-1 1-4,-3 2-9,4 1-7,1-1-5,-1 4 5,-1-2-7,-2 12-5,1-1 0,-1 2-9,0 0 6,-2 5-1,1-4-6,2 5-2,-1-1-9,1 2-10,3 2-10,0-2-8,-1 4-12,-3 2-29,2 0-44,-1 2-6,-2 1-17,-3 1-2,0 4 13,-1 1 1,-4 1-1,-2 5-11,-6-2-13,-2 1-12,-6 6-19,-3-5-7,1-4 8,-2 2 5,5-6 16,2 0 13,6-3 33,-1-2 13,2 2 35,3-3 3,-2 0 16,4 1 10,2-3 2,0 0-2,-5 5 10,5-5-2,6 9 22,-2-2 3,6 0 8,-2 0 1,1 4-2,1 1 7,0-2 2,-1 4 5,1-1 2,0 0 2,-3-5-4,0 5 3,1-4-1,-2 0-3,-3-4 0,1 2-1,-1-2-4,0 1-4,-2-3-18,-1 3-23,3-2-22,-3 1-21,0-1-17,0-4-23,-3 7-46,3-7-127,-7 4-325,7-4 144</inkml:trace>
  <inkml:trace contextRef="#ctx0" brushRef="#br0" timeOffset="581768.9268">16655 2555 61,'0'-2'254,"0"2"-26,0-4-30,0 4-25,0 0-21,0 0-21,0 0-8,-11 10-19,4 4-5,-3 1-12,-7 11-4,-1-2-14,-7 15 1,-3-2-8,2 4-6,-1 2-2,-1 3-9,3 2 4,-1 1-5,-3 24 4,6-28-6,1 9 1,2-4-8,-1 4-3,1 0 10,2-2 0,1-5-5,7-1 0,-1-2 5,5-10-2,3 1-5,3-1-3,3-1 2,1-1-2,2-1-4,8-2-12,0 0-20,2-4-39,1-7-38,1 0-59,5-3-53,3-6-190,-2-4-416,3-2 185</inkml:trace>
  <inkml:trace contextRef="#ctx0" brushRef="#br0" timeOffset="581854.0005">17450 2310 52,'0'-5'262,"1"2"-11,-1 3-17,0-2-20,0 2-17,0 0-19,3-5-16,-3 5-24,0 0-11,1-5-15,-1 5-13,0 0-14,3 10-5,1 0-8,1 7-10,3 14-1,-1 2-9,7 19-1,-7 6-9,3 1 0,-3 25-3,-4-3-3,-9 4-1,-1-5-4,-4 5 5,1-29-7,0 26 3,-1-29-2,0 2-4,0-1-3,-5-4-2,3-5 2,2-12 2,-1-2-4,-1-3-8,-3-2 1,-1-2 2,-2-2-4,0 0-3,0-3 5,-4-2-8,1-4 1,2-4-21,-3-2-19,2-1-23,6-2-31,-1-2-32,2-4-64,4-3-248,-5-3-464,8-4 205</inkml:trace>
  <inkml:trace contextRef="#ctx0" brushRef="#br0" timeOffset="582786.1839">17754 1821 109,'0'0'194,"0"0"-16,0 0-18,0 0-11,0 0-21,0 0-9,0 0-12,0 0-16,0 0-9,0 0-14,0 0-3,0 0-13,0 0-10,4 13 2,-1-10-6,-2 5-9,1 2-1,2 4 1,0 1-1,3 8 3,3 4-3,-3-4-3,4 5 3,-1 1-9,0 3 44,4 11-8,-1 3 5,-2-17-6,-1 5-1,3-1-2,-2 0-8,-1-6 2,-2 2-7,1-3-2,-4-8-6,1 0 1,-2-3-4,-1-5-1,0-2-4,-2-2-3,2 1 0,-3-2-4,2 0-5,-1-2-6,0 2-9,-1-5-7,3 3-9,-3 0-2,0-3-21,0 0-44,0 0-68,2-14-55,-2 8-125,0-7-363,0-3 161</inkml:trace>
  <inkml:trace contextRef="#ctx0" brushRef="#br0" timeOffset="582860.2382">18055 1984 34,'2'0'181,"-2"-4"-28,0 4-23,0 0-23,0 0 5,0 0-19,-13 11-8,-2 6-5,-4 0-10,-2 2-2,-3 4-7,3-1-9,-1-2 1,2 1-10,4 1 1,-2-2-6,1-1-13,3 3 8,-3-5 2,0 2 2,2-3-14,2 1 2,3-8-8,2 2-28,2-3-26,-2 1-36,2-1-29,0-4-21,2 0-87,0-1-226,4-3 101</inkml:trace>
  <inkml:trace contextRef="#ctx0" brushRef="#br0" timeOffset="582935.529">17620 2169 188,'-3'-5'242,"3"5"-12,0 0-14,-4-2-24,4 2-16,0 0-14,20 1 1,5 0-3,2 2-13,0 0-5,13 4 2,11-3-6,21 13-12,4-6-10,0 2-13,-28-5-7,-3 1-13,-4-4-4,-13-1-12,-1 1-3,-7-4-10,-5 1 8,-1-4-3,-5 4 8,-1-2 4,-8 0-8,10 0 0,-10 0-4,0 0-13,12 0-2,-12 0-16,6 0 4,-6 0-20,3 1-16,-3-1-23,0 0-22,7 2-31,-7-2-31,0 0-37,0 0-33,0 0-31,0 0-57,0 0-167,0 0-472,0 0 209</inkml:trace>
  <inkml:trace contextRef="#ctx0" brushRef="#br0" timeOffset="587387.9839">12004 13796 135,'0'0'145,"-9"9"-4,1-2-10,0 9-6,1 0-1,-4 8-10,-1-2 3,0 5-8,1-3 9,-4 4-5,4-5-5,1 3 0,-2-4-4,0 2-7,1 0 0,4-7-18,-3 3 0,3-5-6,0-1-4,1 0-6,-1-3-4,4-1 0,-3 1-2,2-5-3,-1 2 2,2-4-3,0 0-2,2 0 0,-2 1 2,-1-1-3,3 1-6,-2-4 4,1 2 2,0 0 1,2-3 6,0 0 1,0 0 12,0 5 4,0-5 6,0 0 5,0 0 7,0 0 2,0 0-4,0 0-8,2-12-17,3 3-4,-3-1-1,4-7 2,1-8-9,2 0-1,-1-4-11,2 2 0,-2-3-19,5 0 5,-2-4 3,2 5-9,1-3-4,6-7-3,-6 10-3,3 3-2,0 0 3,1 5 7,-1 2-19,1 3 10,-1 3 8,-3 3-18,2 3 5,-2 0-6,5 0-1,-3 5 2,5 2-2,-4 2-1,-3 5-5,-1-2 7,2 2-15,-5-2 7,1 5-4,1 2-5,-5 2 7,0-1-4,-6 3-4,1-1 0,-4 2 7,-4 1-13,-2-1-10,-6 4-6,-3-4-16,-4-3-10,-4-1-5,-2 1-1,0-4-2,-2-3 7,0-2 1,3-1 9,0-1 3,1-1 8,4-1 5,5 0 4,1-3 6,5 2 8,1-2 3,2 2 16,2 0-9,-1 0 6,6 0-2,-6-3 2,6 3 10,0 0-11,0 0 1,16 3 5,-9 1-2,6 2-1,-3 1 2,2 2 2,-1 0-1,2 4 4,-3-1 2,3 0-2,-1 3 2,1 2 2,-5-1 2,-2-1-2,-2 0-4,-1 2 5,2-1-1,0-1 1,-5 1 1,3-3 1,1-2-6,-4 5 5,3-5-6,-2-1-1,2 1 6,1 0-3,-4-4 1,5 3-2,-1-2 3,0 1 1,2-3 4,0 0-4,3 2-6,2-3-13,3 2-22,1-3-15,-1-2-24,8-3-8,-1-3-17,-6 0-21,6-5 3,0-1 6,-3-2 10,0-4 5,-1-2 11,0-1 12,-1-3 6,-1 2 15,-2-6 22,-3 4 28,-2 5 16,1 0 1,-3 0 23,0 3 27,-3 2 20,3 5 10,-4 1 1,1-1-5,0 3-8,-1 0-10,-1 0-7,-1 4-11,0 0-9,0 0-5,0 0-5,-1 16-1,-1-5 2,-4 6-1,-2 7 4,-1 1 2,-2 2 5,-1-4 3,0 1-1,1-2-9,-1 0-1,2-6-10,2 0 2,-2 0 4,1-1 3,0-2-5,4-2-1,0-2 0,0-4-1,1 3-8,-1-2 0,2-1-3,2-2 6,-1 1 24,2-1-6,-3 0 13,3-3 23,0 0 22,-2 3 6,2-3-2,0 0-9,0 0-16,2-18-4,1 7-10,0-9-4,6-4-15,-1-2-2,2-4-3,2-1-4,0-2-5,0 3 0,3-4-10,-4 5-1,3 0-5,4-1 1,-2 3-10,1 4 8,-1 1-6,2 1-5,0 3 3,3 2-4,2 3-3,-5 4-1,3 3 1,0 2-3,-4 2-5,3 1-4,-4 4-23,-1 1-17,-8-1-18,4 2-8,-6 2-11,-1 2 5,-4 2 6,-3 4-8,-3 2-12,-11 6-18,-1 0-15,-4-1-14,-12 3-6,0-3-8,7-5 0,0-4-2,4-2 16,-1 0 11,2-2 13,7-5 20,2 0 17,3-3 14,5 2 20,0-1 10,1-2 8,0 2 8,4-2-5,0 0 9,0 0 4,0 0-3,0 0 4,10 9 4,-6-5 3,3 1 14,0 2 9,0 3 9,0-1 6,-1-1 3,1 0-3,0 2-2,-3 1 3,2-1 2,-2 2 8,4 2 2,-5-2-4,2-3-2,-1 1-4,-1 1-2,2-2-3,-2-2-3,1 3-3,2-3 2,-2 3 2,3-3-3,-3 2 0,4-4-1,0 2-2,2-3-5,1 0-8,3 1-14,0-5-20,5-2-18,0 1-5,1-4-9,-4 1-10,3-7-3,1-3 7,-2 4 7,-5-4 3,1-1 2,3-4 6,-2-2 8,0 1 4,-4 0 11,-1 4 24,-3 4 13,1-3 14,-4 5 23,1-1 14,-3 3 17,1 6-4,0-5-4,-2 4-10,-1 0-10,0 3-9,0 0-5,0 0-5,0 0-4,-4 18-3,-3-5 2,-3 8 1,2-3-3,-3 4 6,-1 2-4,3-3 0,0-5 0,1 6 5,-1-5-5,2 1-6,-1-2 3,1-1-7,2-3-5,1-1 2,0-1 2,1-2-3,-1 1 3,3-4-7,-1 0 0,1-2 12,1-3 13,-3 5 20,3-5 23,0 0 20,0 0 16,0 0-1,0 0-2,0 0-4,7-11-11,-5 1-10,7-4-8,0-8-11,-1 1-5,6-4-7,-1-1-3,0-3-10,1-1-1,0 0-6,-2 2 2,2 0-11,-1 1 2,-2 0 1,-1 3 3,0 2 12,-3 7-2,-1 0 0,-2 6 5,-1 0-8,2 2 4,-2 0-7,0 2-1,-1 0 1,2 2-9,-3-1-2,3 2-4,2-1-3,-3 3 0,5-3 0,5 3-8,1 0 0,4 3-2,3 1 0,2 1-1,5 2-2,0-1 0,1 3 0,-3 1-8,2-1-3,0-3-16,-3 2-23,-3 0-22,-1 1-26,-7-3-24,0-2-25,-7-1-27,0 1-16,-1-3-15,-2 1-9,-1-1-10,-3-1-2,2 2-9,-2-2-7,-7 5-12,-1-3-25,1-1-6,-2 0 3,-5 1-205,-9-1-518,2-1 229</inkml:trace>
  <inkml:trace contextRef="#ctx0" brushRef="#br0" timeOffset="588298.2905">12837 14247 60,'-5'3'210,"2"-2"13,0 1 4,3-2-8,-7 2-3,7-2-3,-2 3 3,2-3-13,0 0-1,9 4-6,-3 1-11,9-3-9,0 1-15,8 2-18,-1 0-14,2 0-7,0-2-8,0 3-18,0-1 5,0 1-22,-3 1-27,-5-1-19,-1-2-46,-4 1-30,-1 0-34,0 1-41,-6-4-25,-1 3-25,1 2-28,-4-3-23,0 0-27,-7 1-147,0 2-424,-5 1 187</inkml:trace>
  <inkml:trace contextRef="#ctx0" brushRef="#br0" timeOffset="588372.3432">12773 14484 178,'-9'3'243,"4"-2"-4,-2-1-7,5 0-5,2 0-1,-5 3-7,5-3 7,6 6-7,5-1-14,7 2-2,9 2-17,-2-1 0,14 2-16,0 2-12,-4-2-18,-4-4-1,7 3-19,-10-1-1,-4-2-23,0 3 6,-3-3-19,-4-1-12,-4 0-12,1-3-10,-4 0-4,-4 0 1,-1 0-16,2-1-17,-4-1-22,0 2-17,-3-2-23,6 1-24,-6-1-26,4 0-30,-4 0-42,0 0-39,0 0-53,0 0-271,0 0-578,0 0 256</inkml:trace>
  <inkml:trace contextRef="#ctx0" brushRef="#br0" timeOffset="592818.328">12277 12346 40,'0'-5'178,"2"1"10,-1-1-3,-1 2-7,3-1-6,-3 4-5,2-5-11,-1 2-4,-1 3-9,1-4-5,-1 4-8,1-5 1,-1 5-18,2-3-5,-2 3-4,0 0-3,0 0-11,0-5-7,0 5 2,0-3-7,0 3 0,0 0 1,0 0-4,0 0 10,0 0-13,0 0 2,0 0-2,3-4-2,-3 4-2,0 0 5,0 0-3,0 0-1,0 0-2,0 0-4,0 0-1,0 0-5,0 0-7,0 0-14,0 0-3,0 0-6,0 0 2,0 0-11,0 0 1,-10 7-9,7-2 4,-5 3-8,2 5-2,-6 8 5,-2-2 3,0 7-4,-1-3 1,1 5 0,-3 1 2,-4 13-8,0 3-1,-1-4 2,-2 5 0,-2 0 0,0 0 2,-1-2 1,1-5-11,4-1 9,-3 2-1,1 2 1,7-17 5,-2 3-6,3-3 3,0 2 1,-1-3 3,2 2-1,1-1 3,2-2-1,-5 4-6,5-2 3,-4 1 3,4 3-7,-4 0 2,3 2-5,-8 8 4,7-7 3,-7 7-2,1 1-5,3-10 6,2-1 1,-1 2 6,0-5-10,-1 1 11,1 3 2,-5 8-4,4-9 11,0-2 0,-4 12 2,3-12-5,-5 12 20,1-1-5,-1-2 7,-1 3-4,3-1 2,-2 2 35,1 0-9,1-2-8,6-6-6,0-3 5,1-1-4,2-1-11,0-4 2,4-6-15,1-2-1,1-4-5,2-3-6,1 1 0,-1-3-12,2-1-7,1-1-15,1 0-19,0-4-11,0 1-7,0-1-10,0 0-9,0 0-7,0 0-22,0 0-26,4-10-43,-1 0-22,4-1-32,-3 0-50,3-3-42,0 0-280,3-4-644,-1-6 285</inkml:trace>
  <inkml:trace contextRef="#ctx0" brushRef="#br0" timeOffset="599392.8404">12252 12339 107,'-4'-2'147,"4"2"-8,-4-7-4,1 6-8,3 1-7,-4-2 8,4 2-4,0 0-6,-3-5 0,3 5-10,0 0 1,-3 0-4,3 0-1,0 0-11,0 0-2,0 0-4,0 0-5,-5-1-1,5 1-5,0 0-6,0 0-4,0 0-6,0 0-2,-2-4-3,2 4 2,0 0 1,0 0-4,0 0 3,0 0-7,0 0 5,0 0-8,0 0 4,0 0-9,0 0 0,0 0-3,0 0-4,13-2-2,-6 1 1,3 1-6,4-2-3,4 2-1,6 1 0,-1 0 4,2 0-6,3 1 0,2 1-1,-1-2-1,11 0-3,-1 3 4,2-1 1,-1 0 2,-1 2 1,-10-8-4,14 6 2,-5-1 0,4 1-2,-3-4-1,1 2-4,-2 3 1,1 1 9,-9-3-2,-2 0-2,12-1-2,-12 2 4,3-1-1,-3 1 1,0-1 3,2 0-3,-5-1-2,0 1-5,-1 2 1,-3-1-10,0-1 7,-4 1-3,-3-1 1,2 0-6,-1-1 4,-1 3-2,1-3 3,-1 0 7,1-1 1,-1 1 8,3 1-1,-3-2 3,9 1-3,-2 1-3,2 0 4,-2-1-3,3 3-8,-1-3 10,0-1-2,0 2-1,-1-1-7,-1-1 17,-4 1-25,4 1 4,-4-2-2,-3 1 4,9 1-1,-8 0-1,1 1 2,-1-1-9,0-1-6,0 0 5,-1 2 6,0-2 0,1-1 2,0 2-3,0-1-2,-1 0-7,-1 2 10,1-1-6,-3 0 10,3-2 10,0 0 3,0 2-8,1-2 6,0 0 7,-1 3 2,0-3-2,1 0-7,1 2-1,1 1 2,1 0-7,4-2-3,-3 2-5,2-1 8,3 4-7,-3-4-2,2 2 4,-2-1-5,5 2 6,-4-1-2,1-1 3,1 2-7,-3-3-10,-4 2 9,-2-1 4,9 1-3,-3 1 0,0 3-2,-6-7 1,-3 2 0,4-2 7,-1 3-5,0-1-1,0-1 6,0 1-1,3-1-3,4 3 0,0-2 5,3 2 3,2 0-12,-2 2 6,4-3-2,0 6-1,-1-4-1,1 1 0,0-3-3,-3 3-4,-1 3 2,-3-2-1,2-1-10,-1-2 11,-9-1 1,-3-1-1,-1-1 0,-3 1-5,-3-2 3,3 2-3,-1-3 4,-1 2 2,0-1-6,-5-1 12,4 2-9,0-2 4,-4 0 2,5 0-2,-5 0 2,5 3-3,-5-3-1,0 0 1,4 1-2,-4-1-1,6 1-1,-6-1 1,6 3 0,-1-2 0,-2 0 3,4 1-1,0 0-3,-3 1 2,4-3 1,-6 3-6,4-1 4,-2 0-1,-1-1 5,1 0-7,0 0 2,-1 1-1,-3-2-5,5 0 10,-5 0 0,4 3-2,-1-2 4,-3-1-2,0 0 2,0 0 8,5 1-2,-5-1 3,0 0 4,0 0-3,3 3 6,-3-3 1,0 0 4,0 0 5,0 0 2,0 0 9,0 0 0,0 0 2,0 0 0,0 0 8,0 0-1,0 0 9,0 0-3,0 0-3,0 0-3,0 0 5,0 0-2,0 0-2,0 0-1,0 0 3,0 0-5,0 0 5,0 0 0,0 0 6,0 0 6,0 0-7,0 0-2,0 0-3,0 0-12,0 0-1,0 0-6,0 0 2,0 0-10,0 0 3,0 0-2,0 0 0,0 0-4,0 0 8,0 0-16,0 0 1,0 0-11,0 0 5,0 0-5,0 0 3,0 0-3,0 0-4,0 0 7,0 0-3,0 0-2,0 0-1,0 0-6,0 0 10,0 0-5,0 0-3,0 0 7,0 0-6,0 0 3,0 0-2,0 0-3,0 0-3,0 0 3,0 0-4,0 0 3,0 0 3,0 0-4,0 0 0,0 0-2,0 0 4,0 0 6,0 0-9,0 0 3,0 0-7,0 0 6,0 0-6,0 0 10,0 0-8,0 0 9,0 0-5,0 0-5,0 0 4,0 0-1,0 0-2,0 0 11,0 0-6,0 0-5,0 0 6,0 0-3,0 0 7,0 0-11,0 0 7,0 0-1,0 0-9,0 0 9,0 0-5,0 0 4,0 0-6,0 0 6,0 0-5,0 0 6,0 0 2,0 0-10,0 0 4,0 0-5,0 0 0,0 0-5,0 0-1,0 0 1,0 0-8,0 0 0,0 0-2,0 0-5,0 0-8,0 0-4,0 0-3,0 0-4,0 0-2,0 0-3,7 0 2,-7 0 2,9 2 8,0 1 4,5-1 6,8 1 4,2 1 1,2 3 1,2-2 29,10 0 4,3 5-3,-1-5 0,1 2-1,-1 0 0,1 0-2,0-2 0,-3 2-3,3 1 1,-2-4-2,2 4 6,-3-3-2,4 0 0,-2-1 1,2 3-2,0-5 0,5 3-3,-5 1-1,3-2 2,-2-1-1,0 1 0,-2-1 0,-10 0-2,7 1 1,-10-1 2,-1-3 1,-3 2-2,1-2-1,-8 1 2,-2 1 0,1-2-3,-2 0 5,0 0-4,-1 0 3,-2 0 0,-1 0-4,0 2 1,-3-2 0,2 1 3,-4-2-3,4 1 7,-4 0-7,2 1 2,-1-1 0,1 0-10,2 2 15,-1-2-10,-1 1 6,0-1 0,0 1-4,1 1-6,0-2 9,2 2-2,-1 1-7,1-3 2,1 2-1,5 1 2,-2 0-2,-1 1-2,2 1 1,-1-2-1,0 1 1,3 1 0,4-2 2,-1-1-8,-3 0 3,-3 1 6,2-1 5,-1 4-3,-1-4 1,0 1 1,0-2-4,-2 0 3,0 3 2,-2-4-3,1 3 4,-1-2 2,0 2-4,1 0 1,1-2 1,0 0 0,1 4 1,0-5-5,-3 2 1,6 0 2,-1-1 0,0 1-5,6 2 5,-5-3 0,3 2-8,5 1 2,-4-2 6,1-1 3,0 2-1,-5-2 1,2 0-5,-4-2 4,3 2-4,0 1 2,-3 1-2,4 1 2,-2-3-3,-1 0-1,2 0-7,-1-2 2,-1 4-6,-1-1-8,-1-2-5,3 2 6,-1-1-2,-1 1-2,-1-2 5,-3 1 4,1-1-5,0 0 3,3 2 0,-1-3 1,1 1 5,2 1-3,-1-1 4,0 3-5,2-3-1,6-3-18,-2 6-3,1-2 3,1 2 1,-2-2 0,-7 1 4,7 2-1,-4-1 5,0-1-5,4 4-8,-5-4-17,-1 4 8,-1-3-5,2 2-4,-3-3 11,1 2-8,-4-2-6,2 3 17,2-3 6,-1 1 1,1 1 10,-1-2-7,-3 1 9,0 0 3,0-1-5,-1 0 8,1 0 12,1-1-9,2 3 0,0-1 3,-1 1 1,5-1 3,-4-1 10,-3 1-5,0-3-6,2 4 2,2-1-3,1 0 1,0 0 3,-1-2 8,0 3-9,0 0-4,2 0 12,-1-1-17,2-1 8,-1 1 8,-1-2-3,1 3-3,5 0 1,-6-1-2,5-1 6,1 1-2,-4-1-23,4 2 30,2-1-10,-8 0 7,2 1-11,4-1 4,-7-1 4,0-2-2,3 2-8,-3 1 4,-1-1 0,1 4 8,10-2 1,-1 1 2,5-2-5,-3 3 0,0 0 0,-2-2 1,1 1-4,-4 2 6,-5-3-11,-1 0 7,0-2 6,-5 3-4,1-5 0,-3 2 0,1-1 8,-4 1-13,1-1 8,-4 0 2,-1-1 4,7 0-25,-7 0 32,4 3 5,-4-3 4,0 0 4,0 0 2,0 0 19,4 0 1,-4 0 17,0 0 11,0 0 14,0 0 12,0 0 13,0 0 13,0 0 9,0 0 0,0 0 0,0 0-11,0 0 0,0 0-19,0 0-5,0 0-9,0 0-10,0 0 5,0 0-19,0 0-6,0 0-14,0 0 2,0 0-8,0 0-2,0 0-7,0 0-12,0 0 8,0 0-3,0 0-2,0 0-5,0 0-3,0 0-3,0 0-1,0 0-3,0 0 2,0 0 2,0 0-10,0 0 4,0 0-2,0 0 1,0 0-1,0 0-3,0 0 3,0 0 0,0 0-1,0 0-3,0 0 0,0 0 1,0 0-4,0 0 1,0 0 2,0 0-6,0 0 3,0 0-2,0 0 5,0 0-7,0 0-8,0 0 5,0 0-3,0 0-1,0 0 1,0 0 4,0 0-13,0 0 4,0 0 0,0 0-2,0 0-6,0 0-3,0 0 2,0 0 0,0 0-6,0 0 6,0 0-7,0 0-5,0 0-8,0 0-8,0 0-10,0 0-8,0 0-10,0 0-10,3 2-4,-3-2 0,5 3-2,0 0 10,2-1 10,3 1 7,1 1 1,2-2 17,-2 2-9,2-1 8,8 5 9,16-3-1,12-1 8,29 0 11,0 6-3,5-2 1,-8 4 5,-4 0 0,-22-2 0,21 4 7,-2 1-6,-20-2 15,22 0-2,-22 0-2,21 9 12,-1-4-21,-22-6 8,22 8 7,-26-10-2,0 0-3,2 1 11,0-1-7,-3 1-1,-2-5 2,0 2-3,-12 0 8,4-4-2,0 3-1,4-2-3,-6-3-6,0 2 5,-5 0 4,2 0 4,-3-1 5,-3-1-9,3 1 8,-8-3-4,1 1-2,-1-1 2,-1 0-1,2 1 6,-1 1-6,1-1-3,-2 1 4,3 0-5,4 1 4,-4-1-5,5 0 3,2 3 1,0-2-2,0 1-3,1-2-2,-1 1 11,3-1-3,-3 1-1,0-2-1,-2 1 6,1 0-2,-2-2-2,0 1 1,-4 1 0,4-1-11,-8-1 8,5 0 0,-2 0 2,1 1 0,-2-2-2,5 1 4,-2 1 3,3-2-8,1 4-8,4-2 13,-5-1-5,3 1 8,3 0-3,-2-1 1,2 0-3,1 3 2,-2-1-4,-2 2 0,-3 1-1,1-2 4,-2-3-1,-4 3-19,-1-1 18,2 1 2,-3-2-4,3-1 1,-3 0 2,3 3 0,0-1-3,-2-1 5,5 3-9,5 2 1,-2-5 8,2 2-11,1 2 8,3-2 3,-1 3 1,3-3-1,-4 1-6,3 2 2,-4 1-2,15 1 2,-17-3-2,0 0-5,4 2 4,-4-1 5,3 1-3,-2-2 3,-1 0 2,2 0 2,3 0-4,1-1-2,7 2-2,-8-2 4,9-1-1,-7 0-1,7 0 0,0 0 4,-8 0-4,-1-1 9,12 6-10,-13-5-21,10-1 21,2 4 6,-13-2-6,2 0 14,11-1-14,-11-1 2,1 5 3,-1-2-4,1-2 0,8 2-3,-10 1 2,2-3-34,-1-1-6,-2 5 11,1 0 3,1-5 1,-3 5 3,0-3-3,-4 0 11,-1-1-6,-7-1 4,3 1 7,-7-1-4,4 0 4,-4-1-1,1-1 1,-2 2 3,2 0 2,-3-1 0,1 0-10,1 2 9,-2-2-13,3 1 21,-5-2-9,5 0 10,-7 2-9,5 0 0,-2 0 9,-3-1 1,3-1-8,-1 2 6,-2-1-8,-1 0 7,4-1 1,-4 1-6,-3-1 2,0 0 3,7 0 2,-7 0-3,4 2 2,-4-2-4,0 0-1,0 0 4,0 0 3,6 0-1,-6 0-4,0 0-2,6-2-1,-6 2-2,0 0 1,0 0-6,0 0 4,0 0-3,5 3 4,-5-3-3,0 0-4,0 0 5,0 0-4,0 0 3,0 0 2,0 0-8,0 0 3,0 0-13,0 0 6,0 0 7,0 0 0,0 0 8,0 0-6,0 0 2,0 0 1,0 0 0,0 0-3,0 0-1,0 0-3,0 0 10,-10 8-5,10-8 0,0 5 4,-1-4-2,-1 3-1,0 0 2,-3 2 0,2 1 5,-4 3-4,2-3-2,-1 3 4,-1 2-4,-3 3 14,3 2-13,-6 4 4,2-1-1,-3 4 5,3 0-10,-3 1 8,3 0 2,-2 2 0,3-2-5,-1 1 48,1-1-10,-1 3-2,1-3-2,-3 2 4,-1 1-7,4-3-8,-1 4 0,0-7-11,1 4 6,-1 4 2,2 0-3,2-8-6,-3 2 1,3 1 0,-3-1 2,2-2-1,-1 3-4,2-7 6,0 7-6,-7-2 3,4 0-4,-1 2-5,1 2 13,-4 1-8,3-2 5,0-1-8,-1 1 4,1-1-11,1 0 19,-4 1-21,3 5 16,-5-5-8,2 3 0,0 3 7,0-1 8,1-2-2,-1 0-9,3-3-1,0 3 1,0-6-3,1-1-8,-4 4 12,4 1 8,-3-4-7,0 4-7,2-1 16,1 2-5,-4 1-10,0-5 5,4-1 5,0 2-8,-1-3 4,1 1-6,0 1 3,-1-1-2,3-4 5,-2 4 3,1-1-13,2-4 9,-3 5-4,3-7 5,-4 7 1,4-5-3,-3-1 2,3-2-5,1 2 6,-2-3-6,1-2 7,4-4 0,-4 2-11,4 0 5,-4-2-3,4-1 2,1-4 3,-1 7-4,1-5 7,-2-3 0,3 1-4,1-3 5,-5 5-8,5-2-5,0-3 2,-1 4 10,1-4 4,0 0-16,-3 4 6,1-3-11,2-1 15,0 0-7,0 0 1,-9-1 0,9 1 13,-14-2-11,3 0-3,-2-2 5,0 0-7,-1 2 4,0 0 2,0-3 2,-2 1-6,-6-4 4,2 4-31,-1-1 37,0-1-1,1 1-9,-1 3 6,-4-5-2,-2-1 6,0 4 3,-1-2-22,-1 1 16,-11 0-2,-1-3-2,3-1 2,0 5-2,-4-3 0,5 2 0,-5-2 6,4 0-2,-3 1-12,-1-1 16,1 0-3,0-2 0,-4 4-2,0-3 8,0 1-7,0 1 4,-1-2-8,1 0 4,-2 1-1,-2 0 7,2-3-15,-22-2 9,26 3-2,0-2 7,-5 4-10,2-4 2,-2-1 2,1 2 0,-21-7 6,21 5-1,0 1-3,1 1 6,-3 0-6,-1 6 7,4-7-1,2 2 8,2 0-8,4 4-8,-3-1 6,-1-2-5,15 5 2,-11-4 0,-3-2 2,2 1 0,-2 2-1,0-2-1,2 3-2,-6-5 4,-2 4-1,4 1 1,0-1 5,-2 3-11,3-3 3,-3-1-1,1 1-8,1-2 14,0 7-1,14-1 2,-14-6 3,1-3 3,0 4-8,-2 2-2,3 0-5,2-1 3,-2 0 3,-1-2-4,1-1 4,1 1 4,-2-1-5,1 3-9,-1-3 7,3 4 1,-1-4-7,-2-3 1,1 2 8,2 5-2,-1-4 0,-2 3 4,4 4-18,0-5 13,7 3 2,-7 1 0,-1 1-9,12 1 3,-3 5 4,2-7-1,-11 2-5,9 1 4,-8-4 3,-3 2-4,13 2 10,-13-2-20,-2-2 16,0 2-6,-3-4 7,1 2-9,-2 0 5,2-1-10,1 1 11,1 0-3,1-1 10,2 2-7,2-2-1,-1 1 3,12 1 2,-11-1 1,8 3-8,-9-4 0,9 1 2,-8 0-3,9-1 0,-18 2 0,2-2 1,-1 1-5,-22 0 4,25-2 4,-3 1-8,-3-2 6,1 1-7,-1 1 5,1-2-1,-1-1-6,1 3 6,1 1-5,-1-4 10,3 4-4,-1-1 1,-1 0 0,-1-2-7,-1 0 8,3 0-1,-1 0-3,-1 2 5,3-3-8,-4 2 2,-19-6 1,20 4-2,-21-1 1,21-1 4,-19-3 1,16 1-3,2 3 1,-17-4-6,19 6 5,-1-1 0,3-1 1,-4-2 6,-2 3-6,5 1-1,-22 0-1,20 0 0,3 1-8,-3-3 13,0 6-5,0-2-5,-18-6 3,18 6-10,1-5 16,-20 3 0,20 0 0,0 1-1,0 2-5,-2-5 8,0 1 0,1 3 4,7-4 28,3 3 8,-1-5-9,10 4 4,-11-1-7,0-1-2,4-2-3,7 6-6,-9-4 0,10 5-3,-3-1 2,-7-2-1,10 4-6,-3-5 0,-7 2 3,8 3-8,-8-7-2,0 5 2,9 1-3,-9-3 4,12 6-2,-3-6-6,1 4 10,1-4-9,0 3 2,-1-2 1,4 1-1,-3 0-1,3 1-2,0 1-2,2 1 5,-2-4-4,1-2-2,-1 3 2,0 1-1,1 0-5,1 0 6,-2 1 1,2-2-3,-1 3-1,0-2 1,1-1 0,-2 2 0,0-2 3,3 0-3,-1 1 2,6 1-3,-8 0 1,5 2 5,-4-1-5,2 1 0,5 1 0,-2-3-1,-2 1 1,5 2-2,-6-2 0,-1-1 2,6 2 2,-5 0-3,-1 0 0,5 2 1,-5-5 4,2 2-5,1-2-3,0 4 3,5 0 3,-7 0-1,6 3-1,-4-3 4,4 1-3,-8-5 1,8 4 1,-5-4-5,3 3 2,-5 3-3,1-2 5,5-2 1,-4 1-6,-2 0 5,1 1 2,4 1-2,-6 0-4,2-1 4,-2-1-7,2 1 4,-3-1 3,2 0-3,1 1 1,0 0-1,-1 1-1,1 2 3,6-2 3,-5-5-6,5 5 1,-2 0 1,-6-1 1,4 0-2,2 0-1,1 2-5,-1 0 9,2-1-1,-2-1-6,-4-1 7,1-1 0,4 5 1,0-3-4,0 3 5,-1-3-7,2 1 4,1 0 2,-1 1-3,-1-3-1,0 1 2,1 3-2,-5-1-1,4-2 3,1 1 4,0-1-7,0 2 3,1-2 3,0 1-6,1 6 4,-1-7-10,2 1 7,2 0 1,-2 0 1,3 2-1,1 0 3,-3-1-4,2 1 3,-1-1 1,-3 3-2,0-2 2,2 0-2,-2-2 1,-1 2-1,-1 4 2,1-5 3,0-1-7,-2 2 2,-1-1-2,3 1 1,-1 1-3,-1-3 0,4 3 0,-4-2 2,1 0-1,0 1 3,1-1 1,0-4 0,0 4-2,0-2 3,0 3-5,4-2 4,2 3 1,-4-4-4,3 0 3,0 2 1,2-2-5,-3 0 4,2 0 2,-1 0-8,1 1 4,-1-1-1,1 1 4,0-1-4,-1 0 0,2 3 2,-3-1-4,0-2 3,2 0-5,-1 0 3,1-2 2,-2 4-1,0-2 5,0-2 6,0 2-6,1-3-5,0 3 3,-1 3-6,0-3 13,3 0-7,7 0 3,-11 0-2,6-3 1,5 3 0,-10 0-2,10 0 3,-7 3-1,7-3-3,0 0 3,-9-3-1,9 3 4,0 0-3,0 0-2,-7 0 0,7 0-1,0 0-1,0 0 1,0 0 1,-7-2 3,7 2 0,0 0-2,0 0 5,-6-2-3,6 2 2,0 0 1,0 0-8,0 0 0,-11 2 4,11-2 0,0 0-1,-12 0-1,12 0-4,-12-3 2,12 3 2,-14-3 0,6 3 0,8 0 1,-16 3-2,8 0-2,-1-6 1,-2 4 0,11-1 3,-14 2-3,8-1-3,-2-1 4,8 0-1,-12 1 2,12-1-2,-8 0 1,3 0-2,5 0 5,-8 0-3,8 0 7,-7 3-8,7-3 4,0 0-3,-7 0-5,7 0 1,-7 0 5,7 0 4,0 0-6,0 0 1,-10 2-2,10-2 5,0 0-4,-7 0-1,7 0 4,0 0-5,0 0 10,0 0 1,0 0 4,0 0 1,0 0 1,0 0 2,-7 0-1,7 0 3,0 0-4,0 0-1,0 0 3,0 0 4,0 0-3,0 0-4,0 0 5,0 0 4,-2-5 1,2 5 4,0 0-2,0 0 0,0 0-3,0 0 2,0 0 1,0 0-4,0 0 6,0 0-7,0 0 1,0 0 0,0 0-3,-2-2-4,2 2-4,0 0 2,0 0 3,0 0-1,-7-3-5,7 3-6,0 0 3,0 0 5,0 0-6,-10-3-4,10 3 7,-5-1-6,5 1-1,-7 0 1,7 0 2,-10-3-4,10 3 1,-9 3-5,9-3 7,-12 0-5,6 0 1,-1 0 1,7 0 0,-11 1-5,4 2 4,1-2-10,6-1 10,-10 2-13,3-2 15,7 0-3,-8 0-1,8 0 0,0 0 5,-9 0 0,9 0-4,0 0-1,0 0-4,-5-2 6,5 2-5,0 0 0,0 0 3,0 0 3,-5-5 2,5 5 2,0 0-2,0 0-3,0 0 5,0 0-12,0 0 6,0 0 4,0 0 1,0 0-1,0 0-1,0 0 3,-4-3-2,4 3-1,0 0-3,0-7-6,0 1 5,0 1 1,-1-5-4,-1-1 4,1 2-6,1-3 4,0-3 0,-2 0-6,2-1 0,-1 4 7,2 1-2,-1-2-2,0 0-12,5-3-11,-4 1-14,3 3-17,3-5-29,0-7-39,3-2-37,6-5-68,9-12-81,-4 2-111,6-9-454,3 3-953,13-23 421</inkml:trace>
  <inkml:trace contextRef="#ctx0" brushRef="#br0" timeOffset="600791.9862">12355 12354 19,'0'0'76,"-7"0"-2,7 0-4,0 0 4,-3-3-16,3 3 0,0 0 0,-4-3 0,4 3 1,0 0-14,-3-1 6,3 1 3,0 0-4,-1-4 2,1 4-13,-2-2 0,2 2 0,0 0-5,-3-4-5,3 4-4,-4-5 0,4 5-2,-4-2-1,1 1 4,3 1-9,-7-4 2,3 4 14,4 0 2,-6-3 1,2 3 1,4 0-2,-7-2 0,7 2-5,-5-2 2,5 2 3,-8-1 1,8 1 3,-4 0-2,4 0 1,0 0 3,-5-2 1,5 2 7,0 0 0,-5-1 4,5 1 1,0 0 2,0 0 0,0 0-4,0 0-1,-4-2-4,4 2-7,0 0-4,0 0-3,0 0-5,18-2-5,-3 2-13,11 0-24,1-2-29,13 2-30,0 0-31,4 0-26,1 0-48,3 2-128,-3 0-330,0-2 147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9:43:42.9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5486 2386 94,'0'0'218,"0"0"1,0 0 0,0 0-3,0 0-13,0 0-6,4-13-7,-3 10-1,2-2-6,-3 5-3,0-9-8,3 6-1,-3 1-12,0 2-7,4-5-28,-4 5-13,0 0-15,0 0 3,-3 21-12,2-1 2,-3 4-3,-3 11 3,1-2-7,-2 14 1,1-17-2,1 4 0,-1-2-6,-2 1-3,4 1-9,-2-3-4,3-1-3,-2 0-7,3-5-2,-1-5-4,2-6-5,-2 3 2,3-4-23,-2-1 15,0-1-6,2-1-9,-1 2 20,0-6-14,2 3 2,-2 0-5,1-3 2,-2 5 1,2-3 1,-1 2-14,1-1 7,-2 1 7,1-5 4,-1 2-2,1-1-1,2 3-4,-3-3-5,3 0-7,-1-2 10,-1 1-4,1 0-7,-1-1 3,0 2-3,2 0 4,-2 0-10,1 3 10,-2 3-4,0 4 1,2-3 2,-1-3-9,-5 5-9,6 2 15,-2-3 6,0 0-9,-1-3 4,4-2 5,-4 1-5,3-5-4,0 2 2,-1-2 3,0-1 21,2 0-1,0-4 14,-1 4 9,1-4 8,0 0 2,0 0 3,0 0 0,0 0-4,0 0-9,0 0-2,4-21-1,-5 12-7,1-8 0,2-11-24,1-4-5,1-16-5,2-2-1,5 1-5,-5 0 3,-2 3-6,2 11 0,1 0 2,0 0 1,0 3-1,1 4-3,-3 2 3,-1 1-2,0 2 3,-3 8-2,1 3 2,1 1-4,0-2 2,-2 5-1,0-6-1,0 5-1,4-1 0,-5 0 5,3 1-8,1-3 0,2-3 2,2 3 2,-1 2-6,0-4 3,3 0 1,1 1-4,2 5 3,-1-6-4,0 5 2,-1 1-2,11-4 3,-7 7 3,-1-2 0,0 2 2,-6 1-5,4 1-1,-2 1-1,-2-1 0,2 2 0,-2 2-3,-1-1-7,-1 5-1,4-2 5,-3 1-6,0 1-4,-1 0 0,-1 2 4,2 0-11,-1 0 6,-3 5 1,2-3 2,2 5 1,-2 0 5,-3-2-4,1 3 2,-1-3 1,0-2-8,0 7 5,-2 0-1,0-6 6,-4 0 2,2 3 0,-2 0-1,-2 3 0,-2-2 1,1 2-7,-7 1 13,5-2-8,-2-2-6,-9 3 0,2-1-6,1-1 3,0 0-2,5-3 5,-1 1 0,-1-4-3,1-1 3,0-2 6,5 1 4,-2-2 2,0 0-1,4-2-2,-2-2 10,4 2-1,-2-1 3,2 1 6,1-3-3,3 0 1,0 0 1,-4 3-5,4-3 3,0 0-5,0 0 6,0 0 1,0 0-4,0 0-8,0 0 10,0 0-7,13-6 6,-13 6-5,15 0 6,-5 1-9,0 1 6,0 3-4,1 0 1,5 5 2,-4-1 7,1 1-18,-2 2 16,6 5 0,-5-4-3,3 5 5,-1 3-7,-4 0-8,4 0 10,-6-4 5,4 3-4,-4-6-4,-1 1 9,0-1-5,-1-3 7,-1 0-15,0-4 3,-1 1 5,0-1 1,0-1 6,-1 0-4,0-1-8,0-3 2,-3-2-3,7 3-13,-4-1-6,1 1-7,1-3-18,5-1-43,7-3-54,-1-1-45,8-3-41,1-1-46,-1-6-37,3 5-36,-5-2-210,2-5-605,-1 3 268</inkml:trace>
  <inkml:trace contextRef="#ctx0" brushRef="#br0" timeOffset="1231.6961">6114 2789 145,'-3'-23'215,"2"2"-14,0-5-2,1 8 10,0-3 7,0 4-5,-1-3-1,1 4 2,1 3-9,-1 1-10,1 5 9,-1-3-34,1 6-13,-2-1-16,1 0-10,0 5-28,-2-2 0,2 2-5,0 0-13,-3 12-5,2-1 8,1 2 2,-3 7-3,1 9 13,-3-1-19,2 1 15,-1 0 4,-3 2-9,1 2 3,-1-2-7,0 0-2,0-3-2,2 0 0,-2-1-15,2-9 4,0 0-3,-1-1-12,3-3 3,-1 1-16,3-5 3,-2-1-5,0 0 4,3-4-3,-3 1-6,-1-1 1,4 0 1,0-1 7,0 0-8,0-4-4,-3 4 4,3-4-2,0 0-2,0 4-6,0 0-3,0-4-1,-1 4-1,1-4-8,0 0 5,0 0-4,0 0-3,0 0-2,0 0 2,-3 4 4,3-4-8,0 0 2,0 0-2,0 0-3,-1 2-2,1-2-1,-2 4 6,2-4-1,0 7-3,0-3 2,-1 2 1,-1 1-6,1-1 7,1 1-3,-2 2-3,0-3 3,0 4-2,1-5 3,1-1 1,0-1-2,0-3-2,-1 7-4,1-4 11,0-3 0,0 0 0,0 0 4,0 0-1,0 0 3,0 0 2,0 0 11,0 0 0,0 0 3,0 0 9,0 0-7,1-14-5,0 5-4,-1-3-4,-1-7-4,2-15-3,3 1-6,-1 1-1,-1-1-2,2-2-4,0-1 0,2 0 5,1 5-2,-1-1-2,2 4 1,-1 2-2,-1-2-1,1 10 1,-3 3-6,2 1 2,-2 3-4,0 3 4,2-4 2,1 5-8,1-3-2,2 1 9,2-1-2,7 1 2,-5 3-1,-4 4-2,0-2-10,5 4-4,-2 2-11,-3 0-2,0 0-4,-2 3-2,1 0-9,-4 5-4,4 2-1,-6 0-14,-3 0-14,-3 5-30,-7 4 4,-4 4-19,1-3-12,-5-1-3,-2-1-2,-2-1 4,2 2 7,-1-5 11,-1-3 8,1-1 12,2-1 7,5-6 17,-2 2 10,5-3 26,2 0 17,1-3 7,5-1 5,3 0 4,-7-2-1,7 2 3,0-7-1,4 4 1,2-1-4,2-1-1,2-1 5,0 5-1,0 0 2,1 2 8,2 1 10,1 3 3,-4 0 17,0 5 1,2 2-4,2 7 11,-4-6 10,4 10 14,-4-8-9,-1-1-1,-1 2-3,2 0 2,-4-1-14,5 2 3,-4-4-6,-1-1-3,0-4-3,2 1-1,-1-1-7,1 0 1,-1-2 9,-1-3-9,2 2-20,-1-2-5,3-2-3,-1-3-22,1-3-47,4-2-32,4-8-40,0-2-29,2-5-16,-3-2-11,1-3-3,3-11 10,-2-5 2,0 4 26,-5 7 19,3-9 21,-4 7 37,-1 1 40,0 6 44,-4 1 32,-2 3 28,-2 8 42,-1 4 27,0 3 6,-2 1 15,1 2-16,-2 3-15,0 2-9,0 0 0,0 0 1,-3 11 23,3 2-2,-3 4 1,-2 8 0,0-2-7,0 5-8,3 0 1,-3 1-4,0-7 9,-1 9-7,1-4-12,2 0-5,-1-2-6,1-9 3,0 1-6,-1 0-11,1-1-17,1-6-1,0-1-3,1-1-5,-4-1-4,5 0-9,-1-3-1,1 0 0,-1-1-2,1-3-5,-2 7-3,2-7-5,0 0-8,0 0-8,0 0-3,0 0-8,0 0-12,6-18-16,-5 5-17,1-12-1,1-5 8,2-1-1,-1 1 0,-1-2 11,0 4 0,1-2 7,-1 3 4,0-1-2,-3 3-1,1 8 16,-1 0 10,-1 5 14,1 1 8,0 2 7,0 2 3,1-1-2,-1 3 9,1 1-3,-1 0-2,0 0-7,2 0-1,-2 4-6,4-5 4,-1 4-7,3-2-1,8 0-1,1-2-1,5 3-1,2-5 0,-6 5-6,5-1 3,0-1-10,-5 4-6,-2-1-22,0-1-34,-5 4-13,2-4-45,-1 0-38,-3 6-47,1-4-52,-2 1-48,-1-1-63,-2 1-333,-3-1-761,0 0 336</inkml:trace>
  <inkml:trace contextRef="#ctx0" brushRef="#br0" timeOffset="1418.2502">6472 2870 255,'-9'6'338,"2"-4"-25,2 2-11,0-3-18,3 1-19,2-2-18,0 0-7,5 5-20,3-3-35,7 0 15,6 2-19,0-3-12,1 0-17,0 2-23,-2 1-14,-2-3-17,-3 5-26,-3-6-31,3 5-38,-4-4-48,-4-1-54,0 0-52,-1 1-52,-6-1-52,7 3-255,-7-3-552,0 0 245</inkml:trace>
  <inkml:trace contextRef="#ctx0" brushRef="#br0" timeOffset="1571.2018">6456 3081 74,'-8'7'297,"2"-2"-25,-1 1-24,4-2-13,-1-1-5,3 0-7,-1 1 7,5 1-4,1 0 8,3-1-26,6 3-2,2-2-14,5 4-13,3-1-38,-2-2-1,1-3-5,1 2-17,-1-2-40,-6-3-70,9 0-77,-2 0-99,2-7-116,-2 1-242,2 1-570,0-4 253</inkml:trace>
  <inkml:trace contextRef="#ctx0" brushRef="#br0" timeOffset="1809.9077">7070 2922 124,'-14'-1'440,"6"0"-42,5 1-31,-3 0-27,6 0-33,-7-1-15,7 1-8,0 0-12,0 0-14,0 0-7,16 3-7,-1 2-12,9 5-18,2 3-18,-1-5-17,6-1-19,-4 0-18,2-2-11,-5-2-15,2 2-14,-4 2-21,-2-1-27,-3-7-31,-3 1-22,-5 1-37,-1-1-48,0-2-61,-4 0-62,1 0-74,-4-1-69,-1 3-60,-4-7-207,-3 6-666,-8 2 295</inkml:trace>
  <inkml:trace contextRef="#ctx0" brushRef="#br0" timeOffset="1958.8732">7021 3155 194,'-11'8'278,"5"-2"-30,1-2-26,5 1-10,0 0-3,7-1-7,1 1 6,6-2-16,9 0-20,-1-1-17,6-2-16,12-1-11,-1-5-11,-8 4-13,7-6-17,-10 2-26,2-5-34,-5 4-54,0-10-46,-2 5-54,-2-5-56,-2 0-67,-4-5-133,-1-2-414,-4-1 183</inkml:trace>
  <inkml:trace contextRef="#ctx0" brushRef="#br0" timeOffset="2152.1859">7397 2770 92,'-11'-6'265,"2"-1"-3,2 2 0,2 1-8,0 3-20,2-3-15,3 4 5,0 0 13,8 15-2,2-3-9,5 2-9,3 7-2,1-1-6,-2 2-5,1 2-1,-2-1-10,2 3-6,-3 0-6,-2 0-11,-3-1-7,-2-1-11,-5 0-13,-3 1-5,-3 1-7,-3 3-12,-8 1-9,-2-2-10,-10 8-11,4-12-16,1 3-33,-10 1-46,7-7-64,-9 2-91,8-4-95,-2-3-127,0-5-383,1-3-833,2 0 369</inkml:trace>
  <inkml:trace contextRef="#ctx0" brushRef="#br0" timeOffset="3462.7033">8597 2677 242,'0'-4'278,"0"4"-13,-1-5-22,1 5-25,0 0-20,0 0-12,-13 12-12,2 2 4,-3 5-19,-4 10 11,-7 9-9,-1 5-22,3-1 20,2 2-7,0 3 15,1-1-18,3-3-9,6-11-6,1-1-17,2-1-15,1-3-4,1 2-11,4-3 4,0-2-16,2-5 0,3 0-21,1-2-7,1 0-14,3-3-54,3-2-27,3-2-51,6-2-58,2-8-64,4-3-69,2-4-287,0-4-623,8-9 276</inkml:trace>
  <inkml:trace contextRef="#ctx0" brushRef="#br0" timeOffset="3923.71">8925 2730 146,'0'-9'312,"0"4"21,0-2-3,0 2-18,0 0-25,0 5-33,-2-5-35,2 5-25,0 0-20,-2 13-27,-2 0 20,-3 8-6,0 5 4,-3 7 12,0 1-25,0 12-11,-2 0 6,0 3 0,0-6-9,5-13-9,0 3-14,-2-4-2,2 3-6,0-6-9,-1-1-8,5-10-1,-1-1-15,1-2 0,0-4-12,3 0-4,-3-2-1,3-2-2,-1 2-1,1-6 8,0 6 7,0-6 14,0 0 2,-2 3 11,2-3 10,0 0 5,0 0 4,0 0-13,0 0-15,4-17-1,-2 10-15,1-5-8,-2-3-7,6-9-8,3 0-5,-3 2-10,1 3-11,4-2 8,2 0-9,-1 3-4,-1 5-5,1 1-7,1 5-5,-1 1-5,-1 2-4,-2 2-6,4 1-4,-5 3-12,3 4 6,-5 4-5,3 3 4,-3 2 1,3 0 6,-4 10 1,-3-6 3,-1 2-4,-2-2-2,-2 1 2,-1-2-6,-1-1 2,-5-1-2,1 1-7,-4-3-9,1 1-7,-3-5-14,2-3-1,0-2-12,2-3-20,0-1-8,1-1-9,-1-2-15,1 0-29,2-5-25,-1 0-30,4 0-23,2-4-28,1 0-22,2-5-39,5 0-24,-3 3-249,5-1-646,3 0 285</inkml:trace>
  <inkml:trace contextRef="#ctx0" brushRef="#br0" timeOffset="4407.112">9389 2798 250,'5'-10'344,"1"-1"20,-3 4-5,1-3-21,-1 5-30,-2 0-33,2 3-27,-3-4-29,0 6-41,0 0-3,0 0-29,0 0-2,-2 24-12,0-15 3,-2 17-5,-2 4 10,0-1-13,-1 2-6,-1 16-11,1-14 2,-2-1 1,1 0-11,-1-3 6,2 0-18,-1 0 5,2-9-6,1 3-11,-1-7-4,1 0-7,2-6-7,0-1-1,0-3-2,2 1-8,-1 1-3,-1-7 6,3-1 1,-3 5 8,3-5-2,-1 7 4,1-7 0,0 0-3,0 0 6,0 0 4,0 0 3,0 0-3,0 0 3,0 0-11,0 0-7,7-18-5,-3 7-8,1 1-5,2-4-11,0 0 4,1 1-5,6-8-17,-1 2 3,4-1-8,3 2 6,-1 3-5,1 1-4,0 4-1,1 4-2,-8 4-3,-2 1-8,-1 1-3,0 5-8,-2-2 3,2 4 5,-6 4-3,3 3 5,-1 3-9,-5 0 4,-1 4 4,-1 3-2,-2-5 4,-6 4 2,1 0 4,-5-1-3,-2-1 1,-5-3 3,2-2-9,1-2-5,-3-5-14,6-2 0,0 0-15,1-4-6,-1 0-2,4-2-20,2-3-21,-1-2-40,-3-5-35,5 2-36,1 0-48,2-4-40,3-2-94,2-3-336,6-10-789,0 0 348</inkml:trace>
  <inkml:trace contextRef="#ctx0" brushRef="#br0" timeOffset="4654.5584">9727 2673 67,'1'-8'424,"1"3"-7,-2-2-30,1 2-9,2 3-35,-3 2-34,6 0-30,5 5-11,7 4-16,3 6-8,2 2-22,3 16-12,1 2-11,-6 6-17,-4 2-5,-1 3-6,-9 2-7,-3 6-7,-4-2-18,-4 0-7,-2-1-13,-6-1-13,-4-6-11,-1-1-4,-7-4-10,0-5-7,3-9-9,0-2-18,-4-3-26,4 0-41,-1-2-36,0-5-46,1-4-56,5 0-78,-4-1-77,3-5-111,3-3-329,3-5-814,1 0 361</inkml:trace>
  <inkml:trace contextRef="#ctx0" brushRef="#br0" timeOffset="5386.56">10771 2711 114,'4'-9'268,"-2"-1"-3,3 5 8,-2-2 5,-2 0 7,-1 2-3,3 0-6,-2 1-19,-1 4-13,-1-4-5,1 4-16,-3-4-28,3 4-17,-9 0-21,3 5-11,-9 2-11,-3 2-12,-3 6-11,-3 3-19,2 4-2,-2 1-2,-5 8-6,8-7-6,-7 10-5,4 1 7,6-6-10,-3 9-3,7-8-1,2 0-2,0 0-2,2-2-2,4 2-5,-1-1-9,4-1-5,1-1-4,2-1 1,2-1-5,2 2-8,4-3-22,0 0-19,1-8-32,2-1-45,4 0-36,4 0-44,0-5-51,4-5-68,2-5-76,-1-4-287,1-4-711,-1-3 314</inkml:trace>
  <inkml:trace contextRef="#ctx0" brushRef="#br0" timeOffset="5856.3627">11014 2774 33,'5'-14'287,"0"4"26,-2-2 16,-1-1 2,0 8-19,1-2-11,-3 3-18,1-1-32,-1 2-28,0-1-20,0 4-44,0 0-4,0 0-13,-4 13-10,1 2-12,-4 10 14,-1 5-13,-2 0-6,-6 11-3,5-8-11,-2 13-1,3-12-4,0-1-6,0 1 2,0-6 2,1 1-7,1 1-9,-1-2-3,2-5-11,3-5-7,0-5 0,1 0-8,0-4 3,0-1-13,3-1-4,-2-2-3,0 1-1,1-1-6,1-5 9,0 0-2,0 0 3,-2 3 10,2-3 9,0 0 11,0 0 3,0 0 12,0 0-6,0 0-6,7-13-9,-4 4-10,1-1-2,1-7-10,5-6-4,1 3-5,0-5-10,-1 11 0,-2 2-4,0 0-4,3 3-5,1 1 3,2-5-4,-1 6-8,3 2 4,-1 1-2,-2 4-4,-1 3-12,0 0-4,-1 2-3,-1 4 0,-2 0-4,-1-1 2,-2 3-2,-1-1 3,-3 7 0,2-5-8,-7 5-1,1-1-5,0-6-3,-5 5-2,-4-2-4,-5 6-14,-2-5-1,-4-1 1,2-2-1,0-6 2,1 2-24,4-2 14,4-3 4,-3-2-25,6-1-19,0 1-20,1-3-25,3 0-29,2-2-39,1 1-41,2 4-55,10-14-292,3 5-664,7-3 294</inkml:trace>
  <inkml:trace contextRef="#ctx0" brushRef="#br0" timeOffset="6323.639">11542 2675 133,'1'-17'366,"-1"5"2,0 0-8,2 0-20,-2 9-49,0-3-24,-2 2-26,2 4-22,0 0-23,-1 25-21,-1 1-15,-3 3-1,-2 3-22,0 19-19,-3 0 22,2 0-11,1 4 9,-3-4-26,0-4 4,5-15-3,-5 2 2,4-2-7,1-1-11,-5-7-7,7-6-15,-1-3 4,-1-3-14,2 0 1,0-6 1,2 2 10,0-3 13,-2-2 14,3-3 13,0 7 4,0-7 1,0 0 4,0 0-3,0 0-1,0 0-4,0 0-5,0 0-20,5-20-4,-2 4-18,0 3-6,1-5 1,4-8-14,-1 0-11,2 2-2,-1 9-13,4-9 3,-5 9-6,0-1-12,3 4-4,4 2-11,3-5-9,-3 8 0,7 0 0,-7 3-13,1 8-15,1 0-13,-4 5 3,0 2 2,-2 0 4,0 4 1,-3 0-2,-1 5 0,-1 1 3,-2 5-4,-3-5 7,-1-3 4,-5 1 4,-1-3 2,-1 1 7,-6 2 0,-1 0-7,4-7 3,-3 0 1,-6 0 0,1 1-7,-2-6-12,1-1-16,4-4-27,2 1-21,3-3-39,1 0-32,2-3-40,2-1-38,1-2-45,0-2-77,4-3-326,4-6-764,6-5 339</inkml:trace>
  <inkml:trace contextRef="#ctx0" brushRef="#br0" timeOffset="6593.9326">11879 2759 212,'0'-9'359,"1"-3"28,2-1-2,0 4-22,-2 2-28,1 0-28,1 2-28,1 2-37,4 3-15,-8 0-29,25 9-18,-14 2-20,6 8-5,-1 1-21,4 4 1,-3 7 2,3 7-18,-10-4-3,-2 12 7,-3 3-5,-3-4-1,-9-1-3,-1-8-9,-2 11 11,1-16-1,-1 1-6,-1-1-2,1-1-14,-7-3-12,6 2 0,-4-4-11,2-3-7,-2-3-9,0-2-1,3-2-19,-1-3-42,-2-4-37,2 1-40,0-7-41,-1 2-62,6-2-71,-1-5-81,2-4-71,4-2-343,1-1-817,4-10 363</inkml:trace>
  <inkml:trace contextRef="#ctx0" brushRef="#br0" timeOffset="6878.4563">12259 2659 282,'6'-16'429,"-5"0"7,1 6-14,-1-2-17,1 6-25,-1-2-25,-1 5-36,0 0-28,4 1-40,-4 2-29,0 0-20,0 0-23,0 0-12,12 12-19,-5 0-15,2 6-10,4 5 4,-2 1 2,1-2-11,0 2 0,1-1-7,0 2-13,-2-5-11,-3-5-5,1-1-9,-2 1-8,-2-6-6,3 1-5,-6 0-4,4-3-3,-5-2-9,4 1-2,-3-2-10,1 0-15,-1-1-20,-2-3-28,2 4-32,-2-4-31,0 0-45,0 5-45,0-2-46,0-3-48,0 0-53,0 0-441,0 0-842,0 0 372</inkml:trace>
  <inkml:trace contextRef="#ctx0" brushRef="#br0" timeOffset="7070.7097">12504 2701 276,'0'-9'289,"3"-2"18,-3 5 15,-4-2-13,4 4-29,0-1-29,-3 3-30,3 2-19,0 0-21,-10 11-25,3 2 6,-10 5-1,0 2-18,1 2 5,-1 0-26,-2 4-3,2-1-9,-2-3-17,3-2-20,-1 1-2,2-2-31,4-6-30,-1-1-39,2 0-32,2 0-43,2-2-33,-1-4-44,2-1-31,0 0-60,1-2-237,-1-3-550,5 0 243</inkml:trace>
  <inkml:trace contextRef="#ctx0" brushRef="#br0" timeOffset="7258.3706">12159 2808 92,'-3'-2'392,"1"-1"10,2 3-10,-2-7-32,2 7-22,0-5-30,0 5-37,10-3-30,13-4-2,15-2-26,5 6-21,1 0-28,-2-1-5,1 0-16,0-1-20,-3 2-24,-11 3-50,-4 0-54,0-3-40,-3-1-48,-2 3-53,-5 1-54,-1-1-88,-4 1-279,-1-3-614,-4 2 272</inkml:trace>
  <inkml:trace contextRef="#ctx0" brushRef="#br0" timeOffset="8297.6118">13028 3296 38,'0'0'237,"1"3"3,-1-3 22,0 0-6,0 0-3,5 2-6,-5-2 1,0 0-5,0 0-6,7-4-8,-6 1-14,2-2-4,-1 1-13,1-4 2,-1 1-12,1-7-17,0 2-15,3-3-11,-5 3 0,2-5-1,0 0-11,-3 5-7,0 1 1,0-2-17,-2 1-12,1 2-7,-1-1-5,0 5-5,0-2-12,-4 0-11,2 4-8,2 3-11,-6-2-4,-1 3-2,-8 4-11,-3 7 1,-5 4-5,2 5-6,-2 0 1,2 2-1,-6 5-7,8-4 3,3 2-5,3-1 6,1 0-10,1 0-4,2-2 6,1 0 4,0 2-4,7-7-4,3 0-1,0-4 2,0 0 1,6-1-4,-4-2 5,3-1-4,5 0-1,0-4-8,3-1-2,-1-1 7,3-3-10,-2-3 5,2-2 2,0-5 8,-1 2-11,5-10-8,-3-2 5,-2-2 2,3-2 4,-3 1-2,1-4-4,-6 4-1,-1 7 4,2-1 8,-2 0-1,-1 3 6,-3 2 8,0 5 4,-2-2 2,0 2 1,0 2 0,1 1-4,-3 3-9,0 1-11,0 0 6,0 0 3,0 0-5,0 17 6,-3-6-4,3 9 3,0-2-4,0 10-1,0-8 3,1 5 5,1-5 3,-1-2-8,0 2 0,5-3 4,-2 0 9,3 0-9,0-5 4,0-2 6,4 1-6,-5-3 0,7-2 4,-5-1-3,2-3 2,6-1-3,-6 1 4,4-4-7,-3-2-2,5-1-4,-9-1-2,5-1-18,-2 2-28,-1-4 1,0-1-29,1 4-44,-3-2-31,0 1-39,-2-1-35,-3 3-41,4-4-55,-2 2-58,-1-1-197,1 4-627,2-3 277</inkml:trace>
  <inkml:trace contextRef="#ctx0" brushRef="#br0" timeOffset="8678.0141">14151 2884 157,'-1'-10'329,"2"4"-10,0 0-4,-1 0-16,0 2-18,0 0-18,1 0-8,-1 4-20,-1-5-1,1 5-18,0 0-19,-4-4-20,4 4-22,0 0-9,-10 7-1,-1 3-8,-2 2-16,-8 9 15,0 3-5,-6 11-8,2 1-6,-2 0-18,5 0 2,-2 4 3,3 6-6,-2-3 5,6 2-13,-3 0-2,5-2-5,2-12-11,2 2-6,3-1-4,-1 1-3,5 0-9,0-3-2,-1-2-8,4 0-4,5-1-6,-2-7-15,2-3-26,2 0-22,1 0-23,2-4-32,1-2-33,2 1-39,3-2-43,1-3-46,-1-2-34,6-1-50,1-3-49,1-2-254,-2 1-688,-1-6 304</inkml:trace>
  <inkml:trace contextRef="#ctx0" brushRef="#br0" timeOffset="9723.8208">14481 3371 19,'0'0'186,"0"0"-13,1 7-10,-1-7-7,0 0-13,0 0 1,0 0-9,2 2-1,-2-2-4,0 0 1,0 0-2,0 0-1,0 0-5,0 0 7,0 0 31,2 2-2,-2-2 7,0 0-17,0 0-14,0 0 5,0 0-10,7-8-7,-5 4 0,0-2-14,1 1-2,2-5-24,-3 0 0,2-2 6,4-1-19,-6-4 1,4 1-11,-5-2-2,4 1-5,-1 0 0,0 1 2,0-2 0,-4 4-6,0 3-4,0 0 5,0 0-12,-3 1 6,3 3-7,-3 1 0,1-1-14,-2 2 10,-1 0-15,-4 5 3,-5 0-1,-7 2-9,1 11-2,-3 3-5,-5 1 4,1 0 1,-5 13-5,-2 4-6,7 0 12,2 0-2,5-11-4,3 2 6,5 1 1,-1 0-5,3-4-3,4-2 5,4-1 4,-3 0-3,5-1 2,0-4 2,1-2-6,3 0-2,1-2 9,2 1 4,4 0-5,1-4-15,1-2 16,3-1-4,1-5 0,-1 0 1,6-9-3,-2 3 2,0-9-3,-2 0-3,0-1-1,-1-4 1,-3-2 6,2-5-3,-2 1 3,-3-2-7,0 2 7,-1 2-1,-3-1 16,-1 3 17,-1 6 4,-3 5 3,1 2 2,-2-1 14,1 6 0,-2-3 0,1 3-8,1 0-8,-2 3-11,0 2-8,-3-4-6,3 4-3,0 0-1,-5 13-1,2-1 0,-2-2-9,-1 5-2,2-1 3,0 5-1,0 0 0,1-1-2,1 1 4,1-1-2,-1 1-3,3 1 1,0-4 0,-1-2-4,3-1 0,-2 1-3,2-2 6,1-1 0,1 0 0,0 0-1,2-5-11,-1 4-12,1-3-22,0-2-19,4 2-21,-1-3-25,1-3-40,2 3-41,-4-8-28,7 2-37,-2-2-39,2-3-35,2-1-24,-4 2-281,1-4-682,-3 5 303</inkml:trace>
  <inkml:trace contextRef="#ctx0" brushRef="#br0" timeOffset="10457.4072">15006 3074 285,'2'-16'286,"0"1"-8,0 5-1,-1 0-4,0 3-22,-1 3-18,0 1-24,0 0-40,0 3-6,0 0-11,0 0-6,-6 15-6,4 2-14,-2 0 11,-2 12 4,-1-4-15,0 4-5,1-5-3,-2 6 1,2-5-3,-1 2 0,0 4 0,0-5 11,2 0 2,-1-3-12,-1-3-10,4-2-10,-1-2-8,1-7-11,0 3-1,0 1-4,-1-3-4,1-2-1,1 2-2,-3-1-8,5-2 2,0 0-4,-3-1-5,2-1-6,-1 0 3,1-1-11,1-1-1,0-3-1,-4 5-2,4-5-3,0 3-1,0-3-1,0 0 6,0 0-3,0 0 7,0 4 6,0-4 0,0 0 3,0 0 4,0 0 6,0 0 4,0 0-4,0 0 3,7-10-13,-6 5 2,2-2-2,1-2-5,-1-1-8,4-6 1,-1 1-11,5-10-17,5 2 5,-2 1-3,-1 3 0,-1 6-7,5-3-6,0 3-5,3 1-5,-1 0 4,4 7-3,-8 1-4,1 1-9,-1 6 5,-3 3-6,-1 2 2,-1 3 2,-2 2-1,-2 3-2,1 1 4,-4 1-1,-2 1 2,2 2 6,-6 4 1,0-8 0,-1 1 3,1-2 5,1 1-4,-5-1 3,-1-3 1,-2 2 3,-1-3 6,1-1-7,-4-1 7,3-5 0,-3 0-3,1 0-10,-1-2-9,-3-2-10,3-3-15,-3 0-8,3 0-11,2-5-19,-1 3-32,3 0-40,2-1-12,1 0-21,-2-3-44,6 4-42,-4-4-51,6-1-57,-1 0-298,4-1-733,2-1 325</inkml:trace>
  <inkml:trace contextRef="#ctx0" brushRef="#br0" timeOffset="10766.0584">15238 3066 1979,'3'-14'39,"0"-1"-4,-3 1 43,1 7 65,2-3 18,0 3-7,-3 2-3,4-1-27,-2 0-20,-1 4-7,2-1-12,-2 1-3,-1 2-3,10 5 8,-3 2 3,3 0 12,4 8-11,2 4 3,-2 3-10,1 3 0,-1 0 12,0 5-27,-4 2 6,0 3-1,0 10 0,-6-12-7,-1 4 2,-2-1 13,-2 9 5,-2-13 1,-4 2-1,3-2-2,-2-1 5,-4 1-3,3-6-5,-3 0-6,-1 0-7,0-6-7,1-2-13,2-1 0,1-3-5,-5 1-15,1-4-36,-7 1-26,3-5-71,3 1-61,2-6-67,-4-2-72,4-4-100,0-2-310,3-1-774,2-5 342</inkml:trace>
  <inkml:trace contextRef="#ctx0" brushRef="#br0" timeOffset="11092.7053">15665 2738 158,'-1'-7'381,"-1"-3"1,2 4-17,-1 0-32,1 0-33,-1 2-17,2 1-33,-1 3-30,1-4-19,-1 4-22,0 0-25,0 0-15,7 17-13,2-2 35,-1 8-19,5-1-5,-2 2 17,2 1-13,-3-1-13,-2-7-12,5 6-5,-5-2-12,2 2-6,-4-7-16,2 0 1,-1-6-8,-4-1-8,0-4-9,0 2 0,0-2-7,-1-1-4,0 0-3,-2-4-6,1 7-13,1-3-20,-2-4-30,0 0-31,3 6-38,-3-6-45,0 1-41,0-1-40,0 0-40,0 0-74,0 0-324,0 0-719,2-22 318</inkml:trace>
  <inkml:trace contextRef="#ctx0" brushRef="#br0" timeOffset="11272.6905">15899 2728 144,'0'-9'304,"0"0"8,1 3-9,-2 3-15,1-2-39,-3 1-33,3 4-33,0 0-9,-10 9-9,0 3-1,-8 6-10,-2 1-9,-1 1-15,2 1-6,-1 1-18,-11 7-6,11-7-16,-1 1-17,4-5-22,0 1-35,0-1-30,7-2-46,-1-3-39,1-3-46,3-3-50,2-1-43,0-2-203,3-3-484,2-1 214</inkml:trace>
  <inkml:trace contextRef="#ctx0" brushRef="#br0" timeOffset="11519.8249">15538 2820 312,'-4'-5'355,"1"5"-4,3 0-35,0 0-21,-4-2-31,4 2-24,0 0-3,14 0-21,0 0 5,12 2-13,3 3-10,13-2-21,0 4-2,2-6-7,0 5-22,-2-1-10,-14-5-24,-1 2-5,-3 1-8,4-3-5,3 2-9,-1-2-12,-5-1-6,-5 4-9,-2-1-4,-8-2-4,-4 1-13,-1 0-28,1-1-32,-2 0-36,-1 1-45,-3-1-53,4 3-50,-4-3-63,0 0-57,2 3-293,-2-3-669,0 0 296</inkml:trace>
  <inkml:trace contextRef="#ctx0" brushRef="#br0" timeOffset="21847.1694">5263 4159 73,'-3'4'127,"-2"1"-6,4-1-10,-4 2-11,4-2-13,-3-1-11,3 1 4,-1-1-9,0 1-13,1 0-6,1-4-1,-2 5-8,2-5 11,-1 6 9,1-6-12,0 0 16,-1 1 2,1-1-2,-2 2 4,2-2-8,0 0 0,0 0-2,0 0 3,0 0 0,0 0-4,0 0 5,0 0-1,0 0 0,0 0-4,0 0-1,0 0-3,0 0 1,0 0 2,0 0 0,0 0 3,0 0-6,0 0-2,0 0-6,0 0 11,0 0-20,0 0 9,0 0 4,0 0 0,0 0 10,0 0 4,0 0 4,0 0 8,0 0 1,0 0 9,0 0-1,7-5 0,-7 5-9,3-5-12,-2 1-3,0 0-4,4 0-7,-4 0-12,1-1 0,1 0-5,-2 1-4,3-2 0,-1 1-5,1 0-7,-1-2 4,1 2-6,1 0-9,-1 1 3,0-5 3,0 2-8,2-1 0,-1 1-3,1 1 3,1 0 2,-2 0-6,0-1 4,2 1-3,3-1-2,-3 1-6,1 1 11,4-5-9,-3 5 4,0 1-7,2 0 3,-4 0-3,3 2 6,-2-1-4,4 0 1,-4 3 0,2-1-4,-1 2-1,-1 2 3,0-3-12,-3 5-2,2-2 1,0 3 0,0 1 2,0 1-1,-3 1-2,5 1 3,-4-2-5,1 3 1,-3-1-1,1-3-4,-2 2 7,-2-2-8,4 2-1,-3-1 0,-2 1 6,1 0 4,-5 2-1,1 0 2,0-1-1,-6-2 3,3 1 1,0 5-2,-5-6 1,2 4 2,-2 0 0,0-3-2,0 0 3,1 2-5,0-2 1,0-2 8,2 1 0,2 0 2,-1-4-1,2 1 1,-1 0-3,4-3-1,-1 0 6,1 1-5,0-1 8,2 1-5,-3 0 2,4-3 3,0 0-1,-3 1-1,3-1 2,-3 3 2,3-3-2,0 0 13,-4 1-14,4-1 6,0 0 3,0 0-2,0 0 2,0 0 1,0 0 6,0 0 3,0 0-1,0 0 12,0 0-7,0 0-1,0 0-7,0 0 5,10-8-2,-10 8 4,2-3-3,-2 3 0,6-4-1,-3 3-2,-1-1 10,1-2-14,2 1-2,-1-1-4,2 1 18,2 1-16,-1-5 0,2 4-3,-2 0-1,1-1 5,0 1 0,1 2-5,-2-3 0,0 1 2,0 0-7,3 2 4,-2-1 3,2 0-2,0 1-2,-3 1-1,0-1-1,-7 1 2,13 1-1,-8 2 0,0-1 5,2 0-4,-2 3 2,1 0 3,0-1-3,-1 3 5,-2 2-10,0-4 1,0 4 4,1 0 5,-1 1-3,0-2 4,-1 1-6,-2-1-2,2-2-2,-2 5-4,-3-2 12,-1 2-3,1 0 5,-4-1-1,1-1-8,-1 0 3,-4 2 0,1 1 2,-3-5-9,1 2 5,-1-1 13,0-3-13,-2 4 1,2-4 1,-1-3 8,-1 1-15,2 0 2,-1-3-3,0 0 4,1-3-9,2-2 5,0 0 1,1 1-4,-3-3 6,6 2 3,-1-1-9,-1 1 8,3-1-5,-2-1 20,4 3-16,0 0 8,-1 0 3,4 1 1,-5-1 9,6 4-4,-4-3 0,4 3-6,-3-4 6,3 4-7,0 0-8,0 0-2,-4-5 3,4 5-7,0 0 2,0 0-1,0 0 5,0 0 1,8 13 3,-3-8 13,0 0-12,3 3 3,-2-1 5,4 2-4,-3-4 0,6 5 4,-2-1-6,2-2 8,-2 3-12,2-4 10,2 1-5,1-1 0,-2-3 4,0 0-2,3 0-4,0-3 2,-2-1-1,1-1 3,5-1-1,-7-1 11,3-4-14,1-2 8,-4-1-4,2-4 0,1 0 12,-3-2-6,4-1 7,-4-2 16,-1 0 0,2-3 5,-2 0 3,-2 2 8,1 0-5,-3-3 6,1 2-4,-1-3-9,-4 7 8,4-5 8,-5 6 1,0-4-8,-2 3 0,-1-1-4,-2-7-2,1 7-6,-2-2-3,-3-4-5,-1 1-5,0 1-1,1 4-1,-1 2-5,-5-7-9,4 8 7,-2-7 1,0 8-7,3 5 5,-3 2-7,0-3-1,0 4 0,-2-2-1,1 3-1,0-3 2,-4 4-5,3 1-6,0 1 6,-4 0-1,-4 0-2,2 2 1,-4 2-3,1 4-1,3-1-6,-4 0 6,4 1 1,0-1 0,0 1-5,0 1 1,2-1 2,-6 5-1,7-3-1,-2 1-3,2 0-1,-1 2 4,2-2-2,-1 2 2,0-2 1,1 3 2,-1-1-6,3 0-2,-2 1 4,3-1-5,2 3 1,-2-1-5,0 4 5,-3 5 1,2-2 3,1 5-1,0-7-10,3 0 10,0 1 1,2-1 2,-1 1-2,0-1 0,2 3-1,0-3 0,1 1-1,0 2 4,2-2-3,-1 0 4,1 0-3,1-1-2,0 0 6,0 0 6,0-1-10,0 5 1,0-5-2,3 1 4,1 3-1,-4-4-2,3 1 5,0 2-2,0-2-5,2-1 3,-2 0-3,3-2 6,-1 0-4,-1 1 2,4 2-1,-3-2-4,4-1 5,-1 1 6,-1-1-2,4 1-1,-1-1-4,0 0 6,3-1-1,-2 1 5,6 2-6,-2-5-1,2 3 5,-3-5 4,5 2-4,-1 1-5,2-3 3,-6-4 0,3-2 2,4 2 5,1-4-5,1 0 1,-1-2 2,2-3-14,2-1 10,-1-2 3,3 0 2,-4 1-4,4-3 2,-4 0 7,-1 1-10,-1-6-3,-2 3 14,0-3 5,0 2 11,-5-2 0,3 0 7,-2-2 4,-1-3 7,-2 4 1,-2-6-2,2-5-2,1 1-1,-1-1-4,-2-1-4,2-2 2,-3 3 8,0-1 4,-2 2 0,0 0-6,-1 0 2,-4 2 3,0 3-2,-2 2 1,2 0-6,-3-1 1,0 1 5,0 0-3,-3-1-1,-2-8-5,1 9-11,-1-2 4,-3-5-5,0 2-1,0-1-2,-1 1 1,-4 0-9,3 0 1,-1 2-5,4 7-4,-5-1-2,1 1 4,4 0-2,-6 4-2,1-1-2,4 4 4,-2 1-8,0-3 1,-3 3-10,0 3-20,-1-1-18,4 3-18,2 1-23,-2-2-31,3 2-40,-3 5-34,-4 2-23,0-2-14,1 5-25,-1 0-27,3-1-21,4 1-23,1-3-4,3 1-34,-1 2-18,3 1-195,-1-1-623,2 0 276</inkml:trace>
  <inkml:trace contextRef="#ctx0" brushRef="#br0" timeOffset="25670.4261">5491 4278 78,'-1'-7'124,"-2"0"2,2 1 0,1 1 9,-2-3-6,1 1 6,-1-1-6,1 3 4,1-2-1,-1 1-7,0-5-2,0-1 2,-2 3-7,3-1 0,2-2 6,-2 0 2,1 3 9,-1-3-8,-1 1 0,1 0-6,0-1 4,1 2 10,-1 0-10,1 1-1,-2 1-6,2 3 8,-2 1-20,0-2-6,1 2-15,0 4-14,-2-5-8,2 5-12,0 0-1,0 0-8,0 0-5,-9 16 1,0 6-8,-1 4-2,-1 3 2,-3 4-6,-4 7 2,2-8-9,-2 8 6,4-12-1,1 1-13,-1 0 4,1-4-10,2-4 14,4-8-3,1 1 0,-1-4-9,4-1 10,-1 1-9,1-5 1,2 0 9,-2-3 11,3-2 13,0 5 17,0-5 9,0 0 11,0 0-1,0 0 2,0 0-4,0 0-6,11-7-4,-2-1-10,0-1 3,2-1-9,1-1-13,1 0-5,1-1-5,-3 4-3,-2 2-4,2 0-3,-1 4 1,0-1 2,1 3-4,1 0-8,1 0 1,0 1 0,1 1 0,0 1-1,-5 2 1,6-1-3,-2 1 0,1-5 3,1 5-4,-2-4 3,0 0-4,1 3 0,-3-3 3,2-1 1,-2 0-6,3-1 8,-4 0-6,-1-1 1,-1 1 4,-2-1-2,2-3 1,-4 2 2,2-3-11,-2-4 3,0 4-8,1-5 2,-1 2-9,-1-4-1,-2 1-4,0-1 4,-1 2 1,0-3-6,-1 2 4,1 2 9,-1-3-7,-2 6-2,3 1 0,-2 1 3,0 1 1,0 2-10,2 2 0,-7 9 10,-2 5-4,-2 7 6,3 5-5,-5 5 12,2 1 0,-2 15-7,-1-2 4,6-11 5,-6 12-3,5-2 4,1-10 0,1-4-1,0 3 0,1-4 0,0-2-2,2-1 4,0-9-8,1 0 6,-1-5 6,1-2-9,2-1 4,1-1 4,-3-3 4,3 2-6,-3-3 13,3 1-1,-3-3-6,3 4 3,0-6 7,0 4 1,0-4 6,0 0 2,-1 1 3,1-1 1,0 0 0,0 0-6,0 0-6,0 0-12,0 0 18,0 0-10,0 0-3,0 0-9,0 0-19,0 0-22,-3-8-21,3 8-21,0 0-33,0-8-29,0 8-20,0-4-37,0-2-31,0 2-36,3-1-37,-2 0-23,1 1-245,2-1-619,3-1 274</inkml:trace>
  <inkml:trace contextRef="#ctx0" brushRef="#br0" timeOffset="26716.0498">6669 4205 3,'3'-3'85,"-3"3"3,0 0 3,0 0-3,0 0-1,0 0 17,0 0 0,0 0-3,0 0 4,0 0 3,0 0 6,0 0-8,0 0 0,0 0-16,0 0-3,0 0-11,0 0-7,0 0-4,0 0-7,0 0-6,0 0-4,0 0-3,0 0-8,0 0-3,0 0-2,0 0-2,0 0 5,0 0 0,0 0 4,0 0 9,0 0 9,0 0 3,0 0 9,0 0-6,1-5 3,2 3-5,-3-4-3,3 4 12,-2-5-10,2 1 6,-2-2 2,2 0 5,-1 3 10,-1 1-2,0-3 12,1 5 0,-1-1-10,-1 3-11,0-7-10,0 7-9,0 0-8,-4 13-8,1 3 12,-7 8-13,-1 5-3,1 3-5,-5 9-3,2-9 7,3 0-12,-1-1-1,0-3 4,2 0-6,0-1 10,1-3-15,4-9 2,-3 1-4,3-5-7,2-4 11,-3 2 0,3-6 3,1 2 12,1 0 3,0-5 19,-4 6 14,4-6 19,0 0 15,0 0 3,0 0-5,0 0-10,0 0-4,4-19-5,-3 3-11,4-2-8,-1-10-4,1 2-14,1-3 4,0-1-5,0-4-5,2 0-7,-1 0-1,-2 0-2,4 2-3,-2 2 7,0 5 2,0-1-5,-2 11-7,0 1 3,-2 1-2,2 4-3,-2 0-3,1 3-9,-3 1 1,4 2 1,1-1-3,2 4-5,2-3-4,4 6 8,3-1-5,4 3 5,3 2 0,0 3-23,1 0-29,-2 1-30,2-3-33,-1 0-38,-3 3-39,2-1-37,-5-3-51,-4 1-32,2-1-40,-5 0-273,-4-4-673,-3 1 298</inkml:trace>
  <inkml:trace contextRef="#ctx0" brushRef="#br0" timeOffset="26899.7278">6608 4376 242,'-4'4'265,"1"-3"-7,3 2-7,0-3-11,7 5-3,3-2-1,6 2-12,9-2-21,3 2-13,10-4-24,4 3-15,2-3-16,-2 1-15,-4 2-40,-9-1-49,-3-1-37,1-1-40,1 1-29,0 2-47,-2-5-45,2-2-34,0 1-29,-1-1-134,-3-4-394,0-1 175</inkml:trace>
  <inkml:trace contextRef="#ctx0" brushRef="#br0" timeOffset="27275.1763">7279 4337 118,'10'-12'107,"-2"-4"21,-2 6 20,1-1 8,-3 1 29,-1 2 9,-3 1 6,4 4-14,-1-2-23,-3 3-17,0 2-15,0 0 0,-7 14 3,1-1 1,-4 3-6,-4 8 2,2 1-4,-4 1-3,2 1-7,0-1 1,0-1-17,1-1 0,0-5-14,6 0-6,-4-7-4,4 3-4,3-5-1,-3-1-8,4 1-7,0-6 14,2-1-6,-1 2 25,2-5 18,-1 5 12,1-5 14,0 0 3,0 0-9,0 0-12,0 0-9,7-22-15,-1 8-9,2-11-7,2-3-6,1-1-14,8-12-10,-7 10 2,4-1-9,4-9-4,-4 10-4,-2 1 0,1-2-9,0 6-5,-2 4 1,-6 9-3,0 3-3,-2 2-1,-2 1 1,0 3-14,2 0-9,-2 2 2,-3 2 2,12 8 1,-7 1 3,4 5 2,-2 3 4,4 5-6,-1 4 4,-3 1-2,0-3 4,0 6 1,0-4-1,-1 0 2,-2-2 2,0 2 0,-1-7-9,0 0-15,-3-2-28,4 0-38,-1-5-34,-3-1-30,0-3-22,0 2-21,0-4-23,0-6-14,1 8-13,-1-8-43,0 0-57,-4 4-232,4-4-618,0 0 273</inkml:trace>
  <inkml:trace contextRef="#ctx0" brushRef="#br0" timeOffset="27422.7483">7262 4379 183,'-10'-5'253,"3"-1"20,1 5-6,2-2-13,1 1-25,3 2-24,0-3-17,0 3-16,16-5-25,5 2-14,4 1-14,6-2-36,13 1-50,-3 3-66,0-3-51,7 1-63,-1-1-68,1-1-129,-1 2-371,-6-2 164</inkml:trace>
  <inkml:trace contextRef="#ctx0" brushRef="#br0" timeOffset="27632.6188">8104 4105 152,'0'-11'332,"0"-2"14,-1 7-2,-1-2-19,2 3-32,-2 2-26,2 3-35,-5-5-13,5 5-19,-15 10-27,2 3-14,-4 8-23,-4 2-8,1 2-15,-6 9-13,1 3-10,3 2-7,7-11-5,-1-1-11,3 3-7,1-3-15,3 3 9,1-3-15,4 4-11,0-5-26,8 3-22,0-4-13,4-1-44,2 0-40,0-9-55,7 6-76,3-1-57,1-9-211,-2-1-558,2-3 246</inkml:trace>
  <inkml:trace contextRef="#ctx0" brushRef="#br0" timeOffset="29148.1133">8396 4487 70,'3'-4'263,"-1"1"-8,3-2 8,-4 0-16,3 1-2,-1-1-13,2-3-16,0 4-8,-4-4-28,4-1-11,-3 1-14,1-3-12,1 3-10,-1-2-7,-3 3-17,0-1-9,-6-1-9,2 0-16,-1 2-8,-3 2-7,-4 1-6,-5 4-5,-5 3-6,-2 3-4,1 3-2,-5 5 0,4 0-14,0 4 9,1 1-8,2-2-5,2 3 4,6-1 5,3-3-11,3 1-10,1-5-6,4 4 4,0-4 3,5 3-1,0-3-1,5 2 4,2-4 8,4-2-8,7-1 2,2-6-3,-1-2 2,1-4-2,1-3-3,-4-4 7,0-1-8,2-5-6,-2-2 2,-1-5-4,-2-1 2,-1-1-2,5-13-3,-8 10 3,-2-3 0,1 5 0,-2 0 4,-1 3 9,-6 7 12,2 3 11,-4 3 4,2 1 4,0 6-7,-3-3-6,0 4-6,0 4-1,0 0-3,-8 12-4,1 4-1,-4 4-4,-2 5 6,-1 2-3,-2-1 5,3 2-14,2 0 3,1 1 1,2-3 2,2 4-2,1 1-8,-1-9 6,5 3-8,-1-6 4,2-1-5,3-2 6,-3-2-3,4-1 17,-1-4-10,1 3-9,3-3 4,2 1-7,2-3 11,3-1-8,2-1 16,-2-4-22,11-5 1,0-3-2,-2 1-2,2-6-2,2-6-5,-3 1-6,13-5 7,-13 1 1,-2-2-4,1 3-2,-2-3 8,-3 0 3,-1 2 4,0 2 1,-11 7 12,2-2-22,-4 2-4,-2 2 11,-1-1 2,-4 1-3,-1 2 1,-3 0 1,1 3-3,-2 1-10,4 3 2,-3 1 0,7 0-13,-6 5-4,3 2 0,3 1 5,3 4 1,1 3 10,1 4-2,2-2 9,2 5-9,-3-5 5,-1 7 3,-2-6-3,0 0 3,-1-1 4,1 0 3,-5-3-3,1 3 3,-1-2 2,-2-2 4,0-3-3,1 0-2,2 0-4,-1-1-24,1-1-16,4 2-4,1-3-2,4-2-17,1 2-21,6-4-24,9 0-22,0-5-11,0 2 2,3-4-4,0-2 10,2-5 9,6-4 16,-8 5 22,1-4 15,6-6 23,-7 2 33,-3 2 26,-4-4 26,2 1 22,-5-1 26,0 2 15,-4 0 14,-5 3 26,-1 1-21,-1-1 0,-5 6-9,-2-4-11,-2 4-5,-4 1-8,-6 1-5,-1 2-13,-8 5-8,-1 3-4,-1 0-5,2 6 0,-2 0-7,6 6-5,-1-1-1,3 3-4,2 1-6,5-2 2,0-1-1,2 2-7,4 1 2,0-5-5,3 2 0,0-5-2,3-2 8,1 3-2,2-5-1,3 2-2,0-4 2,0 1-1,1-4 1,0-1-5,4-3 2,-2-1-1,4-4 4,2-4-8,-4 3 3,5-5-1,-3-3-2,1-1 6,0-1-4,-1 1 1,-1 1 19,-1-1 4,-5 3 3,1 1-5,-2 2 4,-2 4 5,-2-1 4,0 6-11,-1-3-3,-2 3 4,1 1-11,-2 2-5,0 0-5,0 0 7,-7 14-10,0-5 2,1 6-1,-2-1 3,0 3-6,2 2 9,0-2-13,0 2 4,2-2-5,1-2-2,3 1-8,0 0-1,2-3-5,2-4 3,-1 3 11,2-5-13,4 0-4,-1-2-8,4-2-3,3-2-1,0-1 5,1 0-3,-1-4 9,2-1-5,2-7 7,2-1-2,-5-2 0,4 2 8,-6-2 3,-1 1 16,-3 1 21,1-1 10,-4 7 7,0-2 8,-1 3 9,0-4 3,-2 8-7,-2-3-11,0 3-9,-2 2-11,0 0-4,0 0-5,0 0 5,0 0-5,0 0 2,-11 14-10,5-6 1,1 4 3,-2-2-13,2 4 6,-2-4-9,2-1-11,-2 1-5,3-2 8,1 1-15,1-2-8,1-2-10,-2 2-4,0-1-3,3-2 10,-3 0-1,3-4 10,0 0 5,9 3-1,-4-5-5,4 0 7,3-6-4,3-1 8,3-3 6,-3 2-4,-1 0 9,1 4-6,-1 0 2,-4-1 3,-1 2-1,-2 0 0,-2 3 2,0-2-1,-2 3 0,-3 1 1,7 4 1,-5-1 2,0 2-1,1 0 2,0 2-3,0-1 4,-2 0 3,2 4-1,2 0-2,1-1 5,-1-1 4,0 1 3,4 0 1,-1-1 8,-1-1-2,6-2 0,-2 4 9,0-8 7,2 2 8,-3-2 1,1-1 19,-1 0 12,0-4 19,2-2-3,1-1 12,-3-2 6,1-3 14,-2-1-18,1-1-8,-2-2-11,-1-1 6,-1-2-13,1-2-2,-3 3-14,-3-4-2,-2-5-10,1 4-8,-3 3-9,0 3-9,-2-1-10,-1 2-11,-1 4-24,1 0-34,1 2-34,-2 3-40,0 1-43,0 1-43,0 3-40,0 0-40,0 2-52,-1 2-204,4-1-603,1 4 267</inkml:trace>
  <inkml:trace contextRef="#ctx0" brushRef="#br0" timeOffset="29429.4274">9834 4282 218,'-2'-7'316,"1"0"8,1 1-11,0-1-17,0 2-22,3 0-19,-2 1-30,3 1-24,3-2-27,3 2-22,3 3-12,8 5-16,3 5-7,1 3-21,9 13-10,-3 1-5,3 7-6,0 4-13,-3 3 1,-4 1-3,-8 3-7,-5-1-7,-7-9 16,-1 0-12,-6-1-8,0 0 0,-3-2-12,-4-1 10,2-4-8,-4-1 9,-5-1 0,-1-3-4,-2-1 11,1-2-7,-2-4-5,0-1-4,2-3-4,3-2 9,-6 1-22,0-2-55,-1 0-43,5-5-43,1 2-49,0-1-76,3-6-70,1 1-248,0-3-615,4-1 273</inkml:trace>
  <inkml:trace contextRef="#ctx0" brushRef="#br0" timeOffset="30074.5432">11601 4579 119,'-2'-5'349,"-5"-2"-10,1 0-23,0-1-11,-1 1 4,-1-7-18,-1 0-16,1 1-22,-2-3-19,0 1-11,3-4-3,-3-3-18,-1-2-11,4 0-17,0-3-15,-1 0-13,3 0-8,-2-1-9,3-1-12,3 1-11,1-1-10,0 6-14,1 3-1,3 3-13,-4 5-12,3 1 0,-1 4-19,0 1-7,1 2-10,1 0-5,2 2-11,-2 3-22,-1 3-16,4 3 8,-1 4 4,-1 4-9,-2 3 0,-1 6-1,-4 2-1,-5 3-1,-4 1-19,-6-1-12,-7 5-14,4-10 1,1 0 1,-5-4 7,5 1 8,1-7 5,0 2 7,2-6 7,6-1 2,0-4 7,3 0 5,3-1 7,0 0 9,1-3-3,2 4 0,1-5-2,0 0 10,10 2 4,-1 1 1,13-3 5,0 0 3,4 2-2,14 1 3,5-4 2,-3 1-12,1-2-27,-4 4-41,-8-1-33,7-1-53,-8 1-59,-2 2-66,0-6-250,-2 2-577,-1 1 256</inkml:trace>
  <inkml:trace contextRef="#ctx0" brushRef="#br0" timeOffset="30555.4712">12293 4634 14,'4'-4'253,"1"-1"-8,-2-3-8,2 2-18,1-4-12,-1-1-5,2-4-12,0 1-13,0 1-6,2 0 3,-3-1-10,-2 4-14,0-2-14,2-3-4,-6 5-9,1-3-4,0 2-14,-2 4-10,0 0-10,-5 1-12,-2 0-9,-7 6-4,1 0-6,-9 5-5,-2 5-12,2 1-2,-2 0-6,4 8 3,2-3-13,-1 4 2,6-1-4,3-4-2,-1 2-5,5-5-4,3 2 4,-2 1-1,5-3-5,2-2 4,4 1 3,0-3 3,1 0-2,2-3-2,6-1 1,2-3 1,-1-4 0,7-2 7,-1-3-6,1-3-3,-2-5 1,1-2-2,0-4-2,5-14 0,-7 9 7,4-10-8,-8 6 10,-1 0-5,3-11-22,-3 12 4,-4-3 13,0 5 26,-3 1 28,-2 10 17,0 2 6,-2 6-1,-1 0-18,-1 4-6,-1 0-11,0 5-5,0 0-6,-11 21-3,2 2 9,-4 8-5,-8 10-16,1 4-9,5 5 12,1-6-10,3-10 3,3 11-3,2-14-5,2 4-28,3-2-23,4-1-20,0-1-31,4-6-51,0-7-39,3-3-51,5-5-73,-1-2-45,3-7-201,-3-1-597,10-5 265</inkml:trace>
  <inkml:trace contextRef="#ctx0" brushRef="#br0" timeOffset="31722.8366">12644 4445 191,'-3'-6'206,"0"1"-13,-1 1-8,-2 3-9,2 0-18,4 1-19,-8 0-11,8 0-17,-6 4-16,3-2-9,1 4-9,0 0-5,2 0-7,0 3-3,4-4-7,-1 4-3,-2-4-3,5 2-7,-2-2 1,3 0 0,3-1 5,-1-3 15,-4 2 21,4-3 10,-1-1 4,2-3 3,-3-1 21,2-1 16,-2-1-10,-2-4-23,4-2-8,-4 0-2,0 2-11,-3 0-13,1 2-7,-3 0-7,-4 4-12,0-1-11,0 4-6,-6 2-4,-2 2 0,-2 1-16,2 5-25,-2-1-8,2 3-13,1 0-4,3 4 2,1 1-6,4-2 0,0 4 2,3-2 7,4 2 6,0 1 5,3-3 4,9 3 3,-1-2-2,5-4-1,3-3 5,1-3-5,-2-3-7,2-2 1,-1 1 4,-4-8 2,4 0 2,-1-4 2,-1-2 1,-4-6 0,0 0 8,-3-2-4,-1 0 4,-4 2-1,-4 1 3,-2 0 4,-2 1-5,-2-1 5,0 6-1,-4 1 3,4 3 3,-2-1-4,-3 4-6,2 1 4,0 2-3,4 1-1,-8 9 1,5-2-1,1 3 0,2 3 0,5 5 1,0 7 5,-1-2 0,2 1-1,-2-4-13,2-3-12,-5 1-12,4 0-11,-4-1-4,-1 0-14,0-7-1,1 2-4,-1-2-19,0 0 3,3-4-18,-1 1 7,-1-2 11,2-2-1,0-2 2,4-1 6,3-3 4,0 2 19,3-5 14,7-6 12,-1 0 7,0-4 7,-2-2 28,0-3 12,1 6 16,1-7 25,-4 2 13,-1 3 13,-4 2 15,1 1 11,-4 5 19,-1 1 11,-2 1-7,1 2-10,-3 3-14,0-2-13,1 0-15,-3 4-11,0 0-10,0 0-5,1 10-5,-4-2-4,0 1-5,1 7 1,-3-1-10,3 4-1,0-1-5,1-2-13,1 2-8,-2-7-6,4 4-3,1-4-2,4 2 5,-3-3 2,3-1-10,3-3 8,-2 0-17,6 2 5,-5-8-1,6 2 2,-1-4 4,-3-3 2,4 0-3,-3-5 2,1 0 4,-1-3-4,3-6 12,-2 0-4,-2 4 14,-2 0 14,1 1 7,-3 1 7,-1 1 1,1 3 8,-3 2 1,0 1 6,-1 2-12,0 1-15,-1 2-6,-2 1-13,0-3 3,0 3-6,0 0 7,-2 19-3,-1-3-1,-1 2-2,1-2-2,0 2-6,-1 0 2,4 0 1,-5-1-1,3 0-6,-1 0 2,-1-1 1,3-6-2,1 2 2,0-1 1,-2-5-3,2 1 1,0-2 0,0 0 1,0-3 4,2 2-11,-2-4 8,0 0 4,0 0-3,15-8 4,-8 0 0,5-5 0,4-9-8,4 4 8,-3-1-8,0 0 3,0 2 1,-4 4 5,-4 2-7,0 5 13,-1 2 9,-3-1-3,0 1-6,-3-1-10,3 4-4,-2-1 5,-2 1-7,-1 1-2,0 0 4,10 3 4,-4 1-5,-2-1-6,3 1 8,3 2 6,0 0-13,4 0 5,0 0-18,9 0 8,-8-3-2,6-1 6,0 1 0,-4-3 4,4-3-6,-4 3 15,-4-4-18,1-2 4,2 2 7,-3-6 2,-1-2 5,-1 0 1,-1-1 9,-3 6 13,0-3-1,-3 3 0,-1-4-15,-3 5 3,-3 0-6,0 0-1,-4 2-5,-2 0-5,-5 2 12,-1 5-16,-4 6 2,-2 2 3,1 6-4,3 1-3,2 0-5,3-4 0,2 3-7,1 6-4,4-7-3,-1 0 1,5 4 2,2-5 1,2 1 2,2-4-7,0-1 16,2-1 9,1-2-23,4 1-3,-1-3-9,1-1 0,3-2-19,-1-1-10,0-2-15,-1-5-25,-3 1-32,3-3-43,-1-2-54,-1 0-39,2-5-37,-2 2-159,-4-1-506,0-2 224</inkml:trace>
  <inkml:trace contextRef="#ctx0" brushRef="#br0" timeOffset="31873.9429">13427 4168 146,'-6'-5'266,"-1"1"-22,5 3-35,-1-3-50,3 4-46,0 0-65,18 4-67,3 1-84,2 0-75,3 5-191,0-1 85</inkml:trace>
  <inkml:trace contextRef="#ctx0" brushRef="#br0" timeOffset="32284.3752">14590 4217 140,'17'-18'365,"-7"6"11,-3 0-4,0 3-12,0 1-20,-4-1-31,0 6-41,-2-2-29,-1 5-32,-11 0-16,-2 4-22,-8 5-19,-4 5-9,-13 10-19,6 2-20,1 4-14,9-7-21,1 2-12,3 0-25,1-1-22,6 2 3,2-3 11,2 5-18,4-9-4,3 6-4,3 0-5,3-7-6,4 4-7,1-6-3,0-3-17,8-1 2,-4-5-5,1-2 3,-1-2 0,7-3 10,-9-3 10,3-1 2,1-9-9,-2 4 4,2-7 16,-3 0 4,2-3-4,-6 4 11,4-4 10,-6 4 5,1 0 17,-5 4 20,0 1 21,0 0 12,1 4-3,-4 0-13,0 3-7,0-2-18,3 2-4,-4 3-8,0 0-1,0 0-1,-12 19-6,4-2-3,-3 7-1,-1 0 3,1 2-5,0 3-2,-2-2 6,-1 2-7,-2-2 0,4-1-8,-1 3-2,0-2 7,2-3-22,1-7-38,2-2-47,-1-1-42,2 1-62,-1-1-64,3-5-77,0-1-251,4-1-637,-2-5 282</inkml:trace>
  <inkml:trace contextRef="#ctx0" brushRef="#br0" timeOffset="32610.4415">14693 4407 267,'4'-9'329,"2"-1"1,-2 2-23,-1 3-29,4-2-30,0 6-28,7 0-21,3 3-22,-1 4-24,2 5-9,-5-1-14,2 8-13,1 3-8,-4 2-7,-2-2-18,-3 3-2,-7-5-10,3-2-6,-4-2-12,-1-1 0,2-4-1,-5-1-7,2 0 2,-3-2-2,0-1-4,0-3 7,-2-1 3,3-2 1,-1-2-6,-1 0-3,0-5 2,4-2 2,2 0-4,-3-3-1,5 1-3,2-5-14,0-1-3,5 0-2,3-6 11,4 1-16,1 1-13,1-1-10,1 5 9,2-1-2,0 5-7,1 1-12,-7 4-10,7-1-18,-4 5-27,-3 1-40,1 2-39,-1 0-45,-5 2-43,1 2-42,4 1-246,-4 1-574,-2 2 254</inkml:trace>
  <inkml:trace contextRef="#ctx0" brushRef="#br0" timeOffset="33009.2772">15360 4421 216,'2'-21'273,"-2"4"-2,2-2 4,0 5-12,-2 2-14,3 2-19,-3 3-20,0 2-28,3 0-17,-3 0-13,-3 0-25,3 5-13,-9 3-12,-3 2-6,-7 6-9,-5 1-11,-3 1-6,0 5-7,3 0-7,-1 1-11,5-2 2,3 1-14,4-4 5,2-2-8,1 2-1,3 0-7,0-4-4,3 5 5,1-3-12,3-3 4,2-1 6,3 1-1,1-1-8,2-1 1,6-6-8,1 3-10,7-4-1,-6-1-19,6-5-2,-1-2-17,0-2-9,-1-2 8,1-2-3,0-2 3,-2 3 5,-2-5 0,-1 1 14,-6 6 16,0 0 17,-6 4 19,3 2 6,-4-1-9,1 3-3,-1 2 0,-3 1-5,0 0-5,0 0 1,0 0-4,-10 15-1,3-6 2,3 0-4,-3 1 5,1 0-6,2 2-6,-3 2 9,4 3-2,0 0-3,2 7-12,1-7-44,1 1-46,5-1-48,-2-8-63,6 3-51,0-1-182,1 0-480,1-5 213</inkml:trace>
  <inkml:trace contextRef="#ctx0" brushRef="#br0" timeOffset="33514.1742">15676 4394 259,'3'-8'256,"1"3"-22,-1 4-26,-1-3-27,-1 2-15,-1 2-20,0 0-14,0 0-13,0 0-16,-3 15-7,0-7-9,-1 0-13,1 4 1,-1-2-3,0-1-5,-2 1-3,2 2-10,-2-4-2,4-3 0,-1-1-9,0 1 0,0-2-5,1 1-1,1 0 1,1-3 3,-1 3 23,1-4 12,0 0 15,0 0 2,0 0-7,0 0-9,0 0-8,8-13-2,-2 5-4,1 0-8,3-5-11,6-2-6,3-2-19,2 3-5,-4 0-1,4 5-1,-2-1-7,-7 3 6,0 1-3,-1 3-13,-3-1 8,-2 3-2,2 1-13,-3 0 7,-1 1-2,1 1-1,-2 2 1,-1 1-6,-1-3 6,1 6-2,0 0 9,-4 3-1,-1 0 15,1 0 1,-5-1-4,6-3-5,-3 1 1,-1-1-1,1 0 5,1-2-1,0 0-2,-1-1 4,4 0-4,-2 0 0,0-2-1,2-2 3,0 0 3,0 0-4,0 0-11,0 0-1,3-12-1,2 5 2,1 0-8,5-2-5,9-6-46,1 2 4,-1 1 9,1 2 4,-5 3 2,-1 0 6,-1 4 6,-3-1 4,-2 1 1,-2 0 6,-3 3-4,-1 3-2,1 0 7,-1-2-1,-2 3 3,-1 1 4,0 0-2,0 3 6,-4 2 10,0 3 2,-2 1-9,-2 2 9,0 0-31,0 1-46,1 0-65,-1-4-55,2 4-60,1-5-163,-1-4-448,-1 3 198</inkml:trace>
  <inkml:trace contextRef="#ctx0" brushRef="#br0" timeOffset="34388.0662">16134 4288 64,'4'-4'293,"-1"2"-10,1-2-11,-2 3-27,-2 1-23,4-3-24,-4 3-24,0 0-17,0 0-15,2 8-13,-4-2-14,-1 2-11,0 3-11,-1-1-8,3 3-10,-3 2-7,1-3-9,-1 6-2,1-5-6,-3 4-7,3-2 1,-1-3-4,1-1-2,2 2-2,-3-3-1,4-1-5,-2-2-3,2-4 8,-3 3 25,3-2 25,0 0 22,0-4 15,0 0 12,0 0 26,0 5 15,0-5-2,0 0-15,5-12-22,0 5-9,5-4-17,-1-2-11,0 2-9,0 3-7,9-10-34,6-1-96,11-3-4,3 2 6,-11 6 2,-2 4 12,-5 3-14,-4 0 14,-8 6-1,4 1-2,-4-1 3,0 3 5,-5 1 5,3 3 0,-2 2-4,-4 2 6,1 0 9,-1 2-3,-4 2-4,1 0 9,-4-2 9,0 4-4,3-3 1,-6 1-5,5-5-6,-2 0 17,2-1-5,-2 1 0,0-4-6,3 3 8,-2-4 7,5-2 3,-3 0-3,0-2 3,4 0 22,0 0-5,-3-7-15,4 0-6,0-1-5,5-3 0,5-6-2,-1 3-8,7-6 4,0 2 7,1 1-9,-1 2 0,-4 3 3,0 4-4,-5 0 9,2 2-15,-2 2 2,-1 0-13,-2 1 8,0 1 4,-2 2 0,4 1-1,-3 1 4,1 4 0,-1-2-13,1 1-17,-2 1-10,2 1-15,-3 5-15,-2-3-18,0 2-40,0 1-31,-2 1-24,0-1-35,1 5-40,-1-7-40,2-2-182,0 5-528,0-2 234</inkml:trace>
  <inkml:trace contextRef="#ctx0" brushRef="#br0" timeOffset="35034.8114">16862 4398 11,'13'-24'276,"1"0"10,0 2-17,-4 0-2,-1 6-18,-1 0-8,-1 3-5,-4 2-11,-2 5-11,2 0-15,-3-1-30,0 4-30,0 3-9,-8-2-10,-6 4-13,-9 4-11,-4 3-11,3 3-12,0-3-6,3 4-10,4 1-12,-1 3-2,1 0-4,7-5-3,-1 3-7,1 0-3,6-1-4,-2 0 0,2-2-7,1 1-8,3-4 6,0 2 0,3-2-2,1 0 6,3-1-3,-1-4-1,1 0 4,3-3-4,-2-1 0,2-1-1,3-6 0,1 1-18,0-6-4,4-5-16,2 2-4,-3-2-1,-2-3 6,2 3 3,-7 3 0,0 0 5,-1 3 8,-4 3 8,0 3 1,-3 0-6,2 0 1,-2 3-6,-2 2-3,0 0 3,0 0-6,-8 9 6,2-1-3,-3 4 1,1 2-3,-1-1-2,2 0 1,0 0-2,0 3-2,0-3 5,4-3 0,-1-1 1,3 1 0,-1-3-3,4 1 2,-4-1-1,4-2 1,-1-3 3,-1 1 3,3 1 18,-2-1 12,2-1 28,1-2 22,6 0-5,5-5-3,8-2-2,0 0-11,-3-2 1,1-2 3,-2-5-18,1 2 2,-3-4-4,1 0-4,-5 4-9,0-5-12,-5 5 11,-1-1-7,-3 6 7,1 0-7,-3 4 0,1-1-9,-1 1-6,-1 3-28,3-1-31,-4 3-15,0 0 4,0 0 3,2 10 8,-1-1 5,2 4 9,-2 4 4,2-1 4,-3 4 4,3-1-1,0 0 12,-2-2 0,1-1 6,-2 0-2,1-3 4,-1-2 6,0-6 0,0 2 2,1 0 8,0-1 7,1-4-2,-2 1-1,2 2 5,-1-1 4,-1-1 2,4-1 0,-2 1 2,3-3 0,5 1-10,-3-3-14,6 2-17,-3-4-26,2-2-27,4 5-35,-2-5-36,0-2-41,0-3-23,-1 2-24,-2 1-161,-2-3-430,-4 2 190</inkml:trace>
  <inkml:trace contextRef="#ctx0" brushRef="#br0" timeOffset="48513.8391">2674 6203 81,'3'4'90,"-3"-2"-4,0-2-4,2 4-1,0-1 3,-2-3-5,0 0-1,0 4 3,0-4-6,2 5 6,-2-5-4,0 2-2,0-2 2,0 0-3,1 4 0,-1-4 3,0 0 1,0 0 0,2 3-5,-2-3-2,0 0 0,0 0-1,0 0 0,0 0-3,0 0 4,0 0 4,0 0-2,0 0 8,0 0 4,0 0 7,0 0 4,0 0 5,0 0 0,0 0-8,4-9-5,-4 9-10,1-9-7,-2 2-6,2-2-6,-1 4-11,0-2 4,-1 0-2,1 0 3,0 0-3,-1-1 6,0 2-17,-3-4-5,1 5-2,-1-3-1,-2 1-6,2 0-6,0 2 1,-2 0-8,-2 0-1,-3 3-5,-2 0 2,-2-1-2,-1 5-3,2-1-5,1 3 1,-4 3-2,3-2 0,2 2 0,0 1-1,2 0 0,-1 1-1,0 3 4,2 1-1,0-2 1,0 1 1,1 3-7,-1-3 1,5 0 9,-2-2-7,2 1 0,1-1 0,2 2-1,-2-4 1,3 0-4,0-1 2,0 2-3,3 1 1,1 0 4,-1-3 0,1 1 0,-1 0-2,4 0 6,-3-1 2,3-2-1,-2 0 0,5-1-2,-4 1-21,0-2 3,5 1 4,-5-1 1,1 2 1,2-4 0,-1-1 2,0 4 4,2-2-2,-3 2 4,3-3-1,-3 2 3,3-1-6,-4 2 4,2-1 2,2-1-1,-3 1 0,2 0-3,-1 1 0,-1 0 1,0 0 3,-1-2-5,-2 3 8,3 2-6,-3-3-2,0 2 3,1 1-1,0 0 2,-2 0-1,0 0 1,0 1 2,-2-2-4,1 2 1,-2-1-3,0 1 5,-2-1-3,2 0 1,-1 1 2,-1-1-5,-2 2 8,-3-1-5,4 1 8,-1-1-3,-3-1 5,0 0-3,-1 1 3,-1-1 15,-1-2-7,-4 0 6,2-1-5,-1 2 8,0-4 4,0 2 4,-1-1 2,4-3 0,-4 1-10,0 0 3,4 1 0,-1-2 0,1 0 3,3 0 5,-7 0-4,7-3-4,-3 2-2,3 1-3,0-5 5,2 2-3,-3 2-1,1-3-1,3 0-1,-3 0 4,2-1-6,0 0-4,2-2 5,-1-1-8,-1 4-1,2-2-5,1-1-8,1 4-7,-2-3-11,2 2-15,-2-1-23,3 3-20,-3-3-29,3 5-31,-2-4-43,3 1-62,-1 3-33,5-5-195,0 1-513,3-1 228</inkml:trace>
  <inkml:trace contextRef="#ctx0" brushRef="#br0" timeOffset="49517.735">2901 6007 55,'3'-7'210,"-3"2"-7,0-3-10,0-1-18,0 2-7,0-3 11,-3 0 1,3 3-8,-2-1-4,-3-3-2,2 3-10,3-4-9,-4 4 3,1-1-12,-4 2-12,1-3-4,3 1-1,-5 1-4,1-3-12,0 6-6,-4-5-16,0 1-7,-2 0-9,-1 1-8,-2-2-3,-2 0-1,2 3-7,-2-3-5,-3 3 6,4 2-7,-3-2-9,5 3 7,-2 0 2,3 0-5,0 0 32,0 3-19,1 0-3,-1-1-5,0 4-3,-7-2-4,4 4-8,-3 0-4,-1 5-4,-1-1-8,6-2-2,-1 0 0,3 1 5,-5 3-5,4 2-1,-2 3 0,4-3-6,0 0 16,-3 5-13,5-3-1,1-2-2,-4 11-2,1-2 4,2 1-5,-3 0 12,1 4-14,3-6 1,1 4 6,0-3-8,3 3 9,-1 1 1,-1-1-4,1-5-7,4 5 10,-5 1 0,1-1-1,5 2 2,-5-3 2,4 1 3,3-5-14,-3 7-4,2-6 2,1 4 17,0-3-15,0-2 6,4 6-14,-1-1 7,-3-2 9,6 0-6,-3-3 1,1 0-1,0-1 1,3 6-1,-4-7 1,1 0-1,2 2-1,-1-2 7,0 0-2,-1 0-9,-1-5-1,2 4 0,2-1-8,-1 0 1,-1-5 1,1 4 5,1-2-1,3 0 5,1 3-6,-1-3 2,3 0 8,1-1-6,4 0 4,-2-3-1,-1 1 27,-1-2-30,6-2-1,-3-1 13,4 0-12,-7 2 1,3-3 5,-1-1-1,-2 0 7,0-2-4,1 1-1,-1-2-1,2 4 4,-2-3 0,0 0-1,-1-3-1,0 1-4,-2-1 2,3 2-2,-4-2 3,0-1-1,5-2-4,3-1 4,-4 2 7,2-3-2,-3-1 3,6 0 6,-5-1-1,0 2 6,0-1 7,1 1-4,0-1 1,-5 1 2,3-1-5,-1 0 10,-2-1 17,-3 2-3,2 1 15,-2 0 9,3-5 4,-3 4-6,-2-1-7,5-4 0,0 1 1,-3-3-4,1-3 0,4-4-8,-4-2-3,1-2 2,-1 1 6,2-3 1,-3 0-5,-1 1-4,-1-3 5,1 6 1,-1-1 15,-2 7 12,0 0 6,-1-3 3,2-4-5,-6 0-14,2-1-6,-2 2-3,0-1-6,-1 8 2,-4-7-6,3-5-9,-3 0 0,-3 4-7,2-4-4,-5 1-1,2-4-3,-3 3-11,-2 1 3,2 1-6,-3 0 1,3 3 1,-1 2 3,-1 0-4,2 1-5,0 2-5,4 4 1,-1 5 1,1 0-2,0-2-7,3 5-21,-1 0-29,3 4-43,1-1-56,1 0-50,-1 3-85,0-2-70,4 3-30,-6 5-23,2 1-50,1 3-236,-2-3-754,-4 2 334</inkml:trace>
  <inkml:trace contextRef="#ctx0" brushRef="#br0" timeOffset="50107.6092">1446 6425 33,'-3'-2'168,"-1"0"-3,1-1 9,-4-1-7,4 1-3,-4 0 5,1-1-2,0-1-4,1 1 4,-3 0-2,2 0 1,-1 1-10,2 1 2,0-1 2,1 1 1,0-1-7,4 3-15,-6-3-18,4 2-9,2 1-12,0 0-14,0 0-8,0 0-12,0 0-4,0 0-6,18 1 14,-3 0 12,10 3 1,4-1-3,-1 0-1,14-1-7,1 0-9,0-1 5,-1 1-19,4-2 1,-1 2-5,3 0-3,-2-1 6,-1 1-8,-5-1-10,2 1 1,-14-1-6,0 0 7,-4-1-13,-4 3-2,-5-3-2,-5 0-8,0 0 19,-3 1-12,-3-1 4,-4 0 3,10 0-1,-6 0 16,-4 0 12,5-1-1,-5 1-1,0 0-1,0 0-3,8 0-6,-8 0-7,0 0-3,0 0-17,0 0-1,0 0-22,0 0 1,4 2-5,-4-2-35,0 0-1,0 0-20,0 0-18,0 0-3,0 0-18,0 0-27,0 0-22,0 0-19,0 0-19,0 0-27,0 0-24,0 0-10,7-5-24,-7 0-176,0 5-498,0-5 220</inkml:trace>
  <inkml:trace contextRef="#ctx0" brushRef="#br0" timeOffset="50719.6723">2038 6259 146,'-6'-10'201,"2"0"3,-3 0 12,4 1-1,-3-1-2,2 3-2,0-3-2,1 5 5,0-1-15,2 1-4,-2 2-17,3 3-12,-3-5-18,3 0-6,0 5-25,0 0-5,-5-5-15,5 5-9,0 0-11,0 0-10,0 0-10,0 0-4,0 0-5,0 0-12,0 0 5,0 0-3,11 18-10,-7-12-5,2-1 0,-1 3 7,2 0-12,3 3-1,1-1 4,2 1 0,5 2 1,-5-2-2,0 0-12,2-2 6,-2 0-4,-1-3-4,1 3 3,-3-4 7,0 0-9,-3 1-3,2-2 2,-2-1 1,0-1 0,-2 3-9,-2-3 8,1 0 3,-4-2-3,6 3 5,-6-3-4,4 1-2,-4-1-2,0 0 1,7 3 2,-7-3 2,0 0-3,0 0-2,0 0 4,2 3 0,-2-3-7,0 0 4,0 0 0,0 0 5,0 0-7,0 0-1,0 0-4,0 0 4,0 0 1,0 0-4,0 0-4,0 0 4,0 0 4,0 0-5,0 0 0,0 0 0,0 0 0,-7 5 0,7-5-6,0 0 2,-2 6-4,2-6-2,-7 11 7,0-4 4,-1 7-4,-4 5 3,-5-1-7,3 4 6,0 4 11,-4-2-4,-2 2-6,2-2-5,1 0 6,-1 0 7,0-1-9,3 0 5,3-4-6,-1 0 10,3-6-2,0 2-1,2-3 3,2-4 4,-1 1-3,3-3 1,1 1-5,0-2 6,-1-2 4,4 1 10,0-4 0,0 0 11,-7 3-7,7-3 8,0 0 5,0 7 4,0-7-9,0 0 20,0 0-5,0 0-6,-3 3-7,3-3-4,0 0-5,0 0-3,0 0-8,0 0-18,0 0-16,0 0-40,0 0-21,0 0-30,0 0-36,0 0-60,0 0-90,0 0-65,0 0-196,0 0-601,0-20 265</inkml:trace>
  <inkml:trace contextRef="#ctx0" brushRef="#br0" timeOffset="53595.2202">8727 3522 87,'0'0'157,"-3"-1"2,3 1 3,0 0-2,-6-1-4,6 1-4,0 0-1,0 0-12,-7 0-7,7 0-14,0 0-6,0 0-9,0 0-11,0 0-2,0 0-11,0 0-5,0 0-12,0 0-4,14 2-5,-4 2 0,9-2-1,6-1 0,6 2-2,10 2-2,1-3-7,0 2-4,0 1-7,1-2-3,-2-3 0,1 4-3,-4-4-8,-10 3-2,0-2-7,-4 2-5,-2-5-5,-6 5-1,0-3-2,-2-1 1,-6 2-3,1-2 2,-1 2 3,-2-1-1,-2 0 4,-1 0-3,-3 0 0,4 0 0,-4 0 1,0 0 1,0 0-7,4 3-7,-4-3-18,0 0-18,0 0-28,0 0-2,0 0-21,0 0-17,-19-4-20,14 4-25,0 0-13,-4 1-117,-5 2-317,-1-3 142</inkml:trace>
  <inkml:trace contextRef="#ctx0" brushRef="#br0" timeOffset="53938.2511">8645 3613 146,'-8'-1'229,"2"1"-5,2 0-10,4 0-9,-6-3-18,6 3-18,0 0-14,0 0-18,0 0-3,0 0 0,25 4 5,-3-4-9,1 3 2,7-1-11,8 4-4,3-3-4,-1 2-4,3 1-5,-1-2-8,3-1-10,-2 1-7,0-1-7,1 2-9,-4-1-3,-11-1-10,1 0 1,-2 0-9,-1 3 0,-2-5-3,-3 3-8,-6-4-3,1-1 0,-5 3 0,-2 0-9,0-2 7,-4 0 0,-1 0 3,-5 0 0,8 0 0,-8 0-1,7 3 5,-7-3 6,5 0-19,-5 0 3,0 0-15,0 0 9,0 0-4,6 1-3,-6-1-4,0 0-4,0 0-2,0 0-26,0 0-25,7 1-22,-7-1-27,0 0-42,0 0-40,0 0-57,0 0-49,0 0-204,0 0-533,0 0 236</inkml:trace>
  <inkml:trace contextRef="#ctx0" brushRef="#br0" timeOffset="55232.099">3014 6460 25,'0'0'91,"0"0"6,0 0-1,-9-1 14,9 1 0,0 0 2,-3-2 4,3 2-2,0 0 0,0 0-6,0 0 1,0 0-10,0 0 0,0 0-6,0 0 10,0 0-2,0 0 4,0 0 7,0 0 5,-4 0 4,4 0 4,0 0 3,0 0-2,0 0-5,0 0 0,0 0-3,0 0-10,0 0-6,0 0 3,0 0-13,0 0-3,0 0-7,0 0-6,0 0-11,0 0-7,0 0 6,0 0-6,0 0-17,0 0 9,14 3 8,-9-2 1,0-1 11,5 1 19,5-1 17,8 2 11,4 0 4,11 2-5,3-3-14,8 2-5,-2-1-11,1-1-6,18 1-11,-17 1-6,0 3-2,23-1-9,-24-2-9,21 4 0,-21-3-4,2 0 3,18 0-11,-20-2 3,0 1-9,3 1 0,-5 1-10,2-2 8,-2-1-5,1 2 0,1-1-5,-4-2-1,1 1 1,1 0-3,-6 1 1,0 1 0,0-2 1,-2 2-4,-10-2-3,0 1-5,-1-2 4,1 2 3,-3-1 0,2 0-3,-4-1-1,-1 0 1,-6-3-2,5 3 2,-7 0 1,0 0-7,2 1 5,-2-2-2,-2 1 3,1-1-3,-3 0-2,0 0-3,-2 0 3,-2 2 0,1-2 7,0 0 0,0 1-6,-3-2 2,2 2 8,-6-1-9,7-1 2,-7 1-1,7 0 2,-7 0-6,0 0 2,5-2-13,-5 2-12,0 0-1,0 0-5,0 0-10,0 0-12,3 0-10,-3 0-20,0 0-55,3-4-52,-3 4-34,-6-6-52,5 1-43,-3 1-31,-3-2-303,0-3-708,-2 3 313</inkml:trace>
  <inkml:trace contextRef="#ctx0" brushRef="#br0" timeOffset="55693.4435">4704 6411 67,'-10'-7'197,"3"-2"10,0 5 20,0-3 15,1 2 6,1 2-4,2-1-2,0 2-1,1-1-19,-2 1-14,3-1-10,1 3 0,-3-4-25,3 4-15,-3-4-18,3 4-2,0 0-9,0 0-8,0 0-13,0 0-15,0 0 5,0 0-8,0 0 2,17 6 6,-8-1-1,-1 0-9,4 1-9,3 2-5,-2 0-5,1 0-6,4 3 2,2-1-6,-6-4 0,8 2-2,-7-1-11,4 1-2,-5-1-1,-1 1-6,-3-3 0,0-1-5,-3 1-8,3 0 2,-2-3-4,-1 2 0,-1-1-6,-2-2 4,0 0 5,0-1-9,-4 0-5,6 3 6,-4-1 0,-2-2 13,2 3-5,-2-3 0,0 0 2,0 0 3,0 0-7,6 0 0,-6 0-1,0 0 2,0 0-8,0 0-6,0 0-6,-2 5 7,2-5-2,0 0-4,0 0-2,-7 4 0,7-4-3,-5 5 2,-1 0 0,-7 7-4,-5 8 6,-3 0-2,-3-1 1,0 2 6,-7 9-7,7-7-2,2-3 6,-2 1-5,1-1 1,2-5-2,0 6-4,-1-2 5,3-4 2,1 0-6,2 6-6,5-9-7,-1 0-18,4-4-24,1-1-3,2 0-28,-1 0-20,2-4-27,-1 2-32,0-3-26,2-1-21,0 0-36,3-1-79,0 0-62,-7-9-208,4 2-650,2-4 287</inkml:trace>
  <inkml:trace contextRef="#ctx0" brushRef="#br0" timeOffset="57157.4579">4198 5799 183,'3'-11'250,"0"2"-6,-2 0-12,1 3-8,-1 1-9,-1 0-23,0 1-22,0 0-18,0 4-17,0 0-13,0 0-10,0 0-14,0 13-7,-3-1 3,0 6 13,-1 7 0,-3 3-6,3 1-10,-3 0-3,-3 2 9,3-1 2,0 1-3,0-2-22,1-5-1,1-7-6,2-2-6,-1 1 4,1-4-15,0-1-1,3 0-13,-3-1 13,0 0-5,1 0-4,0-5-2,1 2-3,-1-2-7,1-1 3,-2 2-3,3-2 1,-1-1-4,1 1 3,0-4-8,0 4 2,0-4 1,0 0-4,0 5 1,0-5 5,0 0-3,0 0-8,0 0 14,0 0 5,0 0 0,0 0-4,-3 3-7,3-3-2,0 0 2,0 0 1,0 0-4,0 0-7,0 0 3,0 0-3,0 0-17,0 0 17,0 0-18,0 0 14,0 0-5,0 0 5,0 0-5,-3 2-2,3-2 8,0 0-2,0 0-1,0 0-5,0 0 0,0 0 15,0 0-14,0 0 4,0 0-7,0 0 1,0 0 1,0 0 6,0 0-9,0 0 9,0 0-12,0 0 9,0 0 4,0 0-8,0 0 5,0 0 1,0 0-6,0 0 12,0 0 1,0 0-10,0 0 2,0 0-9,0 0 5,0 0-1,0 0 9,0 0-12,0 0-2,0 0-9,0 0 5,0 7 4,0-3 24,-4 5-24,1-2-2,3-1 1,-5 3 7,3 0-2,-1-1 4,2-3-4,-2 0 1,2-1-2,-1 3 14,2-4-16,0 0 4,-3 1-12,3 1 18,0-5-8,-3 3 1,2 0 0,1-3-4,-1 4 11,1-4-5,0 0-2,0 0 1,-2 5 6,2-5-7,0 0 10,0 0-12,0 0 8,0 0-4,0 0-1,0 0 3,0 0-20,0 0 21,0 0-7,0 0 9,0 0 3,0 0 4,0 0 2,0 0-7,0 0 23,0 0 3,0 0-1,0 0-2,10-12-2,-10 5-4,0 2-9,0-1 4,0-3-1,2 0-2,-1 1-1,0-2 1,1-1-3,2-2-8,-3 4 2,2-4 2,0 2 3,0 1-1,1-5-10,-1 5 12,0 1-3,0-2 6,1 0-8,4-5 2,-2 1 1,-2 5 1,3 0-2,-1 1-4,1-1-8,0 3 10,3-4 2,-2 5-4,2-4-3,4 4 2,-1-3-6,-2 5 5,0 1-2,3-2-4,1 1 8,-2 4 1,-4-4-8,2 3 2,-2-1 1,-1 1-8,-1 0 3,0 2 7,0 0-8,-1-1 9,1 2-6,0 1-8,-3-1 3,2 2 7,-5 1 0,5-2 1,-2 0-3,2 4 8,-5 0 0,4 1-11,0 1 6,-1-2-7,0-1 3,-1 2-5,-1 1 4,2-1 2,-1 2-1,1 0 4,-4-3-7,4 3 2,-4-1-2,0-3 6,2 3-2,-2-4-5,0 4 4,0-2 4,-2 1-7,2-2-12,0 2 17,0 0 4,-3-1 10,1-2-22,-1 1 6,0 1 2,-1 1 8,1-1-30,0-1 23,-1 3 0,-2-2 2,-1-1-4,3-1 5,1 2-5,-4-1 8,0-1-16,1 2 11,3-4 0,-5 3 5,1 0-7,0-3 2,0 2-1,0 3-4,0-4 0,0-1 14,0 3-31,1-3 18,1-1 5,-1 1 4,0 1-5,2 0-1,-4-3-1,2 2-2,0-2-16,1 0 23,1 2-3,-2-3 2,-1 1 2,2 0 5,0-2-8,-2 2 0,0-1-1,1 0 1,-5 0-2,4 0 2,2 0 1,-3-1 1,1 1-10,7 0 10,-13-1 5,7 1 6,0 0 1,0-1 6,-1-1-7,2 1 3,-1 2 1,6-1 7,-10-1-1,6-3-2,1 4-7,3 0 6,-6-1-3,6 1-1,0 0-5,-7 1 5,7-1-7,-4-1 1,4 1-3,-4-1-8,4 1 8,-4-3-5,4 3 0,-6 0-10,6 0-10,0 0-13,-4-1-18,4 1-9,0 0-38,0 0-31,-3-3-39,3 3-35,0 0-32,0 0-40,0 0-44,0 0-52,-3-3-272,3 3-690,0 0 306</inkml:trace>
  <inkml:trace contextRef="#ctx0" brushRef="#br0" timeOffset="59996.845">5673 6137 91,'0'-6'187,"0"3"-8,-3-2-5,3 2-10,-1-3 1,-1 3-10,2 3-9,-1-6-5,-2 4-10,3-4-6,-3 2-5,2 0-5,-3 1-7,-2-1-8,3 1-14,-2 0-2,-4-2-8,2 1-5,-3 1-4,-1-1-4,0 1 2,1 0-3,0 2-3,-1-2-7,-3 3-3,1 0 1,-1 0 0,1 0-5,3 0-1,-4 3-5,4-3-4,-2 1-1,1 0 4,1 1-1,0 1-1,1-1-2,-2 1 0,1-1-6,0 2-4,-3 0-4,0 0 1,1 4 9,-3-2-10,1 0-4,1 3-5,0-3 5,-1 0-2,3 1-6,0 2 5,1-4-5,0 1 2,0 1 1,-2 3 1,-1 0 4,0-1-6,5-4-1,-4 5 2,1-3 1,1 3 24,0-4-5,3 2-4,-1-1 1,0 1-4,2-1-5,-1 1 0,-2-1-1,2 2 0,0-2-2,0 1 1,2-1-5,-2 3 5,0-6-6,-1 6-2,0-4 5,4 3-8,-3-1-1,-2-2-2,2 2 7,3 0-3,-2-2 0,-1 1 5,0 1-6,2-2 0,-1 1 3,3-1-9,-4-1 11,3 4-10,0-4 1,-2 1 4,3 1-5,-2-2 2,-1 4 1,2-4-1,1 2 2,0 0-4,-1-2-5,1-2 4,0 4-8,2-2-6,-2-1 14,2 4-2,-1-4 3,1 1-4,-2-2 4,0 2-2,2-1 6,1 1-8,-2 0 1,2-1 2,-2 2-1,0 1 2,-1 2 0,2 1 5,-3 0 5,2 0 0,0 2 0,-1-3-8,1 4 2,-2-3 2,3 1-2,-2 2 8,0-1-8,3-3-9,-3 1 4,1 1 0,2 0-1,-2-1 0,2-1 6,0 1-5,-3-1 2,3 2 6,3-1-10,-3 1 2,1-1 4,-1-3 2,0 0-9,0 1 4,0 4-4,1-1 5,1-3-5,1 3 4,-3 1 6,3 4-6,0-4 3,-2 2 1,5 4 5,-2-4-9,2 3 0,-1 0-1,-2 0 0,3 0 5,2-1-1,-2 1 5,2 1-7,-2-1-2,-1 0 1,5 1 2,-3-2 10,-1 0-5,1-1-10,0-2 3,0 3 5,0-4 10,0 0-15,-1 0-1,2 0-6,1 0 7,-4 0 2,4 0-1,-1-1 2,2 5-1,-1-4 1,1-3 3,1 3-10,1-2 0,-2 1 5,4 0-3,3 3 3,-4-3-5,-2-2 9,3 0-3,3 1 1,0-3-8,-3 1 4,5 1 5,-3-4-4,1-1-1,2 4 4,-4-2-7,5-2 6,-5 0-4,2-2 3,-2 2 0,3-3 1,-3 3 3,-1-3-4,2 1-3,1 0 6,-1-2-7,7 0 4,1 0 1,-3 0-9,-1-2 8,-3 0 2,4 1-1,-1-3 3,-2 3-7,3-4-1,-2 0 8,3 3-9,-2-3 3,-1-2 0,-2 3 4,3 0-19,-6-1 18,1-3-2,1 4-1,5-5 9,-3 1 0,2-1-4,-4 1 14,-2-1-10,0 0 10,1 1-5,5-5 6,-9 2-10,2 2 4,0-3 11,-2 1 0,0-3-14,-1-2 14,3 3 1,-1-4-1,0 2 0,-1 1 4,-3 0-1,2 1-3,0-1 5,0-2-1,-4 6 15,2-2 1,0-4-1,0 0 3,0 3 7,0-4-7,-2 2 0,0 0 6,1 0 0,-2-1-5,1-1-2,-2 1 4,2 2-6,-2 0 12,5-3 2,-8 6-4,5-5-7,-2-2 0,0 3 8,-1 3 11,1-4 6,-3 2-3,1-1-3,1 1-5,0-1-8,-1-1 9,-2 4 0,5-1 6,-3-2 5,-2 3-12,0 0 2,0-1-1,0 1 2,3-5-6,-3 2 5,0 2-3,2 1 7,-4 0 6,2-2-14,-3-1-5,1 2 0,0-2 1,1 3-12,-1-1 8,1 3 3,-2-2-3,2-1-7,-2 1-8,3 3 7,-3-3-6,3 2-1,-4 2 3,1-5 2,0 5-8,0-2-5,1 1 6,0-1-9,-2 1-4,0-1 3,2 0-7,2 3-6,-6-4 0,1 2 2,2 0-3,0 4-1,-2-4 2,2-3-5,-1 4-5,0 1 0,1 0 6,-2-1-5,0 0-7,-1 0 6,2 0 6,-2 5-1,2-8-4,-2 7-2,2-1 5,0-2-10,0 1 5,-2 1-6,2-3 1,-3 0-3,4 3-12,-4-3 24,0 3 0,1 0 2,-1-2 1,2 3-3,2 0 2,-3 0-12,2 1 8,1-2-1,-4 3 5,3-5-5,0 5 7,2-1-23,-1 1 15,-1 0 8,0-2-19,4 4 14,-5-2 4,5 2-8,-2-3-2,-1 1 2,3 2 8,-3-2-16,3 2 4,-4-3 4,4-1-4,0 4-3,-7-3-1,4 1 6,3 2 4,-5-2-7,3-1 5,2 3-6,-6-2 0,1 1 8,2-1-3,3 2 2,-8-4-2,2 4-2,3-1 8,3 1-12,-7-4 5,4 1 6,3 3-4,-7-3-3,3 1 1,1 0-15,3 2 15,-4-3 5,1 0 0,3 3 1,-7-1 1,6-2-4,-1 1 4,2 2 1,-5 0-4,5 0-4,-3-3-1,3 3-1,0 0 7,-6 0-4,6 0 2,-4-3 1,4 3 8,0 0-15,-7-1 10,7 1-9,0 0 4,-1-3 0,1 3-1,0 0 5,0 0-5,0 0-1,0 0-2,0 0 13,-6 0-5,6 0-6,0 0 3,0 0-4,0 0 8,0 0-4,0 0-8,0 0 4,0 0 6,-7-1-3,7 1-4,0 0-4,0 0 6,-4-1 0,4 1 4,0 0-5,0 0 4,0 0-2,0 0-3,0 0 4,-5-1 6,5 1-6,0 0 1,0 0 2,0 0-11,0 0 9,-4-2 0,4 2-2,0 0 1,0 0 2,0 0-4,0 0-14,0 0 17,0 0-3,-5 0 3,5 0 2,0 0 0,0 0 1,0 0-6,0 0 2,0 0-2,0 0 3,0 0 7,0 0-11,-5 3 4,5-3-3,0 0-3,0 0 4,0 0-16,0 0 17,0 0 5,0 0-6,0 0-3,0 0 1,0 0 0,0 0-2,0 0-3,0 0-6,0 0 0,0 0-1,0 0-1,0 0 0,0 0 3,0 0-5,0 0 3,0 0-2,0 0-10,-4 1 14,4-1 5,0 0-2,0 0-15,0 0 15,0 0 2,0 0-1,0 0-2,0 0 5,0 0-4,0 0 0,0 0-2,0 0 0,-8 0-6,8 0-14,-9 0-4,-1-1 0,2 2 4,-2-1 1,2 0-2,-1 1 13,-1-1 1,0 2 1,-1-1-12,-1 0-5,-4 0-24,2 1-8,-2 5-15,1-5-11,-5-1-23,5 1-35,-1 0-36,2 1-48,-1 0-49,1-1-54,-1 3-60,6-3-88,0-2-250,1 0-799,8 0 353</inkml:trace>
  <inkml:trace contextRef="#ctx0" brushRef="#br0" timeOffset="62427.5055">5456 6626 125,'3'-2'193,"0"-1"-10,-2-1-6,-1 4-11,0-3-5,0 3-18,0 0-6,3-4-13,-3 4-11,0 0-10,0 0-9,0 0-10,0 0-9,0 0-8,0 0-6,0 0 5,-6 12 14,2-3 2,-6 5 2,0 2 2,-3 2-4,-2 3-6,0-1 1,-1-1-5,2 2-2,0 2-4,0-2-5,-1-1-5,3-5-2,1 5-2,-5-5-4,8-2-3,-2-2-4,2 1 1,2-2-3,-1-2-6,3 0-3,-2-1-5,2-5-1,2 3-3,0-1 1,0-1 2,1 1-8,-2-2-1,3-2 0,-1 2-1,1-2 3,0 0 5,-3 2 2,3-2-2,0 0 3,0 5 2,0-5 3,0 0 1,0 0-8,0 0 10,0 0 4,0 0-3,0 0-3,0 0-7,1-12 2,4 2-4,0 3-1,4-9-2,0-7-4,3 1 1,0-1-5,1 1-2,1-4-1,3 4 2,0-7-11,0 6 6,-2-3 6,1 2-10,1 0 2,-3 4 7,0 1 4,0-1-6,-3 6 6,1 1-1,-4 0 20,-4 5 9,3-2-2,-4 5 7,3-2 2,-3 2 1,1 0 7,0 1-29,-3-1 18,2 3-8,0-2-7,0 2-7,-3 2 1,2-4 0,-2 4-6,2-3 4,-2 3-6,0 0-4,0 0-4,4 0-3,-4 0 0,0 0-9,0 0 8,0 0 12,0 0-18,0 0 5,0 9 2,0-5-15,0 0 4,2 1 2,-1 5 9,2 0-9,-3 2-3,1-1 9,1 7-7,-2 2 8,0 8-4,1-1 6,-2-1-1,2 1-6,-1 1 3,3 0 9,-3 0-6,0-2-2,4 2 5,-4-10 11,-3 2-15,3-1-14,0-1 15,0-1-6,0-1 9,-1-2-8,-2-3 7,3-2 1,0-1-3,3-3-1,-6 1 0,3 0-9,0 0 6,0-1-8,-1 0-10,1-3 0,0-2-25,0 6 2,0-1-6,0-5 1,0 0-23,-2 3-9,2-3-8,0 0-4,0 0-15,0 0-35,-4 2-50,4-2-27,-3-8-27,2 5-15,-2-2-46,1-1-176,0 0-520,-1 1 230</inkml:trace>
  <inkml:trace contextRef="#ctx0" brushRef="#br0" timeOffset="62697.0599">5314 6828 147,'-3'-3'277,"3"3"-6,-6-4-14,3 3-10,3 1-16,-1-5-20,1 5-15,0 0-18,0 0-17,0 0-10,3-4-6,4 4 1,2-4-11,3 2 2,5 4-11,4-9-15,0 10-7,2-6-9,-2 3-5,0 0-17,0 3-5,-5-3-6,-1 1-13,-1 0-15,-2-2-17,2 1-18,-6 0-24,2 0-22,-3 1-17,0 1-30,-1-2-29,-6 0-30,11 0-33,-6 1-34,0-2-39,-5 1-166,10-2-460,-10 2 204</inkml:trace>
  <inkml:trace contextRef="#ctx0" brushRef="#br0" timeOffset="63972.6338">6238 6859 40,'0'0'90,"0"0"-4,0 0-5,0 0 11,0 0 0,0 0 0,0 0 1,0 0-1,-3-4 4,3 4 4,0 0-1,0 0 5,0 0 5,0 0 0,0 0 0,0 0 2,0 0 2,0-3-2,0 3 1,0 0 0,0 0 1,0 0-8,0 0-2,0 0-7,0 0-3,0 0 0,0 0-3,0 0-2,0 0 2,0 0-3,0 0-1,0 0 2,0 0-3,0 0-4,0 0-1,0 0 3,0 0-9,0 0 1,0 0-3,0 0-4,4-3 5,-4 3-13,0 0 10,3 0-10,-3 0-3,0 0-8,0 0 1,0 0 3,0 0-6,11 1-5,-6-2 1,2 1 0,3 1-1,-1-2 11,7 1 1,-1 0-9,2 0 3,7-3-6,-1 1-3,-1 1-4,2 1-26,-3-1-1,2 3 3,-2 0-2,0-2-2,3 0 5,-1 3-1,-1-6 2,1 6-3,-3-2 4,3 2-5,0-2-2,-1 0-4,2-2 1,0 2-2,-1 2 4,2 0 2,2-1 2,-3 1-4,4 1 5,-3-2-9,1-1 5,-2 1-3,1 0 4,2-1-3,-3 1 1,-2 1 0,2 1 1,0-3-4,-3-2 4,3 4 4,-1-1-5,-2 1-1,3 0 5,0 0-3,-2-1-1,2 1 4,-1-2-7,-1 1-2,1-2 5,-2 1-5,-5 0 5,5 0-5,-3-3-1,-2 4 3,5 0 4,-6-1-7,2 0 6,-1-2 3,-2 0-2,0 1 5,1 0 2,-1 0-1,2-2 4,-1 1-2,1 2 0,-2-1-2,3 2 1,-2-2-6,1-2 0,1 4-1,-3-2-5,1 1 5,1 0 3,-2 0-3,0-1-1,0 2-9,3-1 6,-3 0 1,3-3 5,-2 3-5,1 1 4,1-2 4,-2 2-7,2-2-3,3 3-1,1-2 2,-7-1-3,3 0-1,2-1 2,-1 2 11,-3 0-12,1-1-2,-1 3 1,2-2 2,-3-1 3,2 1-4,-1-1-3,-1 0 6,2 2-2,-1-4-2,1 2 4,-2 0-5,-2 0 5,-2 0-1,1 0-5,-1 0 4,0 0 0,0 0 6,1-1-5,-2 1 1,-2 0-3,2 0 3,-1 0-1,-3-1-2,0 2-6,0-1 10,1 0-5,-6 0 4,7 0 3,-3 0 0,-4 0-5,5 0 4,-5 0 1,0 0 1,0 0 2,6-1-8,-6 1 7,0 0-6,0 0 3,0 0-1,0 0-2,0 0-2,0 0 9,0 0-2,0 0 0,0 0 2,0 0-9,5-1 3,-5 1 2,0 0-2,0 0-6,0 0-9,0 0-16,0 0-35,-11-4-47,11 4-44,-6-5-37,0 3-41,-2-2-34,-2 2-45,3-2-40,-2-2-277,-2 3-679,5-3 300</inkml:trace>
  <inkml:trace contextRef="#ctx0" brushRef="#br0" timeOffset="65138.447">8053 6737 189,'-4'-5'233,"-1"1"-5,0 1-8,1 0-15,1 1-11,1-2-11,-1 1-11,3 3-10,-5-2-5,4-1-6,1 3-9,0 0-7,-3-4-5,3 4-7,0 0-1,-3-2-2,3 2-5,0 0-3,0 0 2,0 0-7,0 0-4,-2-3-1,2 3-12,0 0-6,0 0-2,0 0-3,0 0-10,0 0-14,0 0 18,0 0-24,0 0-8,0 0-4,0 0-5,0 0-5,0 0 1,11 4-2,-7-2 5,1 1-9,6 0 1,-3 2-1,3 1-3,1 2 0,2 1-1,5-1-3,0 2 6,-4-1-4,4 2 1,-5-4-1,5 4 0,-5-2-12,0 0 7,1-1-10,-3 0 1,2 1 6,-5-4-1,-1 1 6,0-1-3,0-1-4,0-1 6,-1 1-8,0 1-5,-1-2 4,0 1 0,-3-3-3,3 3 2,-1-2 4,-1 1-14,0-1 16,0-1-1,2-1-5,-2 5 3,-2-5 3,3 3-7,-2 0-2,1-2 3,0 1 0,1 0 9,-3-1-10,3-1-5,-2 2 2,1-1 16,-4-1-10,4 1-1,-4-1 4,4 1-3,-4-1-6,3 2 2,-3-2 2,0 0 3,4 1-6,-4-1 3,0 0 6,0 0 6,0 0-1,0 0 12,3 2 7,-3-2 2,0 0 6,0 0-6,0 0 4,0 0-5,0 0 1,0 0-8,0 0 4,0 0-7,0 0-3,0 0 2,0 0-7,0 0-7,0 0-1,0 0-1,-15-3-3,15 3-3,-7 1-1,2 0-1,0 2-6,-4-1 2,1 4 4,-6-1 1,0 4-1,-6 3 11,-1 2-12,0 1-5,0-1 7,1 3 2,1-2-7,-2 4-3,2-1 15,-1-1-7,2-1-7,1-1 6,4-1-3,0-3 5,3 1-6,-1 1 3,0-3 2,4-2-3,0 0 4,1-2 0,0 2 0,0-1 0,1-3 0,3 0-11,-3-1 8,4 0-4,-2 0 7,0 1-10,2-2 12,-2 1-6,3-3 6,-1 3 9,1-3-7,0 0-5,-2 5 3,2-5-6,0 0 6,0 0-1,0 0 2,0 0-1,0 0-2,0 0 6,-3 1-4,3-1 0,0 0 0,0 0 4,0 0-1,0 0-4,0 0 1,0 0-1,0 0 0,0 0 1,0 0-2,0 0 6,0 0-11,0 0 3,0 0 5,0 0-4,0 0 7,0 0-5,0 0 0,0 0-5,0 0 4,0 0-2,0 0 0,0 0 1,0 0-3,0 0 6,0 0-12,0 0 9,0 0-1,0 0 9,0 0-6,0 0-2,0 0-6,0 0 9,0 0-4,0 0 3,0 0-5,0 0 3,0 0-4,0 0 4,0 0 0,0 0 1,0 0-2,0 0 6,0 0-4,0 0-2,0 0 8,0 0-13,0 0 5,0 0 5,0 0-2,0 0-1,0 0-3,0 0 12,0 0-12,0 0 3,0 0 0,0 0-3,0 0 3,0 0-2,0 0 0,0 0-1,0 0 1,0 0-3,0 0 10,0 0-5,-2 3-4,2-3 1,0 0-2,0 0 1,0 0 0,0 0 1,0 0 2,0 0 4,0 0-8,0 0 3,0 0 2,0 0-6,0 0 4,0 0-1,0 0 2,0 0 1,0 0-2,0 0-4,0 0 3,0 0 2,0 0 4,0 0-8,0 0 3,0 0-2,0 0-11,0 0 9,0 0-9,0 0-7,0 0-3,0 0 6,0 0-7,0 0-3,0 0 1,0 0-11,0 0-8,0 0 7,0 0-23,0 0-19,0 0-17,0 0-24,0 0-24,0 0-23,0 0-37,0 0-36,0 0-94,-6-8-245,5 4-627,-2 0 278</inkml:trace>
  <inkml:trace contextRef="#ctx0" brushRef="#br0" timeOffset="67518.5327">7162 6236 81,'4'-5'135,"-2"-1"-16,0 1 9,1-6 0,0 5 1,-1-4 9,4 3-11,-4-2-11,1-1-6,1 0-5,-1 0 3,4 1 8,-4-2-4,2-2-5,-2 2-2,0 0 3,0 1 2,2 0 6,-3 5 11,0-2-20,1-3-4,-1 6-4,-1-1-2,2 0-4,-2 1-7,-1-2-6,2 4-9,-2 2-4,1-3-11,-1 3-6,0 0-7,0-4-9,0 4 2,0 0-6,0 0-8,0 0-1,-3 19-3,0-6 1,1 2-7,-3 2 4,3 1-3,-4 8 1,-1-3-3,1-2-5,2-2 4,-4 5-3,3-5-6,1-1 25,-1 6-1,-1-2-1,-1 4 4,1-9-7,-2 8 4,2-6-7,2-4-4,-3 1-4,2-1 2,0 2 2,-1-2-3,2 1 4,-1-4-9,0-2-1,3 0 4,0 2-7,-1-5 4,-1 2 2,3-3-2,-2 1-2,0-1 6,3-1-6,-3-1 3,2 3-8,0-3 13,0 1-8,-1-2-5,0 2 5,2-3-3,-3 3 8,3-2-5,0-3-6,-2 4 6,0-2-1,1 1-9,1-3 2,-2 4 8,2-4-4,-1 5-3,-1-2 3,2-3 1,0 0 0,0 7 3,0-7-1,-2 1-2,2-1 0,0 0 6,0 5-8,0-5-3,0 0 5,0 0 0,-2 4-7,2-4 5,0 0 0,0 0-1,0 0-2,-1 4-1,1-4-1,0 0 2,0 0-4,0 0 5,0 0-8,0 0 10,0 0 0,0 0-1,0 0 0,0 0 2,0 0 5,0 0 0,0 0 12,0 0-12,0 0 0,0 0 6,3-13-7,-3 8 0,0-1 3,2 1-1,-2 1 1,2-4-6,-1 4 10,-1-3-5,3 0 1,-3 0-4,2 0 3,0 0 1,1-3-3,-1 2 2,0-2-8,0 3 9,-1-1-4,2-4 5,0 3-1,0 3 0,-2-3 5,3 2 3,-2-2 1,1 1-7,-1 0 7,1 1-1,-1 3 4,0-3-12,1 1 8,-1 1-3,0 1 4,1 1-5,0-1 20,0 0-22,-2 2-1,2-2-2,0 1 0,-2 0-1,3-1 7,-1 2-6,0-1-9,0 1 8,1-1-4,-1 1-2,4 0 5,-4 1 1,3-2-6,1 2 3,-2 1-5,4-3 12,-1 3-22,2 0 15,-2-1 1,1 1-2,-1 0-6,1-1-1,-1 2 7,1 0-5,-4-1 1,4 3 3,-1-3-1,-2 1 0,0 0-2,-1 1 7,2 0-3,-1-1-4,-2 1 1,2 1 15,-1-1-18,-2 1-3,0-1 3,4 1 4,-6 1-4,4-1-1,-4 1 6,4-1 4,-2 1-7,0-1-1,1 2 1,-2-1-2,1 1-1,0-4 3,-1 3 0,0 2 2,1-3-4,0 1 8,-2-1-7,0 3 0,2-3 1,-3 1 1,3 0-6,-3 1 12,1-1-4,1-1 0,-1 1 6,1 1-11,-1-1-1,0 1 5,-1-2-6,0 2 0,0-5 2,0 8-1,0-4-2,0-2 0,-1 3 12,0 0-14,1 0 7,-2-1-7,1-1 4,1 2-1,-2 0 1,1-1 8,1-1-7,0 1 0,-3-1 5,3 2 0,0 0-2,-4-1 7,3-1-8,-1 2 2,1 0-1,-1-2-1,1 2-6,-1-1 13,0 1-2,-1-3-7,3 0 6,-3 1 0,1 0 2,0 2 1,0-1-1,2-2-1,-4 1 2,4-3-5,-4 7 2,1-5 10,2 1-7,1-3-3,-6 3-1,3 0 0,0-2 8,-1 2 3,1-1-12,-2 1 3,-2 0-1,2-1 7,0 0-3,-4 0-2,4-2 6,0 3-4,-2-2 3,2 0 1,-2 1 3,1 0 2,0 0-3,0-2 5,1 1-2,0-1-3,0 0 9,-2 0-6,2 3 0,0-3-5,0 0-1,-1 2 6,1-2 4,-1 0-2,0 0-5,1 0 12,0 0 4,-3 0-8,8 0-3,-10 0 2,3 0 2,3 0-1,4 0 5,-9 0-6,4 0 1,-1 0 1,6 0-5,-7 0-2,7 0 3,-8 0-4,3 0-1,5 0 9,-7 0-9,7 0 13,-5 0-2,5 0-1,-6-2-9,6 2 13,-4 0 1,4 0 3,-6-3 13,6 3-17,-4 0 4,4 0 1,-6-1 2,6 1 1,-4-2-3,4 2 1,0 0-1,-3-2 6,3 2-11,0 0 3,0 0-3,0 0-1,0 0 0,0 0 0,-7 0 2,7 0 0,0 0-3,0 0 0,0 0 1,0 0-3,0 0 8,0 0-8,0 0 9,0 0-1,0 0 0,-3-4 2,3 4-4,0 0-1,0 0 4,0 0 2,0 0 1,0 0-3,0 0 3,0 0 2,-5 0-3,5 0-3,0 0-3,0 0-2,0 0 1,0 0-1,0 0-8,-6-3 4,6 3-5,0 0-4,-4-2 4,4 2-7,0 0 4,-8-2-9,5 0 4,3 2 3,-7-1-3,7 1-2,-3-2-1,0-1 0,3 3 2,0 0-2,-4-2-9,4 2 15,0 0-6,0 0-1,0 0 0,-5 0-3,5 0 0,-2-4 0,2 4 3,0 0 1,0 0-3,0 0 2,0 0-4,0 0-3,0 0 5,0 0 2,0 0-4,0 0 0,0 0-4,-4-1-7,4 1-5,0 0-14,0 0-19,0 0 3,0 0-12,0 0-21,0 0-33,0 0-31,0 0-51,0 0-37,0 0-42,0 0-56,0 0-67,0 0-307,11-3-763,-7 2 338</inkml:trace>
  <inkml:trace contextRef="#ctx0" brushRef="#br0" timeOffset="71206.9677">8752 6700 65,'2'-5'138,"0"1"-1,0-1-2,-1-2-11,2 3-4,-1-1 0,0 0-1,-2 1-4,3-2-3,-3 1 3,0 0 4,3 3-4,-3-3-2,0 1 5,0 4-5,0-5 0,0 2-6,0 3-2,0 0-8,1-4 3,-1 4-12,0-5-3,0 5-10,0 0-4,0 0-6,0 0-6,0 0-8,0 0-3,0 0-7,0 0-4,0 0-8,0 0-4,0 0 2,0 0-6,-6 12-7,5-5 3,-3 2-1,1 3-1,-2 3 2,0 2-4,-2 5 0,0-2 0,0 3 3,-1 2 2,-1 3-1,1-1 3,-1 0 2,2 1-2,0-3 0,2-1-3,-1-4 0,3-1 0,-4-2-3,3-1 3,0 2-1,1-3-2,-1-2 0,2-3 3,1 2-5,-3 1-2,0-4-4,3 3 4,0-4-2,0 0 0,-1-4 5,1 3-1,-1-1-2,4-2-6,-5 1 1,3-2 0,0-3-5,0 6 8,-3-3-3,3-3-2,0 4 5,0-4 0,0 0 0,0 0-4,0 4 0,0-4 1,0 0 4,0 0-2,0 0 0,0 0 0,0 0-1,0 0-1,0 0 0,3-11-4,-3 7 1,3-2-5,-2-1 1,1 3-10,-1-6-1,0 3-3,2-5-11,-1 2-3,2 1 1,-1-6-2,2 1 1,0-3 3,-1 2 0,0-1 2,2 1 5,-5 1 3,3 0 1,-1 2 4,3-5 2,-2 0-2,0 3 3,-3 2 4,2 0 0,0-1 5,-1 3 4,0 1 5,1-3-8,-1 0 6,-1 2-1,1-1-3,0 2 2,0 1 4,-1 2-3,-1-2 7,1 3-7,1-2 6,0-1 0,-1 3 1,-1-3-2,1 2-3,-1 0 5,3 0 6,-3-1 5,1 1-2,1-1-1,-2 4 10,0-5-3,3 2 0,-2 0 0,0 2 1,-1-2 7,2 0-5,-1 1 10,1 0 6,-1 0-19,0 1-3,2-1 3,-3 1-2,2 0-1,0-2-4,0 3 1,-1-1 5,1 1-8,-1 0 12,1-2-2,0 0 5,0 1 2,-2 4 1,3-5-5,-1 0-5,0 3-4,-1-3 1,2 4-7,0-5 2,0 4-3,1-1-4,-3 0-3,2 0-5,3 1 19,-5-4-12,3 3-3,2 1 5,0-3-8,0 0-4,2 2 4,0 0 4,1-2-7,0 3-2,1-2 2,0 1-2,0 0 3,-1 2-9,-1-2 6,3 2-2,-2 1-1,-1-1 2,1 1 2,-2 0 2,-2 0-5,1 0 1,0 0-11,-1 1 15,0 0-17,0 1 2,1 0-7,-2 1 1,2-3-3,-2 5 3,-2-3 0,4 3 4,-2-2 0,-1 2 1,2-3-2,-1 3-3,-2-1 4,2-1 7,1 2-7,-4 0 0,1 0 5,1-1-1,2 1-4,-3-2-2,0 2 8,1-1-2,-3 0-5,3 0 5,-2 0-2,1 0 3,-1 0-8,-1 1 11,2-3-1,-1 3 2,-1-5-4,0 7 3,0-4 0,0 1 0,0 1-4,-1 2 5,-1-2 10,1 0-14,-1-1 1,0 3-3,0-3 5,-2 3 1,1-1 3,-2 1-3,2-1-1,0-1 3,-1 0 2,1-1-3,-1 2 9,0-3-10,2 4-4,-1-5 11,0 3-6,1-2-3,0 3-3,-2-3-1,1 1 1,0 1 1,1-1-5,-3 3 2,1-6 1,0 3-4,0 0 1,-1 1-2,0-1 2,-2 1 0,4 0-3,-3 1-6,1-2 5,1 1-2,-2-1-1,0-1 2,-1 2-1,3 0 4,-2 1-5,0-3 2,1 0 7,-1 1-7,-1 1-2,3-2-3,-3 1 3,3-1 3,-3 2-6,1-3-1,2 1 2,-3 1 0,3-2 0,-3 1-1,4-1 0,-4-1 1,5 1 2,-4 1 0,6-3 1,-6 0 4,3 0 0,3 0 4,-3 2 1,3-2 9,0 0-6,-7 0-2,7 0 3,0 0 5,0 0-2,0 0-3,-4 1-1,4-1 3,0 0 2,0 0-5,-6 3 6,6-3-1,0 0 0,0 0 4,0 0 1,0 0 2,0 0 3,0 0-3,0 0 0,0 0 5,0 0 1,0 0 0,0 0-1,0 0 6,0 0 0,0 0-1,0 0 6,0 0 0,0 0 2,0 0-1,0 0 3,0 0-4,0 0 0,0 0-5,0 0 1,0 0 6,0 0 2,0 0 0,0 0-2,0 0 4,0 0 0,0 0-10,0 0 1,0 0 0,0 0-2,0 0-1,0 0-5,0 0 2,0 0-4,0 0 3,0 0-2,0 0-5,0 0 2,0 0 2,0 0-1,0 0-3,0 0-2,0 0 1,0 0-3,0 0 3,0 0 0,0 0-11,0 0-4,0 0-4,0 0-21,0 0-15,0 0-25,0 0-18,0 0-26,0 0-34,0 0-25,0 0-27,0 3-12,0-3-205,0 0-459,0 0 204</inkml:trace>
  <inkml:trace contextRef="#ctx0" brushRef="#br0" timeOffset="71932.6538">8694 6912 74,'0'0'173,"0"0"-5,-3-3-9,3 3 4,0 0-5,0 0-2,0 0-4,0 0-11,0 0-9,6-6-6,-4 2-8,0 2 0,1-3 0,0 2-6,-1 1-5,3-2-1,-2 1-8,1-2-3,0 2-4,-1-2-7,3 4-7,-2-4-2,2 4-10,1-3-3,1 0-2,0 1 2,7-2-1,-5 2-8,2-4-3,2 7-3,-4-2-6,4 2-2,0 0-2,-1 2-4,1 0-6,-4-1-1,0 0 4,-2 2-13,-1 0 4,2 2-2,-1-1-7,1 2 4,-2 0-3,1 0 0,-3 1-3,3-1 15,-1 0-15,-4-1-3,2 3 2,-2-1-1,1-1 0,1 5-4,-3-6 5,3 4-6,-3-4 1,1 5 1,-1-4-1,-1-1-2,0 3-1,1-1 2,-1-2-1,0 3 2,-1-4 2,0 1-4,0 2 1,1-1 2,-2 0 10,0-1-8,1 2-4,-4 1-3,3-1-3,-3 0 9,2 4-3,-1-5 4,0-2-6,-1 4 2,0 0 3,1-3-1,0-1-3,-1 4 1,1-4 6,-1 1-9,0 2 6,-2-2-3,2 0 1,0-1 2,-3 0-3,4 0 3,-4 1-3,-1-3 3,2 3 2,-3-3 3,2 2-5,-3-3 3,1 1 0,-4-1-1,0 0 1,3 0 4,-4-2 3,2 0-2,0-2 4,-3 2-8,4-1-2,-1 0 5,-2 0 1,4 0-3,2-1 1,-2 2 3,2-1-9,-1-1 2,5 2 4,-2-2-5,-1 2 0,2 1-5,3-1-10,2 1-20,-8-3-20,8 3-37,-5-2-48,3 0-53,2 2-51,0-5-72,2 1-201,3 0-551,0-5 244</inkml:trace>
  <inkml:trace contextRef="#ctx0" brushRef="#br0" timeOffset="73479.8457">9273 6546 80,'2'-4'175,"-1"-1"-8,2 0-2,-3 0-2,0 2 3,3-4-10,-3 5-6,0-4-7,0 1-16,0 1-4,0-1-9,0-2-6,0 3-5,0-3 9,-3 4-7,0-5-6,3 1-2,-3 2-10,-1-4-5,1 2-2,1 0-3,-3 1 3,0-3-8,-1 3-2,1-1-6,-3-1-5,1 1-7,0 1-7,-4-5-4,2 5-1,-2-4-4,-2 4-3,1-1-8,1 1 0,-2-2-3,0 4-4,3 1 6,-1-1 5,0-2-8,0 2-9,-2 1 10,4-1 0,0 1 3,0-1 1,-1 3-7,0-1 5,0 1 0,1-3-5,0 2 2,-3 2-1,2-1-3,-1 1-6,3 0 0,0 3 3,-3-1-3,1 1-5,1 0-1,-1 1 1,1-1 0,0 4-3,-4-3 2,4 2 1,-3 1 4,4 0-8,-2 0 4,-1 3 2,2-4-2,-5 3-2,3-2-1,0 2-5,-2-1 1,5 0 8,-1-2-2,1 2-5,1-1 3,-5 0-2,2 2 0,2 0-1,2-2 2,-4 2 2,5-2 2,-2 0-4,0 1 1,-2 1-8,2-1 6,0 1 0,2 1 0,-2-1-3,0-1 2,2 1 2,1-1-3,-3 1 1,3-2-1,-2 2-4,2 0 9,-3 1-6,1 1 5,2-3-4,-2 4 2,1-4 1,1 3-3,-1-1-4,1-2 7,-3 2-1,3 1 1,1-1 1,-4 1 3,4-1-3,-4-1 2,4 0-6,-2 0 5,0-1-7,2 1 3,1-4 1,-2 4 1,1-1-2,0 2 3,-1-3-1,1 0-5,-1 2 13,2 0-10,-2 2 2,3-2 0,-1-1 5,1 1-10,-3-1 11,4 3-8,-3-5 5,3 4-4,-3 1 9,1-1 2,1 0 5,0-1-13,1 2 2,-2-2 4,1 1 1,0 2-2,1-3-2,-2 2-1,2-2 3,2 0-6,-1 0 4,0 2 3,1-1-5,-1 1-2,0 0 3,1-4-3,1 3 1,-3 1-1,3-4-2,-1 3 4,0-3-4,1 3 3,-1-3 2,1 4-4,-1-3 10,2 2 1,-1-2-7,-2 2 8,3-2-6,1 2 0,-4-2 3,3 3 3,-1-2 2,1 0-6,2 0 20,-3-1-13,2 2-6,0-1-2,0 1 6,-1-2-7,1 1 10,0-3-6,0 4 6,0-3-7,-1 2 3,2-1 0,-2 0-3,-1-2-2,2 1 2,0-1 9,-1-1-17,-1 2-3,1-3 3,-2 3-1,3-1 6,1-1-4,-2 1 6,-1-4 3,3 3 11,-3-1-6,3 3 1,0-2 1,3-2 8,-2 2-17,0 2 6,-2-5 16,4 2-19,0 2 1,4-1 4,-4-1 4,2-1 3,-3 0-5,2 0-3,0-2 0,-1 2-2,3 1 1,-2-2-1,1 0-16,1 0 15,-3-1 8,1-1 4,3 1 7,1 4-3,-3-5-1,-2 0-2,1 2 0,-2-2-7,2 0-1,0 2 5,-2-4 7,-1 2-2,1-1-2,1 0 0,-3 1 9,1 0-4,1-5 4,1 1-2,1 2-3,-1-1 0,6 0-5,0-7 5,1 5-21,3-6 8,-3 5 0,4-3-3,-5 1-1,-1 2 0,6-4-1,-6 4-5,0 1 0,0-4 0,-5 5 2,3-4 0,-2 4-4,-3-2 3,2 1 9,-2-1 7,0-1 3,-2 0 4,4-1 0,-3-1-10,5-2 2,-3-2 2,0 2-7,1-4 4,0-1-9,1 1 2,-2 0 1,-1 3-3,3-2-2,-2-1-1,1 1 5,-1-1 4,-1 2 1,-3 4 5,1-3 0,2-2-3,-3 2 5,0 3 6,-1-3 0,1 2-1,0-2 2,-1 2-9,1-6 2,-1 2-1,-1-2 10,2 0-7,-3-2-2,2 2-3,3-2 1,-5-7-3,2 9 4,-3-1 7,0 2-11,1 1 21,-1 3 5,1 0 2,-2-1-7,0 1 4,-2 2-10,2-3-3,1 3-15,-3-3 10,-1 4 10,2-3-16,-1 3-3,0-2-2,-1 1 0,2-1-6,-3 0-4,4 2 11,-3-1-4,1 0 5,0-1-19,-2-1 9,0 0 0,2 0 4,-2 1-1,0 0-17,0-5 4,-1 1 1,-1 0-1,0 1 2,0-2 6,-1 0-7,1 2-3,1-1 5,-4-1-5,3 2 4,0 1-8,1 0 6,-1 0-2,2 2 1,-2 1-2,1-1-1,1 2 6,-1 1-17,0-2 16,2 2 2,-2 2-11,-1-2 7,0 2-4,2-3-8,-2 5 5,-3-1-11,1 2-23,-3-5-18,-1 4-13,0-2-24,-1 4-25,-1-2-31,3 0-29,0 0-25,0 2-53,1 1-21,3 1-35,-1 2-32,-1-3-34,3 3-26,0 0-323,-1-2-790,-1-1 350</inkml:trace>
  <inkml:trace contextRef="#ctx0" brushRef="#br0" timeOffset="79848.7886">10666 3582 121,'-5'-2'162,"-1"-1"-2,3 1-2,-2 0-2,1 0 6,1 1-3,0-3-9,3 4-5,-6-3-14,6 2-4,0 1-13,0 0-11,0 0-10,-7-3-16,7 3-6,0 0-6,0 0 6,0 0-4,18 4 9,-4 0 2,9 0 1,2-2-7,5 2 1,11 3-8,1-2-5,7-1-5,19 8-2,-19-8-6,17 8-4,2-3-4,-20-4 0,18 8-8,-17-6-2,25 4-2,-26-6-3,1 6-3,0-2 0,-1-1 1,0-1-8,-2 0-1,-5 1 0,-2-2 3,-10-1-6,-2 0 0,-2 0 1,-1-4-8,-9 2 5,1 0-2,-5 0 0,-2-1-4,-1-2 1,-2 0 0,-1 0-5,-1-2 4,-4 2-6,9 0-1,-6 2-3,-3-2-3,0 0-4,4 1-6,-4-1-14,0 0-17,0 0-21,0 0-28,0 0-25,0 0-19,-20-1-24,10 1-12,1-2-18,-7 4-172,-5-1-399,-2-4 176</inkml:trace>
  <inkml:trace contextRef="#ctx0" brushRef="#br0" timeOffset="80409.7596">10731 3730 80,'-8'-3'203,"-1"3"-12,5-2 0,-2 2-7,2 0-3,4 0-14,-7-2-6,7 2-7,-6 0-8,6 0-2,0 0-4,0 0-7,0 0-7,-4-2-7,4 2-7,0 0-8,0 0-5,0 0-6,0 0-5,0 0-10,0 0-3,0 0-5,0 0-11,0 0-1,0 0 1,0 0 1,16 4 4,-9-2 5,6 1 10,8 1 12,2 4-12,3-7 5,2 5-3,14-1-10,1 0-3,2 4-10,1-4-7,2 4-2,1-3-4,1 2-7,0-4-2,-2 6-3,21 0-7,-24-1 0,2-1 1,-4 0-11,2-2-4,-1-2 11,-2 4-12,-4-3 1,-9 2-1,0-7 3,-3 3-1,-1-1-7,-3 1 4,-8-2 8,1-1-9,-3 1 4,-3-1-1,-1 3-1,-1-3 13,-3 1-22,1-1-5,-1 0 7,-4 0 4,8 0 2,-8 0-7,5 3 0,-5-3 5,0 0-7,4 0-6,-4 0-4,0 0-8,0 0-10,0 0 3,0 0-7,0 0-4,4-3-1,-4 3-3,0 0 11,0 0-13,0 0 0,0 0 1,0 0 1,0 0 0,0 0-3,0 0-3,0 0-18,0 0-15,-10-7-9,7 5-7,-1 0-9,1-1 0,-2 3-9,0-4-9,2 1-12,-3 2-10,-1 0-15,-1-5 0,1 2-24,-2 3-4,-1-3-5,-4 2-13,0-1-121,-3-1-352,0 2 157</inkml:trace>
  <inkml:trace contextRef="#ctx0" brushRef="#br0" timeOffset="80998.5852">10716 3732 73,'0'0'153,"0"0"-11,0 0-2,0 0-15,0 0-2,-2 5-6,2-5-13,0 0 5,0 0-16,0 0 7,0 0-1,13 5 9,-3-8 5,-1 7-1,8-2-12,5 4-3,4-1-3,1-2-4,3 2 0,11 2-6,-1 0-2,4 0-8,0-1-5,-1-2-12,-1 1-1,2 2-4,-6-4-8,1 0-3,-10 0-3,0-2-6,1 5-4,-2-2 5,0 0-8,1-1-2,-5-3-3,-2 3 3,-1-2 0,-7-1 6,2 2-2,-3-4 10,1 1 6,0 2 0,-2-2 1,-2 1-1,0 0-2,1-3-2,-1 3-4,-1 0 0,-2 0-8,4-2 9,-5 1-5,2-1 6,-1 2-15,-3-1 0,2 0-1,-6 1-3,8-2-2,-4 1 0,-4 1-7,5-1 0,-5 1-2,7 1 5,-7-1-5,0 0 3,4-1-5,-4 1 4,0 0-6,0 0 2,0 0-1,4-1 0,-4 1-3,0 0-3,0 0-1,0 0-2,0 0-1,0 0-4,0 0-3,0 0-2,0 0-7,0 0-8,0 0-8,0 0-15,0 0-12,0 0-9,0 0-22,0 0-22,0 0-33,0 0-22,-17-5-12,13 5-24,-1 0-7,-1 0-160,-4-3-405,0 2 180</inkml:trace>
  <inkml:trace contextRef="#ctx0" brushRef="#br0" timeOffset="81595.6833">10724 3682 87,'0'0'118,"0"0"3,0 0 6,0 0 12,0 0-7,0 0 3,0 0-11,20-1 8,-12 2-7,2 1 5,4-2-3,7 0-3,3 5-7,4-2-8,1 1-5,13 0-14,-4 2-5,3 0-6,-3-2-11,5 5-6,-6-4-7,8 4-1,-4-3-9,-3 1-5,1 3-1,-1-8-2,2 5-4,-11-3-7,1 3 3,0-4-6,-1 4-2,-3-5 0,0 3-3,-2-2 4,-2 2-4,-4-2-8,-3-2-1,-1 0 2,0-1-1,-4 1 3,-1 2 1,-4-3 2,1 0 3,0 0 7,-3 1-4,-3-1-1,5 0-1,-5 0 0,7 0-4,-7 0-2,4 0 1,-4 0-2,0 0-4,5 0 0,-5 0 0,0 0 0,0 0-2,0 0 3,0 0-6,0 0 3,7 0-4,-7 0 1,0 0 1,0 0-2,0 0 2,0 0-1,0 0 3,1 3-4,-1-3 2,0 0-5,0 0 1,0 0 3,0 0-4,0 0 0,0 0-1,0 0-1,0 0-6,0 0-5,0 0-8,0 0-2,0 0-3,0 0-10,0 0-4,0 0-8,0 0-8,0 0-3,0 0-9,0 0-12,0 0-33,-16-3-16,16 3-28,-8-1 3,3-1-18,-3-2-11,-2 1-118,1 5-326,-4-6 145</inkml:trace>
  <inkml:trace contextRef="#ctx0" brushRef="#br0" timeOffset="85239.8189">10724 3759 73,'0'0'116,"0"0"9,0 0-10,0 0-1,16 8 5,-8-7-6,6-1 12,1 3-12,7 1 0,1-1-3,2-3-6,1 4-2,4-3-1,9 7-11,-10-7-8,13-1-7,0 3-8,-4 0-7,4-1 1,-15 3-15,14-3 1,-13 2-5,2-2-4,10 2-5,-1-1-2,-10 0-5,1 1-4,-1-1 1,11-2-6,-13-1 5,2 3-4,1-3-4,1 4-3,-3-2-5,1-1 7,2 4-6,-4-2 0,3-2 5,-5 2-3,-1-1-2,-1 1-1,-7-3-3,0 1 3,-3-2-2,-4 2 2,-1-1-2,0 1 4,-2 1-6,-1-2 6,-1 0-5,-4 0 1,6 0 3,-6 0 3,4 1-4,-4-1-4,0 0 5,7 0-9,-7 0 4,0 0 2,0 0-6,0 0 2,5-3 1,-5 3 1,0 0-2,0 0 5,0 0-2,0 0-1,0 0-1,0 0 1,0 0-4,0 0 4,2 3-3,-2-3 3,0 0-2,0 0 2,0 0 1,0 0-2,0 0 4,0 0-5,0 0 3,0 0 0,0 0-2,0 0-1,0 0 4,0 0 1,0 0-1,0 0 1,0 0 6,0 0-6,0 0 5,0 0 4,0 0 3,0 0-1,0 0 2,0 0-5,0 0 2,0 0 0,0 0-1,0 0 2,0 0-2,0 0 3,0 0-6,0 0 9,0 0-6,0 0-5,0 0-4,0 0 4,0 0-1,0 0 0,0 0-3,0 0 0,0 0-1,0 0 1,0 0-3,0 0 5,0 0-7,0 0 5,0 0-4,0 0 2,0 0-2,0 0 0,0 0 0,0 0 1,0 0 3,0 0-5,0 0 4,0 0-3,0 0 3,0 0-4,0 0 2,0 0 1,0 0-3,0 0 4,0 0-4,0 0 5,0 0-4,0 0 2,0 0-1,0 0 2,0 0-4,0 0 2,0 0-4,0 0 5,0 0 1,0 0 2,0 0-3,0 0 1,0 0 0,0 0-1,0 0 6,0 0-4,0 0 1,0 0 4,0 0-3,0 0 4,0 0-5,0 0 0,0 0-3,0 0 8,0 0 0,0 0-3,0 0 4,0 0 0,0 0 3,0 0 2,0 0 0,0 0 6,0 0-6,0 0 9,0 0-4,0 0 3,0 0 0,0 0-2,0 0-5,0 0 0,0 0-5,0 0 2,0 0 2,0 0-4,0 0-1,0 0-2,0 0 0,0 0 2,0 0-4,0 0 6,0 0-10,0 0 1,0 0-4,0 0 6,0 0-8,0 0 3,0 0 0,0 0-4,0 0 6,0 0-3,0 0-1,0 0 2,0 0 1,0 0-4,0 0 0,0 0 0,0 0-4,0 0 6,0 0-1,0 0 1,0 0-2,0 0-2,0 0 2,0 0 9,0 0-2,0 0-5,0 0-5,0 0-1,0 0 7,0 0-4,0 0 5,0 0-6,0 0 0,0 0 4,0 0 1,0 0-1,0 0-6,0 0 4,0 0-1,0 0-1,0 0 2,0 0 2,0 0-2,0 0 1,0 0-1,0 0 1,0 0 0,0 0-2,0 0 3,0 0 0,0 0-2,0 0 2,0 0-4,0 0 6,0 0-3,0 0-1,0 0 2,0 0-1,0 0-1,0 0 3,0 0-1,0 0-1,0 0-1,0 0 0,-10 3 3,10-3-2,0 0 3,0 0-4,0 0 3,0 0 0,0 0-5,0 0 1,0 0 2,0 0 1,0 0 2,0 0-4,0 0 2,0 0 0,0 0-6,0 0 3,0 0 2,0 0-2,0 0 4,0 0-2,0 0-3,0 0 5,0 0-6,0 0 14,0 0-12,0 0 6,-5-6-7,5 6 1,0 0 0,0 0 2,0 0-2,0 0 1,0 0 4,-9 2-1,9-2 3,0 0-12,0 0 6,0 0 2,-4-2-1,4 2 0,0 0-1,0 0 0,0 0-1,0 0 1,0 0-2,0 0 4,0 0-3,0 0 5,0 0-3,-5 0-1,5 0 2,0 0-4,0 0 6,0 0-4,0 0 3,0 0-3,0 0-2,0 0 2,0 0-1,0 0 2,0 0 2,0 0 10,0 0-15,0 0-2,0 0 3,0 0 0,0 0 5,0 0-5,0 0 9,0 0-7,0 0-6,0 0 5,0 0-6,0 0 6,0 0-4,0 0 5,0 0-3,0 0-4,0 0 19,0 0-12,0 0 2,0 0 1,0 0-3,0 0 1,0 0-2,0 0 2,0 0-4,0 0 3,0 0-2,0 0 2,0 0-1,0 0 1,0 0 0,0 0 2,0 0-4,0 0 2,0 0 3,0 0-6,0 0 5,0 0 0,0 0-4,0 0 3,0 0-1,0 0 5,0 0-8,0 0 1,0 0 4,0 0-4,0 0 4,0 0-2,0 0 2,0 0-4,0 0 8,0 0-6,0 0-1,0 0-1,0 0-1,0 0 0,0 0-2,0 0 5,0 0-1,0 0 4,0 0-3,0 0 4,0 0-2,0 0-1,0 0-1,0 0-1,0 0 5,0 0-5,0 0 6,0 0-9,0 0 0,0 0 4,0 0 0,0 0-1,0 0 6,0 0-9,0 0 2,0 0-1,0 0 0,-5-4-1,5 4-3,0 0-6,0 0-2,0 0-2,0 0-6,0 0 1,0 0-1,0 0-1,0 0-3,0 0 2,0 0-2,0 0 2,0 0 1,0 0-4,0 0 5,0 0 1,0 0 2,-4 4 3,4-4 1,0 0 3,0 0-2,0 0 0,0 0 0,0 0 7,0 0 0,0 0 2,0 0-2,0 0 0,0 0-1,0 0 5,0 0 0,0 0-2,0 0 4,0 0-2,0 0 7,0 0-8,0 0 5,0 0-3,0 0-1,0 0 3,0 0-3,0 0 4,0 0-1,0 0-1,0 0 4,0 0-6,0 0 7,0 0-6,0 0 3,0 0 2,0 0-2,0 0 2,0 0 4,0 0 1,0 0-8,-3 3 3,3-3-3,0 0 0,0 0-1,0 0 2,0 0 2,0 0-3,0 0 0,0 0 6,0 0-6,0 0 1,0 0-1,0 0 2,0 0-3,0 0 4,0 0-1,0 0 3,0 0-5,0 0 1,0 0 2,0 0-4,0 0 12,0 0-10,0 0-1,0 0 3,0 0-2,0 0-5,0 0 7,0 0-5,0 0 2,0 0 2,0 0-3,0 0 4,0 0-1,0 0 2,0 0-3,0 0-1,0 0-1,0 0 2,0 0 2,0 0-2,0 0-3,0 0 5,0 0-1,0 0 5,0 0-3,0 0 3,0 0-5,0 0-3,0 0 1,0 0-2,0 0 5,0 0 0,0 0-3,0 0 1,0 0-4,0 0 5,0 0-3,0 0 3,0 0 4,0 0 4,0 0-13,0 0 0,0 0 4,0 0 2,0 0-1,0 0-3,0 0 1,0 0 1,0 0-2,0 0 3,0 0-3,0 0 1,0 0 1,0 0 2,0 0-6,0 0 4,0 0-2,0 0 3,0 0 1,0 0-3,0 0 3,0 0-1,0 0 4,0 0-5,0 0 1,0 0 1,0 0 3,0 0-2,0 0 1,0 0-1,0 0 1,0 0-1,0 0-1,0 0 1,0 0 0,0 0-2,0 0 5,0 0-6,0 0 1,0 0 1,0 0-2,0 0 2,0 0 0,0 0-3,0 0 0,0 0 3,0 0 2,0 0-3,0 0 1,0 0 1,0 0-5,0 0 2,0 0 3,0 0-5,0 0 0,0 0 1,0 0 3,0 0-5,0 0 5,0 0 2,0 0 1,0 0 4,0 0-3,0 0 1,0 0-1,0 0 1,0 0 1,0 0 0,0 0 2,0 0 0,0 0 1,0 0-3,0 0 1,0 0 4,0 0 0,0 0-5,0 0 13,0 0-13,0 0 2,0 0 0,0 0-3,0 0 1,0 0-3,0 0 6,0 0-5,0 0 6,0 0-6,0 0-4,0 0 3,0 0 1,0 0-2,0 0-4,0 0 7,0 0-9,0 0 1,0 0-3,0 0 7,0 0 1,0 0-5,0 0 2,0 0 1,0 0 8,0 0-10,0 0-1,0 0 4,0 0-3,-5 3 1,5-3 1,0 0-3,0 0 2,0 0 6,0 0-7,0 0 1,0 0 6,0 0-5,0 0 3,0 0 1,0 0 2,0 0 3,0 0 4,0 0 2,0 0-3,0 0 3,0 0 0,0 0 4,0 0-3,0 0 6,0 0-6,0 0-1,0 0-2,0 0 4,0 0-3,0 0-6,0 0-2,0 0 3,0 0-3,0 0 0,0 0 0,0 0 8,0 0-12,0 0 3,0 0-4,0 0 3,0 0-1,0 0 1,0 0-3,0 0 1,0 0-5,0 0 1,0 0 5,0 0-2,0 0 2,0 0-7,0 0-2,0 0 5,0 0-1,0 0 1,0 0 0,0 0-2,0 0 5,0 0-3,0 0-1,0 0-3,0 0 1,0 0 2,0 0 4,0 0-4,0 0 3,0 0-2,0 0-1,0 0-4,0 0 4,0 0-2,0 0 0,0 0 4,0 0-2,0 0 0,0 0 0,0 0-5,0 0 6,0 0 6,0 0-11,0 0 5,0 0-1,0 0 2,0 0-2,0 0-5,0 0 16,0 0-18,0 0-1,0 0 6,0 0 4,0 0-2,0 0-4,0 0 5,0 0-6,0 0 7,0 0-2,0 0 1,0 0-6,0 0 2,0 0 2,0 0 0,0 0-1,0 0 4,0 0 0,0 0-5,0 0 2,0 0 0,0 0 0,0 0 6,0 0-5,0 0 1,0 0-3,0 0 1,0 0 1,0 0 3,0 0 1,0 0-2,0 0-2,0 0 5,0 0-8,0 0 7,0 0-5,0 0 5,0 0-8,0-10 7,0 10 0,0 0-3,0 0-3,0 0 5,0 0-6,0 0 7,0 0-1,0 0-1,0 0-2,0 0-2,0 0 2,0 0 2,0 0-5,0 0 5,0 0-4,0 0 1,0 0 1,0 0-1,0 0 3,0 0 4,0 0-3,0 0-7,0 0 6,0 0-2,0 0-1,0 0 2,0 0 2,0 0-3,0 0 2,0 0 0,0 0 0,0 0-2,0 0-1,0 0-2,0 0 6,0 0-3,0 0 3,0 0 2,0 0-7,0 0 10,0 0-10,0 0 1,0 0-2,0 0 3,0 0-2,0 0-2,0 0 15,0 0-17,0 0 3,0 0 2,0 0 0,0 0 1,0 0-4,0 0-1,0 0-2,0 0 2,0 0-1,0 0-3,0 0-1,0 0 10,0 0-4,0 0-2,0 0 2,0 0-2,0 0 5,0 0 2,0 0-4,0 0-2,0 0 3,0 0 3,0 0-2,0 0 1,0 0-3,0 0 2,0 0-2,0 0 5,0 0-1,0 0 1,0 0-1,0 0-2,0 0 0,0 0 6,0 0-8,0 0 7,0 0-2,0 0-1,0 0 0,0 0 3,0 0-6,0 0 3,0 0-1,0 0 2,0 0 0,0 0 3,0 0 0,0 0 1,0 0-7,0 0 2,0 0 3,0 0-5,0 0 5,0 0 1,0 0 0,0 0-5,0 0 1,0 0 4,0 0-3,0 0-3,0 0 0,0 0 3,0 0-3,0 0 5,0 0-4,0 0-4,0 0 1,0 0-6,0 0 4,0 0-8,0 0 12,0 0-13,0 0-1,0 0-1,0 0 0,0 0 1,0 0-2,0 0-2,0 0-5,0 0 0,0 0-9,0 0-11,0 0-23,0 0-19,0 0-29,0 0-50,0 0-67,0 0-200,0 0-469,0 0 208</inkml:trace>
  <inkml:trace contextRef="#ctx0" brushRef="#br0" timeOffset="89410.5581">9224 7482 76,'3'-4'135,"-2"0"-12,1 1-5,-1-2 9,0 2-3,-1 3-2,1-5-4,1 1-5,-2 4-2,2-4-5,-1 3 0,-1 1-4,0 0-6,0-7 2,0 7-5,1-3-3,-1 3-8,3-6 3,-2 5-7,-1 1-2,1-4 0,0-1-3,-1 5 3,0-6 2,1 4-4,-1 2-1,0 0-4,3-3 2,-3 3 1,2-4-6,-2 4-3,1-2-3,-1 2-4,0 0 1,0 0-4,3-4-4,-3 4-1,0 0 3,0 0-10,0 0-11,0 0-5,0 0-1,0 0-5,0 0-5,0 0 3,0 0-5,0 13 0,0-6-5,0 3 0,-1 4 6,-1 4-5,1 8-3,-2-1 6,0 0-2,0 3 1,-1 0-4,1 1 1,0 3-1,-1 0-2,-1-3 18,0 3-9,1 1-7,0-1 6,0-2 3,-1 3-3,1-3-2,-1-2 7,0 3-2,0-4 2,-1 1-7,0 1 8,-1-2 1,2-1-4,-2 1-3,1-2 2,1 1 8,-1-1-6,-1 0 7,0-3-6,1 5 3,2-2-3,-3 0-3,1-2 6,1 1-4,0-5-2,3 6 5,-1-6 9,1 5-2,-1-4 5,3 1 3,-4 2 1,3 3 1,-1-6 3,1 1-5,-1 3-2,1-5 2,1 0 1,-1 1-4,1-3-1,-1 2 1,1 3 1,0-2-6,-1-4 2,1 2-14,-1-1 11,0 1 1,-1-3-10,2-3 4,0-1-3,0 1 1,0 1-8,0-5 3,-1 2 5,-1 2 5,2 0 3,0-2 1,-2 1-3,2 2 3,0-2-2,0 0 6,-2 0 6,2 0-10,0 3 2,-3-4 1,3 2-1,-1 2-9,-1-3 1,1 2-1,1 4 2,-1-5 0,1 2 0,-2-3 8,2 1-11,0 5 6,0-7-5,-4 1-5,4-1 1,0 0 0,0 2-7,0-2 7,0 0-2,0 1-3,-1-1-8,-1-1 8,4 1-2,-4 0 1,2 1 0,-3 0-3,3-2 3,0 1 1,-2 2 2,2-2 0,-2 2-2,1 1 6,1-2-7,0-1 6,-2 0-7,2-3-3,-1 2 3,1-1 0,0 1 3,-3-4-4,3 2-2,-1-2 1,1 2-4,-2-2 4,2-2-1,-1 1 1,1 1-5,0-5 2,0 7 1,0-6 0,-2 3-1,2-4 5,0 0-8,-1 7 1,1-7 0,-1 4 3,1-4-4,0 0-2,0 0 3,0 0-10,0 0-5,-2 4-8,2-4-18,0 0-3,0 0-17,0 0-7,0 0-15,0 0-15,0 0-12,0 0-14,0 0-14,0 0-17,0 0-22,0 0-40,0 0-47,0 0-36,-5-16-20,2 13-266,-1 0-630,-1-2 278</inkml:trace>
  <inkml:trace contextRef="#ctx0" brushRef="#br0" timeOffset="89847.1074">8879 9292 245,'0'0'247,"1"-5"-5,-1 5-2,0 0-10,-3-4-14,3 4-18,0 0-22,0 0-20,0 0-14,0 0 7,0 0-8,3 15 1,-1-6-5,-1 3 0,1 1 9,0 1-15,-2-1-6,3 4-7,0 1-6,-2-1-14,3 0 6,-1 0-11,0 0-15,1 0-8,-1 2-1,0-2-12,1-1-7,1 0 14,-3-3-7,1-1-5,2-1-6,-3-1 15,1 2-7,1-3 0,-1-1 0,1-1-3,-2 0-3,1-4-4,-3 2 13,2 0-4,0-1 0,1-1-5,-3 0-1,0-3 2,3 4-3,1-2 1,-2 0 2,-2-2-8,6 1 13,0 1 7,-1-4-6,5-1 3,-1-2-4,5-1-7,5-5 1,1-1-13,-2-3 0,5-2 0,0-4-7,-1-2-2,-2 0-2,2 0-7,-3 2-3,-1-1-11,-4 5 1,-3 3-3,-2 3-3,-3 1-1,2 3-8,-5-1 0,1 3-9,-1 0-10,0 1-2,-1-1-9,0 2-17,-1 1-15,-1 2-15,1-5-35,-1 5-40,0-6-51,0 6-73,-2-5-88,0 2-324,2 3-757,0-6 335</inkml:trace>
  <inkml:trace contextRef="#ctx0" brushRef="#br0" timeOffset="90734.8508">9716 8347 88,'2'-15'185,"-2"3"0,3-5-10,-1 3 8,0-1-3,3-5 3,-4 6-1,2 2-1,-2 2 0,1-1-6,-1 1-2,1 2-6,-1 1-4,0 2 10,-1 0-22,1 1-13,-1 4-14,-1-4-12,1 4-10,0 0-13,0 0-11,0 0-10,-4 13-4,3 0-5,-4 4-6,1 8-2,-3 4 9,0 0 21,0 4-19,3 1 4,-4 13-8,2-15 16,0 2-11,0-1 2,-1 2 17,3-1-13,0-3-2,0 2-3,1-1-6,-3-4 4,2 0-9,-2-1 2,4-8-3,-1-2 0,0 2-1,2-2 3,-2-2-1,3-4-8,-3-2-6,1 2-1,1-6 2,0 0-7,1 2-1,0-4-3,0-3 11,-2 5 4,1-1 6,1-4 0,0 0 13,1 5-3,-1-5 2,0 0 4,0 0 0,0 0 3,0 0-6,0 0-5,0 0-6,0 0-7,4-13-2,-1 9-9,-1-7-5,1 1-2,-3 2-2,4-4-2,-3-1-5,1 2-3,0-2-1,3-2 0,-2 4-5,1-1 0,1-5-2,1 4-3,-1 0-1,1 5-1,1-7-3,3 1 0,0 3 1,-3 1-2,4 2-5,-5 3 5,1-2-1,3 3 0,2-4-2,-3 6 1,5-3 1,-2 1-2,3 2 2,-5 1-1,4 2-2,-4 1 2,2 0 1,0 1-5,-3 1 2,1-2 1,0 3-1,-1 2 1,-1-2 1,1 2 2,-3-2-1,2 4-2,-3-1 1,2-1 2,-2 1 0,-1 2-3,0-1 6,-1-1 0,-2 3-4,1-3 0,-1 4 4,2-3-3,-3 1 2,0 0 0,0-1 0,0 1 0,0 1 3,0 0-2,-3-1-1,2 2 3,-2-3-1,1 3 0,1-6 1,-3 5-1,2-5-1,-2 3 5,1 0-2,-2-1 0,-2 0-4,-1 1 3,0-1-3,1-2 3,-3 2 2,3-1-4,-1-1 9,1 0-7,-2-1-1,2-1-1,-3 1-1,0-1 0,1 0-3,-4 0-14,-1-2 6,-2 1-9,2-3 1,0 1-5,0 1-6,0-2-9,1-2-9,-1 1-18,5 1-16,-1-2-45,0 0-20,1-1-49,1 0-45,2 0-67,-1-1-90,0-1-344,3 1-804,0-2 357</inkml:trace>
  <inkml:trace contextRef="#ctx0" brushRef="#br0" timeOffset="91956.8386">8520 7669 18,'2'-4'111,"1"1"9,-1-2 3,1-1 11,1 0 1,-1-3-6,2 2-9,-2-4-5,0 4-3,0-5 1,1 4 5,-1-1 6,-2 2 1,3 2 4,-4-2-5,2 1 3,-1-1-10,1 2-4,0 0-6,-2 0 1,3-1-8,-1 1-2,-2 1-4,1 2-5,0-2 2,1 0-1,-2 4-1,1-6 0,-1 6-3,0 0 8,0-4-18,0 4-1,0 0-8,2-4-2,-2 4-10,0 0-7,0 0 0,0 0-6,0 0-9,0 0-2,0 0-8,0 0-5,0 0 1,0 0-2,0 18 2,-2-10-4,1 5-8,-2 2 20,2 5-20,-1 6 4,-1-7-5,1 11 14,-3-5-13,3 4 0,-1 0 4,1 0-2,-3 2 2,-1 0-3,-1 0 7,3 1-7,-3 2 8,0 0-3,1-3-5,2 0-2,-3 2 13,0 0-13,0 1-1,-3-2 2,1-1-5,0 1-1,0-1 4,1 3 5,0 0-1,2-4 3,-3 2 4,2-2 4,-1-3 1,-2 1 10,4-1 1,-1-1 1,-1-1-4,2-1-3,0 1-6,1-8 2,0 8 5,0 0-6,1-1-4,1 0 2,-1 3-6,0-7 1,1 3-8,-2 5 9,4-7 2,-2 2-14,-1-3 2,2-3 3,0 1 2,-1 1 1,0 1 0,2-4 14,-2-2-11,1 3-1,1-5 0,-1 2 4,1-2 2,0-1-2,-2 1 1,3-3-8,0 3 1,0-4 0,-3 2-3,1 1-1,2-1 2,-1-2 2,0 4 2,1 0-1,-3-3 0,0 0-7,3 0 2,2 5 1,-2-6 0,-2 8 4,2-4-2,0-5 4,-1 6-8,1-3 11,0 1 2,0 0-4,0-1 19,-3 2-9,2-1 0,1 1 0,0-1 9,0 5 0,-2-5-6,2 2 2,-1-4-1,1 6 4,-2-2-4,4-1 0,-4-1 0,2 1 0,-1 3-6,1-1 5,-1 1 0,-1-1 6,2-2 3,0-1 4,0 3-1,-1-2 1,-1-3 0,2 3-6,0-3-1,0 2-2,0-6-1,0 1-5,0 0 4,-2-2-3,0 2 0,2-2 4,2 0 0,-2 0-4,2-2 5,-2-2-10,-2 5-1,2-5-2,-2 6-1,2-6 1,0 5 0,0-5-3,0 0 1,0 0-4,-2 3 2,2-3 2,0 0-1,0 0 0,0 0-7,0 0 3,0 0-21,0 0-19,0 0-42,0 0-54,2-21-74,-2 1-74,4-9-39,0-5-51,4-22-56,4 1-352,4-24-835,2-4 370</inkml:trace>
  <inkml:trace contextRef="#ctx0" brushRef="#br0" timeOffset="92878.2413">8493 7550 26,'3'-5'163,"-2"3"-9,2-2 4,0 0-6,-2 0-3,1 1-6,-2 3-1,1-4-1,-1 4-10,0 0-14,0 0-13,0 0-9,0 0-6,0 0-3,-6 9 1,1-2-12,-2 2 3,-5 5 2,0 5-5,-5 1-3,0 3 0,0-3-5,2 2-3,-1-3-3,1 1-4,0-1-3,6-5-7,-2 0-4,5-1-1,-3-1-5,4-5-4,-1 1-5,5-1-4,-2-3 3,-1 2-6,2-2 2,1 1-2,-2-3 3,3-2 1,0 3 5,0-3 3,-3 5 7,3-5 7,0 0 5,0 0-1,0 0-3,0 0-1,13-11-9,-6 4-6,1-7 2,4 3-2,-1 0-11,3 0 4,1-7 4,2 1-11,0 1 0,0-2-3,-3 1 1,-1 4-3,-2 1-4,0 4 4,1-5-5,-1 2 6,-1 1-6,-2-2 0,1 0 3,-2 4-2,1-1 13,-2 2 1,-1 0 8,0 0 0,-1 2-5,-1 0 8,2 2-9,-3-1 6,1-1-8,-1 2 1,0 0 6,-1 1-9,-1 2 2,3-4-6,-3 4-2,4-1-1,-4 1-1,0 0-7,3-3 2,-3 3 3,0 0-6,0 0-4,0 0-4,0 0 0,0 0 9,7 4-6,-5 0 0,-1-1-1,4 2 2,-2 1 5,2 1-11,3 6 4,-1-1-2,-1-3 0,0 6 1,5-1 1,-4 1 3,3 2 3,2 4-5,-2-7 1,-2 1-3,2-2 8,0 1-4,-4-6-1,1 1 4,-4 1 2,2-3-6,0-1 3,-3-2-3,1 3 2,1-4 0,-4-1-2,2 1 5,-2-3-4,3 4 9,-2-1-7,-1-3 5,0 0 0,2 3 0,-2-3 3,0 0-4,2 2 11,-2-2-7,0 0 1,0 0 1,0 0-12,0 0 7,0 0 1,0 0-21,0 0-23,3 2-27,-3-2-30,0 0-30,0 0-48,0 0-45,-3 5-50,3-5-14,-2 7-252,-1-1-574,1 2 254</inkml:trace>
  <inkml:trace contextRef="#ctx0" brushRef="#br0" timeOffset="93983.6238">7875 8626 210,'2'-11'216,"-2"6"-6,0 1-10,2 1-14,-1-3-15,-1 1-13,0 5-21,0-3-12,0 3-12,0 0-17,0 0-5,0 0-1,0 0 0,-3 14 1,1-2 2,-1 8-2,0-2-1,-2 10 0,-3 1 2,3 3 5,-2 2-10,-2-2 0,1 2-5,1-1-1,0 2 0,1-3-6,0 0 0,-1-4-10,2-1 3,2 2-3,-1-5-5,-1 3-5,3-10 19,-1 1-20,0-2 1,0 0-8,3-3-7,-3-3 10,2-1-8,0-4-8,1 2-6,-2-1-6,2-2 10,0 1 5,0-1-1,0-4 12,-1 5 17,1-5-1,0 0 14,0 3-3,0-3-5,0 0 6,0 0-2,0 0-3,0 0-3,0 0 1,0 0-13,0 0 1,5-11-5,-2 5-11,-3-1-1,2-5-8,-1 4-6,3-4 3,0-3-3,-1-1-4,0 3-6,1-2 3,-3 3-9,4-2 0,-4 5-2,5-3-3,-2 0 5,0 2-4,1 0-3,-4 1-1,3 4 4,-1-3-2,0 2-5,0 3 1,0-5 9,-1 4-16,1 1 8,-2-1-1,2 1 0,0 0-3,-1 0 0,-1-1-1,2 1 5,0 1-9,-1-1 8,1 2-6,0-4 6,0 3-1,1 1-4,0-3 0,3 0 5,-1 0-1,0 3 0,2-2-3,-1 0 3,0 1-3,-1 1 1,2-1 2,-1 2 4,3-2-5,-3 4-2,-1-2 3,4 0-2,-5 3-1,0-2-3,3 3 4,-3 0-6,0-1 8,-1 2-1,2 1 1,-1 4 0,0-5-4,-3 5 9,1 0-4,0 2-2,-3-4 3,3 4 0,-3 2-1,1-2 2,-1 2-1,0-3 1,-1 2-2,1-1 3,-2 1-5,1 1 7,-3-2 0,-2 3-3,1 1 3,2-8 3,-3 2-1,0 2-3,1-2-1,1 1 5,-3-3-3,-2 1 2,2-4-1,-1 5 1,-1-3-6,2-2 5,-1-1-3,-1 1 2,2-3 3,-3-1-4,0 1 0,1-4-2,-1 4 3,-2-4-5,3 1 2,-3 1-3,4-1 2,-2 0-3,2-1 4,-1 0-7,5 4-7,-2-5-19,6 3-32,-8-1-26,4 1-47,4 0-49,-5-1-60,5 1-80,-2-4-79,2 4-255,5-8-711,1 0 314</inkml:trace>
  <inkml:trace contextRef="#ctx0" brushRef="#br0" timeOffset="96387.5484">9190 9950 75,'3'1'107,"-3"-1"-12,6 0 3,-6 0 0,5 2-2,-5-2 1,7-2-2,-5 5 3,-2-3 10,5 0 3,-5 0 8,0 0 13,6 0 5,-6 0 1,0 0 4,0 0 4,0 0 1,0 0-1,4-3-4,-4 3-15,0 0-14,0-3-8,-1-2-9,1 5-7,-3-9 0,0 4-4,0-2-5,-2 1 3,0 0-1,0-4-13,-2 0 3,-1 2-26,2 0 1,-4-2 1,-1-3-2,1 5-13,0-3 7,-3 1-6,3 1-1,-4-3 6,0 3-2,3 1-2,-3-2-2,-5-2-5,7 3 6,-2 0 2,0 1 2,-1 0-3,-3-1 7,-1 0 4,0-2-15,-2 5-5,6 1 7,-7-1-2,1 1-5,0 1-10,-2-1 11,3 2 0,-3-2-13,3 4 11,-2-4-6,-1 4 5,3-1-3,2 2-3,0 0 7,3-1-1,0 1-3,-2 1 2,-2 1-4,3-1-1,-1-1-1,2 4-1,-7-3 0,3 0-1,-2 2-10,0 1-5,0-1 9,0 2 3,6-2-4,-7 1-1,1-1-1,5 2 6,2-1-6,-3-1 5,1-1-5,3 4-2,1-1 5,-5-1-8,3 0 8,-1 1-1,1 0-5,1 0-4,-1 1 11,5-2-4,0 1 6,-3 2-7,0 0-7,-1 0 0,3 0 5,3-2-3,-1 0 2,0 1-5,-1 2 3,0-2 1,2 3 2,-3 3-4,2-1-4,0-2 10,3 4-3,-3-5-2,1 6 2,0 1 0,-2-1 2,1 2 3,1 1-5,-4 6 4,2-1-1,2-6 1,0 2-5,0-2 0,2 1-1,0-2 3,-2 0-7,1 0-4,1 2 3,-1 0 11,2 0 1,0 2-4,1-2-3,-3 2 3,2-4-3,1 3-3,-1 0 11,1 6-2,0-7 0,1 1-6,0 0 3,1-1 3,-1 3-5,2-3 8,-1-2-6,1 2 8,0 0-7,0 0 3,0 1 2,0-1-1,0-2 2,1-1 0,-1 1-4,0-4 6,0 5-4,2 1-5,-1-6 9,3 5-7,-2-4 1,-1-3 1,1 3-4,0 5 3,1-3 5,0 0-2,1-2-1,-1-1-5,0-2 0,0 4 0,1-3 4,-1 1-7,1-1 3,-1-1-8,1 2 11,0-1-7,-1 1 5,1-4-4,-1 5 3,2-3-3,0 2 5,-1-2 1,2 0-4,-4 2-1,6-2 4,-3-1-5,0 3 14,2-2-11,-1 3-4,2-1 9,-1-1-4,3 2 0,-5-5-2,4 5 1,-4-5 0,2 3-1,2 3 3,-2-5-1,0 2-1,1 1 4,1-2-4,-4 0-2,2-3 2,3 2-3,-5 0 2,2 0-1,0 0-1,0-2 2,2 2 4,-1 1-3,2 1 0,0-5-1,1 4 2,-3-1 8,3-1 1,-2 0-2,-1-3 4,2 4-1,1-1 5,-1-4-1,0 5 0,1-1 2,-2-3 1,1 2-8,-2-2 1,3 1-2,1 0 2,-1 0 2,0 2-2,2-3-1,0 1 6,-4 0-9,1-2 2,4 0 2,-4 1 0,3-2 0,-5 1-2,6-1 2,-4 3 0,3-2-1,-3 0 7,0-2 0,2 2 8,-2-2-3,4 1 3,0 0-2,-1 1 2,-2 1 3,5-3-3,-3-1-3,0 1-1,0-1 2,0 0-2,1 0 2,-4 3 4,4-6-7,-1 3 1,-1 0 4,0 0-3,-4 0 2,4-1-6,-3 1 6,1-4-1,-2 3-3,0 1-3,2-1 6,-2-1-1,3-2 1,2 0-5,-3 4-1,-2-5 1,1 1-1,-2 1-4,3 1 1,1-3-1,-1 1 0,-2-3-5,6 1 0,-3-1-3,-1 0 1,2 0 2,0-1-2,1 1-4,-3 0 1,-2-1 2,3 0-3,-2 2 1,1-4 2,-2 5-3,1-4-1,-2 4 1,0-3-1,0-1-1,1-1-1,1-2-2,-1 1 0,2-2 2,-2 1 0,2 0 5,0-1-6,-3 1-1,3-2 0,1 2 3,-2 0-1,-1-2 2,-1 7 2,0-4-4,0 4-2,0-4-1,-2 1 2,0 0 0,1 1 3,0 0 1,-3 1 1,1 0-2,2 3 1,-4-1 1,2-3 7,-2 1-4,0 2-1,4-3-2,-2-2-4,-1-1 2,4-4 0,-2 2-2,0-1 3,0 3-1,0-3 1,-1 6-4,2-2 0,-2 2 2,-2-3 3,2 1 13,0 2-3,-3 1 5,2-1 3,0 0 9,-2 0-5,1 2 0,1-3-3,-2 2-2,0-4-2,1 5 3,-1-3-7,0 1-5,2 0 6,-3-2-2,3 1-5,-1 0 4,-2-3-7,1 2 2,0 5 2,1-2 7,-2-2-2,1 0 9,-1 4-4,0 0 11,2-1-5,-2 0-8,0-1-1,0-1 4,-2 2 0,2-3 1,0 2-12,0-1 6,-1 1-8,1-1 1,0 2 0,0-4-3,0 2 7,0 1-7,0-2-4,0-1 6,0 4 0,0 0 1,0-1 6,-2 1-4,1-2-2,1 0 0,0 1 0,-1 2 11,1-5-11,0 5 4,0-2-7,-2 2 0,2-5 6,0 6-10,0-3 2,-3 3 3,3-3-7,0 2 6,-1-2 2,1 4-5,-2-4 4,2 4-1,-2-1 4,2-2-8,0 2 5,-3 2 12,3-4-16,0 7-1,-1-7 5,1 0-4,-2 2-3,1-3 6,-1 1-5,1 2 3,1-2-5,-3 2 6,3 0-4,-1 0 0,-1-2-6,1 2 8,1-2-3,-3 2-1,0-2 1,1 2-12,2 0 12,-2 1 5,1-1-6,-1 1 11,2-3-10,0 3-3,-1 2 3,-1-5-4,1 2 7,-2 2-2,2-1-3,1-1 0,-2 2 2,2-2-4,-1-1 5,-1 3 0,1-1-9,1 4 5,-2-9 3,1 5-4,0-1-4,-2 0 3,3-2 7,-1 2-4,-1 0-3,0 0 1,1-2 2,0 2 0,-2-2 3,3 0-3,-1 3 3,-2-3-9,2 1 14,-1-1-2,-1 2-8,1-4 1,0 1 4,-1 4-3,-1-4 0,3 3 8,-1 0-9,-2-2-1,0 0-12,0 1 4,-1-1-5,0 0-21,-1 0-15,-2-1-22,-1 1-27,1 0-31,-3-1-56,1 3-42,0-1-76,1 1-72,-5-1-93,-1 2-93,-1 2-312,-5-4-947,0-3 419</inkml:trace>
  <inkml:trace contextRef="#ctx0" brushRef="#br0" timeOffset="97025.0547">8424 10318 164,'0'-7'232,"1"0"-3,1-1-7,-2-3 2,3 4 2,-1-3-1,0 4-12,-1-2-3,2 3-2,-2-1-2,2 2-6,-3-1-1,0 0-14,2 3-9,-2 2-16,1-5-3,-1 5-29,1-3-12,-1 3-19,0 0-14,0 0-6,0 0-10,0 0 1,0 15-8,-1-4-5,1 0-11,-3 8 10,3-1 2,0 7 0,-4 4 8,1-2-3,0-2-5,-1 3-5,1 0-1,2-2 0,-3 3-4,-1-4-9,1 1 11,0-7-8,3-2 2,-4 3-3,1-1 4,1-2 1,-1-1-7,1 1 2,-1-2 3,3-5-12,-1-3-3,-1 0 3,1-2-1,0 2-11,2-2-4,-1-1 6,-2 0-2,2-2-1,1-2 3,-2 5-1,2-2-2,0-3-3,0 0 5,-3 4-10,3-4-16,0 0-14,0 0-34,0 0-39,0 0-60,0 0-47,-2-13-44,0 6-36,1 0-40,1-5-36,0 0-269,0-5-677,1-1 300</inkml:trace>
  <inkml:trace contextRef="#ctx0" brushRef="#br0" timeOffset="98273.6476">8210 10290 121,'0'0'141,"0"0"2,-6-1 6,6 1 13,0 0 3,0 0 3,0 0 6,-3-4 4,3 4-7,0 0-1,0 0-5,0 0 0,0 0-10,0 0-8,0 0-5,0 0 2,0 0-19,0 0-1,7-4-12,-7 4-3,6-2-4,0 0-5,-1-2-1,2 1-7,2 0 0,-1 1-5,2-1-3,0-1 0,3 0-7,1 1-11,-3 1 6,4-1-10,0 2-2,-3 0 7,2 0-26,-4-1 0,-1 2-11,0 0-2,1 0 1,0 2 0,3 0 1,2 1 13,-2 0-1,2 2 0,-2 0 5,1-1-17,-1 1-1,0 2 2,1-1-2,-3 1-6,0 2 1,1-1-2,-1 1 0,-3-2-4,2 0-1,-3-1 0,0 1-5,3 1 0,-6-2-4,2 3 0,0-1 0,-2-4 0,-1 1 1,1 1 2,-1-1-10,0 2 3,-2-1 3,5 1 1,-5-1-6,3-1 4,-2 0-9,0 4 9,0-1 0,2-1-4,-3-1-2,2 2 9,-1 2-1,0-2-4,1 0-4,-1-1 2,0 2 0,-2-4 8,3 2-8,-3-1 13,0-1-10,0 1 0,3-1-5,-3 0-2,0-1 6,0 3 4,0-3 2,0 2-5,0-2-6,0 1 4,-3 1 0,3-1-5,-3 2 1,3-2 14,-2 2-13,0-2 6,1 3-2,-1-4 4,0 4-6,-1 1 0,1-2 3,0-2 0,0 2-5,-1 3-7,-1-3 8,1 0 3,1-1-6,-3 0 9,3-1-5,-1 0-2,0 1 10,1-2-9,-2 2 1,3-1-4,-3-1 7,0 1-5,2 1-2,-2-1 2,1 1 7,0-1-9,-4 2 6,3-2-2,-2 1 1,0 1-2,0-2 4,1 2 0,-2-1-1,2-4-1,-2 7 2,2-4-3,-3 0-5,1 3 4,1-4 4,-1-1-13,-1 3 10,1-3-6,-1 2 10,2-3-3,-3 1-6,2 1 10,1-2-1,-2 2-4,-1-1 1,1 0 3,-2 0-3,-4 0 2,3 2-5,0-1 4,-1 0 0,-2-1 8,2-2 7,0 2-2,1-2 12,2 0-4,-4 1 7,-2-1 1,3 0-6,2-1 7,-3-2-6,-1 2 14,0 0-5,4-2 2,0 2-5,0-1 9,0 0 2,1-2-4,-1 3 3,0-1 12,2-1 1,0 1 4,2 1-5,-1-2 1,2 2 2,0-1 3,-1 0-2,6 1 4,-10-2-9,7 0 1,3 2-2,-7-2 0,7 2-10,-4 0 0,4 0-5,-5-3 0,5 3 3,0 0-5,0 0 1,0 0-4,-5 0 1,5 0-2,0 0-1,-3-1-1,3 1 2,0 0-1,0 0-6,0 0 2,0 0 2,0 0-1,-4-2-1,4 2 3,0 0-10,0 0 2,0 0 0,0 0-2,0 0-1,0 0 3,0 0 1,0 0 0,0 0-10,0 0 11,0 0-2,0 0-3,0 0-2,0 0 2,0 0-9,0 0 3,0 0 1,0 0-2,0 0-3,0 0-8,0 0 12,0 0-10,0 0 7,0 0-4,0 0 6,0 0-9,0 0 4,0 0-1,0 0 11,0 0-20,0 0 5,0 0 7,0 0-8,0 0-1,0 0-4,0 0 5,0 0-2,0 0 1,0 0 9,0 0-3,0 0-7,0 0 0,0 0 1,0 0-8,0 0-6,0 0 18,0 0-5,0 0-3,0 0 3,0 0 3,0 0-3,0 0-3,0 0 14,0 0-17,0 0 0,0 0-21,0 0 0,0 0-27,0 0-15,0 0-24,0 0-29,0 0-38,0 0-47,0 0-46,7-6-77,-7 2-73,0-1-72,0-1-68,0-1-291,2-3-904,0 2 400</inkml:trace>
  <inkml:trace contextRef="#ctx0" brushRef="#br0" timeOffset="103987.4637">8524 7142 44,'0'-5'80,"0"5"-12,0 0-3,0 0-1,0 0-8,0 0 9,0 0 2,0 0 6,0 0-12,0 0-1,0 0 0,0 0-5,0 0-20,0 0 23,0 0-15,0 0-1,0 0-23,0 0 21,0 0-6,0 0 0,0 0-5,0 0-7,0 0 2,0 0 3,0 0-5,0 0 3,0 0 11,0 0 4,0 0 7,0 0 5,0 0 17,0 0-5,0 0 14,0 0 3,0 0 2,0 0 8,0 0 4,0 0 0,0 0-3,0 0-1,0 0-4,0 0-2,0 0 1,0 0-2,0 0-1,0 0 2,0 0-4,0 0 1,0 0-6,0 0-3,0 0 0,0 0-5,0 0 9,0 0-22,0 0-6,0 0-6,0 0-4,0 0-8,0 0-4,0 0-2,0 0 0,-6 9-8,3-5 0,-1 1 2,0 1-5,-2 0 1,-1 1-2,0 6-3,-8 0 11,1 4 8,-2-2-16,-1-1 8,1 3 1,4-5-2,-1 0 3,-3 6 3,-1-2 2,-1 2 5,6-1-2,-8-2 3,5 0-10,-2 2 11,0-5 9,-1 5-17,-1 0 4,1-2 7,3 2 2,-5-3 5,4 1 5,2-4-3,-4 4-1,0 1 1,-2-1 0,0 3 2,2-3-2,1 3-9,-4-1 0,3-3-5,-1 1 0,5-5-6,-3 7-2,2-5-7,2-2 5,-4 5 2,5-4-9,-1 0 0,-1 2-5,2-1 1,-4 5 1,0-7-4,0 5-4,-2-1 8,3 0-3,2-3 0,-1 1-1,3-2-1,0 2 5,-1-3-8,0 3 2,-1 0 3,-5 5 6,-3 0-5,3-2-4,2 2 0,-3-3 1,1 3-3,1-5 3,-1 5-6,0-1 5,-1-2 5,1 2-3,-2 1-5,1-1 8,-1 0-4,0 1-5,0-3 14,1 1-9,0-2 0,-2 4 1,-1 0-3,2-3 8,-1 0-4,0 2-3,1 0 1,-1-3 1,1 1 2,-1-1-2,1 1-4,3-2 4,-1 1 0,-2 3-1,2-1-1,-2 2 2,0-2-3,1 2-1,-2-1 1,2-2 5,-1 1-5,-2 0-5,1 0 4,0 0 1,3 3-4,-2-5-1,-1 2 4,2 3-3,1-2 7,-2 0-10,-1 1 2,3 0 9,-2-1-12,2 0 8,-2 0-3,2-1-3,-2 2-1,2-3 3,0-2 11,-2 3-5,0-3 0,2 3 2,2-2 1,1-5-1,-5 4 10,7 0-7,-5-4 0,0 6-2,-1-2 3,1 0-7,-3 0 1,1 3 4,-1-3 0,3 2-3,-3 1 1,0-3 0,0 1-4,1 1 1,-2 0 2,4-2-3,-4 1 2,1 4 3,-3-3-2,4-2 5,-1-1 6,1 5 2,0-4-2,-2 5 5,-1-5-5,2 2 0,0-1-3,-1 2 0,-1-1-6,2 2 2,0-1-4,1-1 3,-4-1-1,2 0 3,-2 0-8,-2-1 5,2 5-3,0-2 7,-1 0-4,1-1 2,0-2-1,0 2-1,-3-1 6,2 3-5,0-3-1,-1-1 2,2 0-4,1 0-1,-3 2 8,1-2-7,-2 1 0,3-1 3,-3-1 0,2 2-1,-2-1 6,1 0-8,0 2 2,-1-1 1,-1 0 2,4-2 4,-3 1-3,4 2-2,-1-3-1,0 2-1,1-5-4,1 5 3,0-4 0,2 0-1,0 2-1,4-3-4,-1 0-1,2 2 3,-1-3-3,5 2 2,-7 2-1,4-4-1,-2 2-2,3 0 2,-5 1 0,0 10 0,2-17-3,-2 8-1,-2-4 4,1 6 0,4-5-1,-3 5-2,1-5 2,3 1 3,-6 0 0,6 2-3,0-4-1,0 3 1,0-3 1,1 0 3,2-2 3,4 1 11,-3-4-4,0 2-2,2 3-2,-6 1-3,-5 4-4,1 2 0,1 1-2,-3-5 6,5-1-1,1 0-4,-3 1 1,-4-2 0,1 3-1,1 0-2,4-4 1,0 2 2,-3 2-2,4-5 0,-2 5-1,3-2 1,2-1-3,-3 1 5,-1-5-4,2 4 3,2-2 0,1 0-4,1-4 4,-1 3 2,2 0-3,-2 0-1,3 0-1,-3 0 28,2-1-3,-1 0-3,1 1-6,-2 1 1,0-1-3,0 4 1,0-3-6,-1 2 5,-2-2 0,2 1-8,-1 0 1,-1-1-4,4-2 0,-3 1 1,-1 2 4,2 0 0,-2-2-7,2 2 2,1-2 3,-3 2-2,3-2 0,-2 0-2,-1-2-1,-2 6 0,0-6-3,0 4 5,-1 0-4,-6 1 3,1 1-2,-2 1 0,2-1 1,0-3 0,1 3 1,-1-1 2,0 2-10,0-1 4,5-2 2,-5 2-1,2 3 2,0-4 7,2-1-8,2 0 1,-5 3 0,0 0-4,1-3 2,-2 2 2,1 0-3,0 1 0,-1-2 1,0 0-1,3 2 0,-4 0 1,3-3-5,-1 2 2,-1 4 3,4-5-2,0 0-4,-3 5 5,5-7 3,3 2-2,-3-1 0,1 2-1,-7 1 5,8-1-3,-4 3-1,2-4-1,-1 1-1,-2 4 1,5-5 0,-1-1 3,-1 2-3,-1-2 1,-2 6 0,4-5-1,-2 0 2,4-3-5,-1 3 6,2-4 0,2 2 3,2-3-2,2 0-6,-1-1 6,4 1 0,-2-1 0,0 0-2,1-1 3,2 2-4,1-3-2,0 0 4,-7 3-2,4-2-2,3-1 3,-3 3 0,3-3-5,-7 4 2,4-1-4,-1 1 2,-3 0 3,0 2-1,0-3-2,3 1 1,-3-1 0,1 2 1,3-1 5,-5-1 3,2-2-6,2 4-4,1-4 4,-4 2 0,4 0-1,-1-1 0,1 0 2,0 0-4,2 1 2,1-3-6,-4 2 3,4-2-7,0 0 0,-3 3-3,3-3-4,0 0-1,0 0 2,0 0 3,0 0-3,0 0-3,0 0 0,0 0 4,0 0-1,4-14 3,-2 11-1,0-4 2,1-3-4,2-5-5,3-3-1,-1-8-5,3 3-6,-2 6-3,2-7-1,0-5 3,4 5-6,-3-1-7,-1 3 10,3-2-10,0 2 3,-2 1 1,0-3 2,-1 2 1,3 0-4,-6 5 9,5-2-1,-6 3 8,1 3-2,-3 3 12,3 0-3,-1-1 2,0 1-5,-2 2-1,-1-1-2,0 1 1,2 3 9,-2-4 16,4 2-17,-4 2 12,1-3-7,0 1 3,-1-1 2,1 2 2,0-3 0,-2 2-1,1 2-1,-2 0 7,3-1-2,-2 1-1,-1-1 0,2 3 7,-2-4 1,-1 7-2,3-6-4,-3 6-2,1-4 7,-1 4-4,0 0-2,2-5 0,-2 5-2,0 0-5,0 0 8,0 0-10,0 0-1,0 0-11,0 0 3,0 0-4,-6 15 5,1-5-2,-1 6-15,-4 0 10,2 1 14,-2 6-2,-3 3 6,-1-1 2,0 1 2,0 1-4,-1-1 4,-1 3 0,-1 0-4,2 0-2,-8 9 6,9-10 0,1 0 6,2-3-6,0-3 3,1-7 2,4-1-11,-1-2 7,3 0 1,-2-2-6,5-1 7,-2-4 0,-1 6-3,1-7 3,0 1-3,1-3 4,0 3 0,2-5 2,0 0-3,-3 7-1,3-7 10,-1 4-7,1-4-5,-2 3 2,2-3-4,0 0 7,0 0 3,0 0-2,0 0-1,0 0 2,-4 3-1,4-3 3,0 0-11,0 9 4,0-9 14,0 0-10,0 0 0,0 0 6,0 0-7,-1 3-5,1-3 7,0 0-9,0 0 3,0 0 7,-2 3-2,2-3 5,0 0-5,-1 8 2,1-6-4,-2 2 2,2-4 10,-2 4-8,0 0-5,1-1 12,1-3-12,-3 4-1,3-4-12,-1 5 10,1-5-8,0 0 17,0 0 10,0 4-12,0-4 2,0 0-9,0 0 5,0 0-1,0 0-1,0 0 4,0 0-5,0 0-3,0 0-6,0 0 2,0 0 1,0 0-1,0 0 16,11-4-13,-11 4 1,0 0 5,16 0-1,-6 1 7,2 0-6,5 2 6,4 1 6,0-1-17,3 2 9,-1 4 3,1-1 4,2 2-6,1 3 2,1-1-7,9 5 5,-10-5 4,-2 0 3,3 1 0,-4-3-11,0 0 1,-1 2-21,-2-4 21,-7 0 2,0-3 0,-1-1 5,-5 1 4,2-2-10,-6-1 5,3 1-6,-1-1 4,-6-2-2,6 5 10,-6-5-5,0 0-19,8-2-10,-8 2-20,4 2-17,-4-2-47,4-7-58,-2 2-43,2-2-33,-1-3-42,5-5-38,-3-2-291,3-9-659,2-1 291</inkml:trace>
  <inkml:trace contextRef="#ctx0" brushRef="#br0" timeOffset="105155.8768">4498 9153 125,'0'4'119,"0"-4"-6,0 0 7,3 3-12,-3-3-1,0 0 0,1 4 0,-1-4 2,0 0-12,0 0 4,0 0-11,0 0-6,0 3-2,0-3-1,0 0 0,0 0 6,0 0 1,0 0 10,0 0-2,0 0 10,0 0 0,0 0 2,0 0 9,0 0 4,0 0 10,0 0-2,0 0 15,0 0-12,0 0-11,3-13-16,-3 9-3,-1-1-7,0 0-10,0-3-3,0 2-3,-2-1-2,3-1-9,-4 0-13,1-1-4,-1 4 0,0-6-2,1 4 7,-1 1 8,1 1 0,-1 1-3,0 1-3,-1-3-6,1 2-9,-3 2 1,1-1-14,-2 1 2,0 2-10,-1 2-4,-2 1 0,1 2-1,-4 5-8,1-2 3,-1 4 0,1-1-9,1 4 0,4-1 4,-7 7-10,3-1 8,-1-1 3,3 2-5,-1 3 0,1-1-3,3-1 0,1 2-5,-1 1 2,0-1 6,4 0-13,2-5 12,1 6-5,0-6-7,0-2 5,0 1 5,4 0-5,-1-1 8,1-3-4,0-1-2,3 2 7,-4-6-7,3 0 1,1 0 9,-1-1 3,-1-3-6,4-1 5,-2 0 1,3-4 1,-2-1-1,2-3-5,-1-3 6,3-2-2,-1-1 10,-3-2-7,1-3-3,2 0 16,2-7-19,-3 0-9,0-3 6,0 1 4,-2-2-9,-1 2 2,-1-2 0,-1 7 3,4-4 2,-5-1-2,0 5-8,-1 0 15,-1 1-3,0 2-2,0-1 3,-2 4 4,1 2 12,-1-1 14,3 2-10,-4 2 3,1 1 1,0 2 4,-2 1-3,2-1-5,0 5-6,2-4-8,-2 0-5,0 4-7,0 0 3,0 0-1,0 0-2,-5 10 6,5 0-12,0 6 7,0 2 1,2 1-5,-1 6 2,1-7 0,0 0 6,0 2-9,2 5 0,-1-8 3,4 6-4,-1-5-2,0-1 1,0 1 3,0-2-4,0 0 0,-1 0 11,5-2-6,-6-4 0,5 2 3,-1-2 2,-4-1-4,2-2 1,2-1 3,1 0-3,1-3 3,4 2 2,0-9 0,1 0-1,4-5 7,3 0-5,-2-4-3,1-4 2,-1 2 1,-2 1-2,-1 0 1,-4 2-2,-1 2 6,-5 1 0,0 6 2,1-7 6,-3 5 5,-1 3 2,0-2-4,-1 0-1,0 1 2,-1 0 1,-2 3-11,4-3-4,-4 3-22,1-2-28,2-1-37,-3 3-27,3-2-43,-3 2-36,0 0-41,0 0-51,0 0-60,0 0-49,-6-5-243,6 5-678,-5-2 300</inkml:trace>
  <inkml:trace contextRef="#ctx0" brushRef="#br0" timeOffset="107509.7454">2833 11419 54,'0'0'165,"3"3"5,-3-3 9,0 0 10,0 0 2,3 1 0,-3-1-7,0 0-2,0 0-4,0 0-13,4 3-9,-4-3-8,0 0-6,0 0-11,0 0 0,0 0-8,0 0-6,3-9-8,-1 6 3,-1-1-10,-1 1 0,1-2 0,1 0-4,-2-2-14,1 0-5,1-3 2,-2 1 0,0-1-7,0 3-2,0-3-4,0 1 2,0-1-6,0-2 10,0 7 1,-2-3 21,2-1-17,0 1 2,-1 1-6,-1 2-18,1-2 8,-2 1-3,3 1-2,-4-3-6,1-1 1,0 3-16,-1 0 12,1 0 18,-1-3-2,1 4-13,-2-1-5,-1-5-4,3 6-7,0-1 6,0 1-9,-1-2-1,-3 1-1,4-2-2,-5 1-5,1-1-5,0-1-4,1 3 0,-5-5 3,5 5-5,-5-2 4,4 1-2,-3 1 8,3-2-10,-3 2 1,3 1-1,0-4 1,0 4-2,0 2 2,1-1-3,-1-1 0,-1 0-2,1 1 3,1-2-5,2 3-6,-3-3 4,0 3 0,0-3 4,0 1-10,0 2 4,-2-4-11,-2 0 6,7 1 3,-6 4 0,0-8-2,3 6 1,-7-3 1,3 1-2,1 2-1,0 1 0,0 0-3,-1-1 3,1-1 1,0 1-5,0 1 2,-1 1 3,-2-2 1,2 2-4,1 0-2,0-1 3,-2 2 1,2 0-1,-4-1 4,5 2-1,-1-1-2,1 1 1,-4 0-4,3-2 3,-3 2-3,2-1 1,-3 2 0,2-1-6,-3 0 4,1 2 5,3-1 0,1-1 0,0 0-4,-2 2 1,-1 0-7,-3 2 8,7-1-2,-7-1 3,3 5-2,2-5 2,0 2-3,-5 1 0,2 1 3,-1 0-4,1 4 3,-5-3-3,5 3 1,-5-1-2,0 4 1,1-1 1,-2-1 4,6-1 0,-1-2-4,-1 1 9,3-1-16,-1 1 1,-4 2 11,4-2-6,1 3 0,-2-3 5,-1 6 0,2-4-5,0 5 7,-3 1-7,5-4 0,-4 5 2,6-4-7,-1-1 5,-5 6-6,2-1 13,3 0-8,-2-1 5,2-2-1,1-2-8,-2 2 9,4-3 0,0 0-3,-2 2-2,3-1 2,-3 3 0,0 7-8,-1 2 12,0 0 3,0 0-6,2-1-11,-1 0 15,0-3-26,2 2-4,-2 0 6,2 5 2,-1-5 3,2 1 5,-3 0-4,6-5 0,-4-2 5,2 2-1,-1 5 0,1-7 4,2 0-2,-3 1 5,3 1-1,-2-2-5,-1 6 4,3-5 1,1 2 4,-2-2-4,1 1 1,-1 4 2,2-5-2,-1 0 2,1 1-3,2-1 1,-2 1-3,3 7 5,-3-10 2,0 0 0,3 3 0,0 2-6,-2-2 4,0 1 4,2-4-2,0 3-4,0 0 2,2-1 0,0 0 2,-2 1 1,0-2-5,3 3 3,-1-3 2,0 5 0,1-7 2,0 3-2,0 2 6,1-3-8,-1 0 0,-1 1 5,3 2-11,0-2 3,-2-2 2,2-1-5,0 1 6,0 1-1,0-1-2,-1-2 6,3 3 2,-4-1 0,5-2-6,-2 3 2,1-2 11,3 0-10,-3-1-4,3 2 5,-3 0-1,3-2 0,1-1 2,-1 0-7,4 5 5,-3-4 1,2-2 1,0 3-1,0-5 3,3 6-7,-3-3 6,1-4 0,0 1-3,-1 0 0,8 1 2,-9-1-1,7-1-4,2 4 1,-6-6 6,0 0 3,3 2-5,3-3-3,-1 4 3,-3-5 1,1 4-8,-1-4 4,-1 2 2,5-2-3,-6-2-1,6 2-2,-1 0 4,3-3-2,-2-4-7,0 2 10,0 4-1,0-4-4,0-4 8,3 2 0,-3 2-4,0-3 1,-1 3 4,-3-4-3,1-1-8,5 1 11,-9-3-5,0 3 1,10-1 3,-4-2 8,-5 1-12,1 2 4,-1-2-3,5-3 0,-6 4 6,6-4-8,-5 3 5,4-3-9,3-1 8,-8 3 0,3-2 0,3-3 3,-1 2 4,-3 3-6,-3-3 3,6 1 1,-2-1-1,3 2-3,-6-2 2,-1 1 7,1 0-7,0 0 2,-1 0 5,2 0-5,-1-2 6,0 2 2,3-5 2,0 1 7,-2 1 0,4-4 0,-1-1-6,-1 1 3,-3 1-2,3-2-3,-1 1 5,-6 5-6,6-6 7,-3 2 3,-2 1 4,-1 1-8,0-1 18,0 0 1,0 5 1,-3-5 0,0-2-1,1 1-8,2-6-3,1-1-5,-1-5-1,1 0-1,-1 5-5,3-9-1,-2 5 0,2-1-1,-2 5 0,-1-2-6,0 3 5,-4 5 0,-4 4 4,3 1 12,-1-1 5,0 1 10,-1-1-6,1 2 2,-1 1 6,-2-3 7,0 3-4,1 0 2,-2 1-4,4-1-3,-4-3-7,3 1-2,-3-1-5,2 0-6,-3-1 6,3-3-9,-3 1-2,2-1 1,-2-1 2,2 1 6,-2 0 0,0 0-7,-1 0 9,0-1 4,2 5-2,-2-5 12,-2 0-14,2 2 12,-1-2-10,-1 0 0,1 0-2,-1 1-2,1 1 2,-3-2 2,2 1 1,0-1 0,-3 0 2,4 0-7,-4-9-6,4 7 2,-2 0 0,0-7 0,-2 3-1,1 3-5,0-4 4,-3 2-5,2-1-2,-3-2-3,2 0 23,1 8-20,-3-6 2,-3-1-5,2 2-1,-3-3-4,3 5-1,-2-1 1,0-1 7,2 2 4,-2-1-13,0 0-1,0 1-9,0 1 3,-1-2-15,-2 4-30,2-3-27,4 7-29,-5-1-38,4 2-35,-2 0-37,3 1-52,-3 0-60,2 4-53,-4 1-74,2 2-58,-10 6-375,1 4-958,2 3 425</inkml:trace>
  <inkml:trace contextRef="#ctx0" brushRef="#br0" timeOffset="109783.9631">2280 11325 86,'1'-6'133,"-1"6"11,0 0-1,0 0 0,0 0 9,0 0 1,0 0 7,0 0-3,0 0-3,0 0 0,0 0-3,0 0-4,0 0-1,0 0-10,0 0 2,0 0 0,0 0 0,6-1-5,-6 1-10,0 0-4,0 0-4,0 0-1,0 0-14,0 0 13,0 0-1,0 0-8,0 0-2,0 0-15,0 0-8,0 0-1,0 0-28,0 0 7,0 0 3,0 0-13,0 0 0,-7-5-3,7 5-14,-3-3 2,3 3 4,0 0 7,-4-2-12,4 2-1,-3-2-2,3 2-3,0 0 0,-7-1 2,7 1-16,-3-1-8,3 1 14,-4-3-3,4 3 0,-6 0-3,2-3 0,4 3-2,-6-3 2,6 3-5,-9-1-4,4 0 4,1 1-5,-3 0-5,2 1 10,-1-2-4,0 2-4,6-1 6,-12 0-2,7 1-2,-2-1 3,3 0-1,4 0 5,-10 3-5,5-3 9,-1 0-11,2 0 0,4 0 3,-13 3 1,10-3-8,-1 0 15,-3 2-14,3-2 1,-2 2 6,0-1-8,1-1 6,-1 2-1,2 0-13,-4-1 6,3 2 4,-2 1 2,1-4-8,1 3 14,-1-2-5,1 2-1,-1-3 0,0 4-2,2-3 3,-1 1-1,-3 1 1,4-2-6,-3 3 5,2-3 1,-1 2 11,0 0-9,1 0-5,-2 1-1,0 0-2,2-1 3,-3 3-3,1-5 3,1 3-1,-1 0 4,0-1-1,1 2 0,1 0-1,-3-1-6,3 0 7,-2 0-1,1 0 0,0 3 2,-3-1-6,2 1 2,3-2 2,-3 0-2,0-1 6,-2 1 0,5 5-3,-3-4 4,0 2 3,-1-2-5,0 3 2,0-1 2,4 2-3,-6-3-3,4 2 2,-5 3 4,1-3-14,0 1 16,0 2 5,3-4 8,-2 3-15,1-1 8,1-2-14,-1 3 2,1 3 3,1-3 0,-2 0-11,2 0 5,1 5 0,-1-6 3,0 2-7,2 0 12,1 0-7,-1 3 2,-3 0-7,4 1 6,0-5-3,-1 6 0,-3-3 0,3 2-1,1-3 3,1 1 0,0 2-3,-1-4 3,0 1-6,-2 3 12,3-3-6,2 1 1,-3-3-36,2 3-5,-2 1 15,3-3 0,-3 4 3,3-1 7,-4-3-1,4 2 1,-3-2-1,3 3-3,0-3 13,-4 5-1,4-6-1,-1 2 4,-1-1 4,-1 1-4,2-1-5,2 1 7,-2-2-5,2 1 5,-2 5-5,1-3 4,0 1 12,0 0-16,-3-4 4,3 3-3,0-3 2,0-1 11,0 1-12,0-1 2,0 3 2,0-5 3,0 0-11,0 1 22,3 2-19,-3-2 1,0-3 5,0 5-4,0-5-1,0 2 6,1-2-4,2 6-3,-3-3 2,0-1-3,3 0 7,1 1-11,-4 0 8,3 0 13,-1 1-9,0-2 1,2 1 1,-1-1-8,0-1-1,-1 2-2,3-3 3,-2 3 7,2-1 2,0 1-5,-5-4-2,4 5 3,3-1 2,-3-1-4,1-4 8,0 5-11,-2 0 3,4 0 6,-4 1 0,4-4-3,-3 0-2,3 3 2,-3-3 8,2 2-7,1 0 2,-1-4 0,2 4-3,0 0 1,-5-3 9,5 4-9,-1-6-2,1 6 2,-1-5-2,0 2 1,0-1-4,0 0-1,3-3 6,-3 3-6,0 0 15,3-3-10,-2 1 1,2 0-1,0-1 3,-3 2-1,4-4-1,-3 3 1,4-2-3,1 0 12,-3 1-11,2 1 1,1-3-8,-3 1 6,1-2 3,2 1-1,0 0-1,-1 0-1,1 0-3,1-2 8,-1 1-2,1-3-4,-2 4 0,3 0 6,-3-3-2,2-1-2,0 2 7,-1 1-3,-3-4 3,1 4-2,-3 0-7,1-2 5,0-2 16,2 3-20,-3 2-5,1-2 7,-1-3-5,1 2 0,1-1 9,-2 2 0,0 0-3,2-2-5,-3-2 7,3 2 0,0 3 2,1-3-3,-2 0-7,1-1 7,-2 3-6,-1-1 12,1-2-5,1 1 1,-2 1 9,1-2-7,-2 2 1,4-1-10,-3-1 6,1 1-1,-2-2 5,3 2 1,-1-2-2,0 1 1,0-4-8,0 4 2,0-2 4,1 0 3,2-3 8,-4 3 8,0-2 14,0 1 1,2-4-11,-2 4 6,1-3 1,-2 4 4,-2-1-6,3-1-5,-2 1 9,0-1-4,1 1-14,-1-1 2,1 1-1,0-4-2,-1 4-3,-1-2-4,3-5-2,-1 1-3,1-1 5,-1-1 1,2 2 5,-3-1-7,0 5 12,2-1-6,-3-1 6,2 2-1,-2 1 5,3-8 7,-4 5 6,0 1 9,0 2 4,-1-1 6,1 1-3,0-1-3,0 1-8,0-1-5,1 0 4,-3-2-10,2 2 3,1-2-8,-1 0-9,0-1 4,3 0-4,-1-1-2,0-1-3,-1 0-7,0-2 5,-2 7 0,0-2 0,1 3 3,0 3 8,-2-4 5,2-1 6,-2 4 6,-1 0 2,3-3-1,-3 5 10,2-1-13,-2 2-3,1-2-4,-1-2 4,0 4-6,2-2-6,-2-3-5,0 1 0,0-2-4,0 1 3,2-1-2,1 0-1,-3 0 4,0-1 3,0-1-2,2 3 7,-4-2 3,2 5 9,0-5-1,0 4-3,0 0 1,-3-1-6,3-3 0,0 3 2,0-1 1,0 4 3,0-2-4,-2-2 1,2 1-9,-2-2 4,2 3-10,-1-1 1,-1 0-10,1-1 10,-1 0-8,2-3 0,-2 0 2,-1 0 3,3-1-7,-5 5 9,4-3 5,-1 1 2,-1-2 7,0 2-11,-3-5-3,3 3-3,-1-2 12,1 2-5,-2 0-1,0 4 1,3-1-9,-3-1 5,4 0 2,-4 1 4,0-2-9,0 5 2,3-5-10,-1 5 10,0-2-6,1 1-6,-3-3-2,2 2 6,1 2 2,-1 1 1,0-1 3,0 1 3,-1-1-6,3-4 0,-2 6 3,0-1 1,0 1-10,3-1 11,-4 1-3,1-1-5,-1-1 4,0 2-11,1-2 0,0 1 16,0 1-8,-1-2-8,1 2 3,-1 0 2,1-2-4,-1 2-2,1-2 2,-2 0-2,0 0 6,0-1-5,2 1 3,-2 2 0,-1-3-1,0 0-12,0 2 0,-1-2 5,0 3 3,2-1-3,-2 0-6,-1-2-16,0 2-17,0-1-15,1 1-23,-2-1-25,-1 0-33,0 3-33,1-1-36,1 0-44,1 0-62,-1 1-52,0 1-53,0 2-43,0 4-53,0-2-319,-2 3-901,-4 1 399</inkml:trace>
  <inkml:trace contextRef="#ctx0" brushRef="#br0" timeOffset="111376.6694">2212 11839 11,'0'0'81,"0"0"-2,0 0 3,0 0 6,0 0 1,0 0 6,0 0 9,0 0 13,0 0 0,0 0 4,0 0 0,0 0 0,0 0-1,0 0-2,0 0-8,0 0-6,0 0-9,0 0-6,0 0-8,0 0-3,0 0-7,0 0-5,0 0-3,0 0-1,0 0-2,0 0 5,0 0 2,0 0 4,0 0-6,0 0 7,0 0 4,0 0-5,0 0 7,0 0-4,0 0 2,0 0 8,6 7-3,-6-7-10,0 0 2,0 0 5,0 0 7,0 0-3,0 0-11,0 0 13,0 0 0,0 0 4,0 0-11,0 0 4,0 0 2,0 0 1,0 0-1,0 0-3,0 0 0,0 0-9,-1-9-4,1 9-8,-5-6-9,5 6 2,-1-5-1,-2 1-4,2 1-1,1 3-7,-5-7 6,1 4-6,3-1-2,-1 0-6,-2-1 3,1 1 0,1 1-2,-1-1 2,1-1-4,-2 0-5,1 3-2,0 0 2,-1-4 1,0 4-6,1-2-4,-2 3-2,3-1 0,-1 0-10,2-1 6,1 3-2,-6-4 0,6 4 1,-4-3-2,1 2-3,3 1 2,-7-1-3,3-1 0,4 2 1,-10 2-4,2-4 1,2 4-6,-1-1 6,0-1-2,-3 1 0,3 2 0,-2-2-3,0 5 1,1-5 0,-2 3-9,2 2 9,-4 2-3,3-5 4,2 1-3,0 2 5,-3 0-3,3 0 1,0 1-2,0 2 2,0-1-7,0 0 4,0 2-2,0-2-2,1-1 4,-1 1 1,3 1-2,-3 0-3,4-1 6,-4 1-5,3-1 5,-2 1 1,4 0-3,-3 3 6,1-4-7,3 3-1,-2-2 1,0 0-2,0 1-1,2-2 3,-1-2 1,1 2-4,-2 4 4,2-4 2,-1 2-2,0 1 4,2-4-1,-2 1 0,1 3-3,1-1-3,0 0 6,-2-4 3,4 5-8,-1-3 1,-1-2 2,2 0-3,-2-1-13,2 2 25,0 0-12,-1 0 6,2-2 2,-2 2 1,1-2-2,2 0 0,-4 0-3,3 0-2,-2 0 3,2 0 1,1-1 5,-1 3-3,3-1 2,-1-1-2,0 4 4,0-2-7,0 1 4,3-4-2,-4 0-1,0 2 3,2-3 1,1 1-1,0 2 6,-1-5 1,0 3-1,2 0 1,0-2 6,1 3 10,1-2-6,-2-1 4,-1-2 1,3 2-4,-2-2-2,0 3 6,1-6-1,0 6-5,-1-3 3,2-3 7,-3 3-2,3-2 0,-2 2 7,2-3 1,-1 1-1,-1-4 0,2 1 4,-2 2-4,0-4-3,-1 6 0,-2-3 4,-2 3 5,1-1 3,-1-1 5,-3 3 6,4-4 4,-4 4 5,3-3-2,-3 3 3,3-3-12,-3 3 3,3-1-3,-3 1-5,1-3-1,-1 3-7,4-4 3,-4 4-6,0 0-5,0 0 3,0 0-5,0 0 4,0 0-1,0 0 0,0 0 3,0 0 3,0 0 8,0 0-9,0 0 1,0 0-4,0 0-1,0 0-2,0 0 2,0 0-9,0 0 3,0 0-4,0 0 5,0 0 4,0 0 1,0 0 4,0 0-7,0 0-2,0 0-1,0 0-7,0 0 6,0 0-6,0 0 0,0 0-8,0 0 1,0 0-1,0 0 7,0 0-7,0 0-2,0 0 4,0 0-10,0 0 8,0 0 9,0 0-10,0 0-9,0 0 6,0 0-1,0 0-3,0 0 13,0 0-4,0 0 3,0 0-4,0 0-15,0 0-10,0 0-14,0 0 0,0 0-21,0 0-17,0 0-20,0 0-20,0 0-33,0 0-37,-2-6-30,2 6-50,0 0-46,2-3-74,-2-2-70,0-1-66,0-1-318,0-1-898,3-1 398</inkml:trace>
  <inkml:trace contextRef="#ctx0" brushRef="#br0" timeOffset="115587.7608">2377 13094 6,'2'-5'123,"-2"0"-2,0 5-3,2-4 1,0-1-21,-1 0 7,1 2 0,-1-2-15,1-2 0,0 1-1,-2 3 2,3-2 1,-2 1 4,-1 0-2,2 0 3,-2 4 2,4-3-6,-4-1 4,0 4 5,1-5 1,-1 5-2,3-2 4,-3 2 7,0 0-8,3-3 4,-3 3-3,0 0-3,0 0-7,0 0-4,0-5-1,0 5-16,0 0 3,0 0-4,0 0 0,0 0-19,0 0 2,0 0-10,0 0-9,0 0-2,0 0-11,0 0 1,0 0-3,0 0-7,-3 12-1,3-5-2,0-1 7,0 1-9,-3 4 0,3 6-2,0 0-1,-1 3 30,-2-1 3,0 5-13,-1 2-6,4-1 2,-4-5 5,1 5-8,0-4-4,-1 3 7,1 3 2,0 1 16,-1 1 5,-1 3 0,0-1-4,0-4-5,2 2-7,-1-2 12,1 1-9,0-3 6,-3 4 5,4-2-3,-3 1 1,1 0 5,1-6-7,-2 7-4,2-2 0,-3-2 9,2 1 1,-2 1-8,2 0 6,-1-3-39,0 3-7,1-8 9,1 0-9,-1 1 7,3-3-3,-5 12 14,3-11-11,-1 7 2,1 2-13,-1-8 7,1 0 7,-1 6-6,1-8-6,-3 1 8,4 2 7,0 0 2,-2-1 1,3 0-3,-4 0 2,3-1 0,-3 1 14,3 8-8,-1-8-3,-2 0-4,3-3 4,0 0-6,1 4 4,-1-3-1,-2 1 0,1 7 7,3-8-6,-2 4 1,0-4-1,1 3-6,-2-3 2,0 2 10,0 4-8,2-7-5,-2 0 3,3 2 13,0-2-8,-3-1 4,1 2 0,0-1 3,-1 2 7,2-1 21,-3-3-4,4 1-9,-2-2-5,1-1-7,-1 3 10,1 3-5,-2-6-3,0 0 1,3 1-6,0-4 3,-3 3-8,2-3 1,1-1-1,-3 1 0,3-1-1,0 0-8,-1-2 3,1 2 1,-3 1 1,3-5-3,-3 4 1,3-1-5,-1-4 2,-2 7 2,3-5-3,0 1 2,-3-2 2,3 2-6,0-1-2,0-2 1,-1 1 1,-2 0-5,3 0 5,0 0-2,0-4 1,0 5-3,0-5 7,-1 4-6,1-4-2,0 4 4,0-4 2,-2 4 3,2-4-5,0 0 0,0 4 1,0-4-10,0 4 7,0-4 2,0 0-2,0 0-4,-3 2 7,3-2-1,0 0-2,0 0 4,0 0-6,-4 3 8,4-3 3,0 0-4,0 0-1,0 0 7,0 0-2,0 0-5,0 0 2,0 0-2,0 0-2,-3-8-11,3 8-15,-4-5-13,1 1-20,2 0-23,-5-4-17,2 0 0,-5-5 2,1 0-13,1 2-2,-3-3 3,2 2-13,-5-8 28,3 8 9,0-2-9,-1 0 15,1-1 8,-1 3 6,0 1 6,0-4 10,3 3 17,1 6-4,-4-5 11,5 4 25,2-1 19,-3 0 5,2 2 6,0 3 4,1-2 4,3 0 12,-4 1 5,4 1-8,1 3 4,-2-6-11,1 3 2,1 3 5,-3-3-7,3 3-9,0 0-10,0-4 3,0 4-6,0 0-12,0 0 6,0 0-1,0 0-4,0 0 4,2 14-4,-1-7 2,2 3-1,-2-1 5,5 5 6,-2 0 9,1 2-3,0 3-3,2 4 0,-4-5-8,4-1 2,-3-3 1,3 3 5,-1 0-6,-2-6-2,3 3-2,-3-4-5,2 1 2,0-2-1,-2 0 1,0-1-2,0-3-3,2-1 5,-3 1 11,-2-1 7,3-1 8,-1-1 12,0-2 6,1 3 6,0-3-1,-4 0 15,9 0 3,-5 0 1,0-3-7,2-2 0,-1 1-11,1 2-3,-3-2-5,4-3-4,-3 3-9,3-5-1,11-16-36,11-14 11,2-5 1,0-1-8,1 4 2,-4 3-1,2 5-1,-6 10-14,-4-1-1,-3 1-8,2 3-10,-2 3-14,-1 3-13,-4 0 4,1 7-1,-6-3 6,0 3-1,-3 2 0,-1 2 5,0 2 1,1-4 4,-4 5 4,3-8 0,-3 8-9,4 0 0,-4 0 1,6-3-7,-6 3 4,0 0-6,0 0 2,0 0-10,0 0-8,1-5 7,-1 5-24,0 0-7,0 0-11,0 0-22,0 0-20,0 0-24,0 0-38,0 0-36,0 0-36,0 0-56,0 0-60,0 0-221,0 0-661,0 0 294</inkml:trace>
  <inkml:trace contextRef="#ctx0" brushRef="#br0" timeOffset="116440.5778">2823 14094 75,'0'0'257,"0"0"-7,0 0-8,0 0 2,2-3-8,-2 3-1,3-3-18,-3 3 6,1-9-9,1 4-12,-1-2-24,0-1 15,2 1-15,-1-3-13,2 1 0,-5-3-30,6-3-3,-5-1-8,3 1-6,-3-2-5,0 0-13,0 2-8,0 3-2,0-1-2,0 2-15,-3 1 0,3 1-7,-3-4-1,-1 4-10,0-1-2,0 5-5,1-1-7,-3 0-9,-1 2 4,0 1-8,-3 1-10,0 2-4,-1 0 5,-3 7 4,3 0-14,-2 5-7,-1 0 8,-3 5-4,0 0-8,3 4 1,0 2-2,3-1-4,1-2 5,0 3 7,3-5-4,1-1-4,-1 8-2,3-7 4,0 1-2,1-2-6,2 0 7,-1 0 2,1-1-3,2 1-1,-1-5-18,3-2 19,-3 0-10,0 1 15,4-5 1,-1 1-7,-1 1 1,-1-3-1,2 2 9,-1-3 1,0-1-4,2 2 5,3-1-5,-3-3 9,5-4-8,1-2 2,5-3-21,-3-4 11,6-5-5,0-2-2,-1-1 5,3-3-3,-5 4-2,1-1 3,-5 0 4,-1 6-1,-2-2 1,-2 6 7,0-1 10,-2 0 0,-1 4 13,1-2 1,-1-2-9,-2 2 11,-1 2 4,2 0 1,-2 1 13,1 2 2,-1 4-3,0-8-2,1 5-4,-1 3-7,0-8 4,0 8-14,0 0 1,0 0-9,0-4-7,0 4 3,0 0-1,0 0-5,0 0-1,0 0 3,0 0-2,-1 18 3,0-9-4,-1 6-2,1 2 1,-1-3 0,1 3-1,-1-7-6,4 8 7,-4-5-2,4-1-13,-1-1 17,-1 0-4,3 0-1,1 0-9,-1-1 12,3 0-4,-1-1 4,2-2-5,0 1-4,2-4 1,2 1-2,-1-2 3,1-6-7,3 1 2,-2 0 0,0-2-1,1-2-11,0-2 0,-5 3 1,5-2 0,-5 2-12,1-2-10,-2 2-6,-2-1-18,1 0-16,-2-1-29,1 0-25,-3 4-33,1-4-28,-2 2-35,1-2-34,-2 0-34,1 0-45,-1 7-183,-3-12-574,-1 6 254</inkml:trace>
  <inkml:trace contextRef="#ctx0" brushRef="#br0" timeOffset="117247.6435">1738 13268 22,'1'-7'160,"-1"0"11,1 0 3,2-3-2,-2 0 4,1-1-3,-2 0 1,0 4 1,0 0-1,1 0-4,-1 2 6,0 0-8,0 2-7,-1-3-4,2 3-13,-1 3-11,-1-6-17,1 6-7,0 0-20,0-4-14,0 4-6,0 0-12,0 0-11,0 0 1,-3 13-4,-1-2-2,4 2 5,-3 6-11,0 7-10,-2 1-1,1 5 1,-1 1-4,1 2 1,0 12-2,-3-1 8,3-11-9,-2 10 7,-1 4 5,1-15 5,-1 16 2,0 1 6,-2 0-4,1 1 2,1-2-3,0-3 6,0 1-11,0-1 11,-2 2 0,1-4-3,5-11 0,-1 3 6,-3 11 37,-3-1-13,3-13-8,3 13 1,-2-1 0,-1-14-4,3 2 0,-2 0-4,-1-1 8,4 2-2,-3-3 1,0-2 5,-4 2-4,4-1 3,2 1-8,-3 0-4,0-2-1,5 0-1,-3 0-4,2 2-4,1-7 2,0 1-12,1-6 1,-1-3-5,1 1-2,-2-1-10,0-6-1,3 1 7,-3-1-7,2-1 0,-1-2-2,1-3 3,1 2-5,0-3 1,-1 0-2,-1-2-21,2-2-15,0 4-16,0-4-18,0 0-33,0 0-58,-1-19-122,2-1-71,2-13-89,-2-3-313,1-17-803,-1 2 354</inkml:trace>
  <inkml:trace contextRef="#ctx0" brushRef="#br0" timeOffset="118033.4704">1584 13272 129,'4'-6'177,"-1"-1"2,0 2-8,-2 0 0,-1-1-12,0 6 3,3-6-12,-3 6-14,2-3-19,-2 3-14,0 0-6,0 0-7,-5 17-6,1-7-2,-3 9-7,-1 3 2,-1 5-4,-5 1-8,3-2 2,0-5-7,-1 2 5,5-8-6,-4 5 6,4-5-4,1-1 2,1-2-10,-1-3-5,3 0-6,-1-3 1,3 0-6,-4-2 0,4-2 4,-1 1 1,2-3 5,-1 7 4,1-7 3,-1 2 3,1-2 15,0 0-15,0 0 8,0 0-1,0 0-5,4-14-8,2 7 3,-1-3-1,2-5 0,1-2-1,0-6-1,3-2-14,0 1 9,-1-1-14,0 1 4,-2 1 3,4 1-6,-1 1-7,-4 3-1,7-4-2,-1 2-2,-5 4-1,-2-1-1,1 2-8,1 1 8,-1 1 11,-1 6-7,-2-4 2,2 5 3,-4 2 3,3-1-7,-4 0-12,-1 5 7,5-6-5,-5 6-7,2-4-5,-2 4-5,0 0 1,0 0 3,0 0 0,15 15-4,-10-6 6,1-1-4,4 8 0,2 5 7,2 4-5,-1-3 12,1 0-13,3 2-1,-4-4 1,-2 1-1,0-4 16,-1-4-1,-1 2-9,-1-1-13,-1-7 5,0 6 10,-1-8-4,-1 4-8,1-2 5,-5-2-2,2-1 2,0-1-23,-3-3-16,5 5-10,-3-1-12,-2-4-28,4 3-19,-4-3-24,0 0-26,0 0-36,4 2-38,-4-2-31,0 0-39,0 0-184,0 0-525,0 0 232</inkml:trace>
  <inkml:trace contextRef="#ctx0" brushRef="#br0" timeOffset="119056.0152">1010 14057 128,'1'-18'191,"-1"0"-4,1 1-6,2 0-7,-3 1-11,0 3-9,1 5-1,1-4 2,-2 0-11,0 5 2,0 0-5,0 1 0,0 0-11,1 3-7,-1 3-6,2-8-13,-2 6-9,0 2-15,-2-4-9,2 4-8,0 0-10,0 0-4,-1 17-8,1-1-4,-2 9-3,1 6-1,-2 1-10,2 4 2,0 12-2,-2-13-6,1-1 1,-3 1 5,5-3-11,0-1 3,-2-2-4,1-1 0,-1-2 1,1-2 1,0-3 1,-1-3 2,2-6-6,-1 0-3,-1 0 11,2-3-12,-4 2 12,5-6-11,2 2-1,-6-1 1,6-2 6,-6 0 13,3-4-5,0 5 7,0-5 7,-1 4 9,1-4 8,0 0 5,0 0 9,0 0 1,0 0 21,0 0 7,0 0-4,1 3 1,-1-3-14,0 0 3,0 0-5,3-15-12,-3 8-5,3-4-6,0-2-8,-2 3-6,1-4-7,1 3 2,-1-5-2,0 4-8,-1 0 1,2 0-4,-1 4-2,3-4-9,-4 3 1,2 0 1,0-2-3,1 2-3,-1-1 2,3 0-5,-2 1-3,2-3-2,-1 3 7,2 1-11,6-3 6,-6 5 1,4-5 7,-1 0-6,0 5-4,-3 0 11,3 2-19,-3 0 11,0 0-13,0 4-3,0-3 2,-3 3 1,2 0-4,0 0 2,-1 3 17,0 2-17,3-1 8,-4 1-4,3 3 13,0-4 1,0 5-1,0-1-9,0 4 14,-1-3-4,-1 1-7,0 0-3,0 0 11,1 0-5,-2-1 1,-1 2 1,0-2-2,-2 0 16,-1 1-12,0-3-1,3 5 5,-3-4 4,0 2 7,0-3-16,-3 2 6,2-2 6,-2 0-1,0-1 0,-1-1 7,4 0-6,-6-1 4,4 2-1,-3-1 3,1 2-4,-6 0-1,-4 3-6,-4-1 7,3-1-6,0 1 10,-4-4-10,-5 2-2,8-2 5,2 0-4,-8-1 0,9 5 14,0-6-22,-1 1-1,7-4 7,0 1-20,0-1-6,1 3-39,2-3-22,1 3-25,3-3-29,0 0-29,-7 1-34,7-1-41,-7-4-63,7 4-45,-4-7-252,7-1-645,-2 3 285</inkml:trace>
  <inkml:trace contextRef="#ctx0" brushRef="#br0" timeOffset="121465.8902">2226 15337 42,'0'0'122,"0"0"1,0 0-5,0 0-4,0 0-12,0 0 11,0 0-6,5 3 4,-5-3 1,0 2 5,0-2-6,0 0 11,0 0 0,0 0 10,0 0 4,0 0 2,0 0 5,0 0 3,0 0-6,0 0 0,0 0 3,0 0-4,0 0-21,0 0-5,0 0-12,0 0-1,0 0-18,-5-11-5,5 11-10,-4-4-1,0 2-7,1-4-11,0 1 0,-1 2 0,-3 0-8,3-7-1,-3 6-3,0-3 4,-2 0 1,2 1 0,-1 1-1,-2-2-6,0-2 39,-3-1-3,2 4-12,-2-1 0,-1 0-6,3 0-7,-5 0-3,4 0-10,-4 2 6,2-2 3,0 4-6,0-3-4,-7 0-9,4 1-17,3 0-3,-2 3 17,1 1 6,-7-2-4,6 3-2,-7-4-13,8 4 7,0 0 1,-1 0-9,-1 0 5,3 0-3,-3 0 2,0 3-4,-4-3 17,7 0-40,-3 4 18,1-4-2,0 1 5,0 0 3,-5 1-5,6 2-2,-1-2 5,2 2-4,-7 1 3,6-4-3,0 4 4,1 0-1,0-2-4,0 2 3,0 2-1,-6 2-4,6-4-9,0 0 7,-1 5-2,2-4 9,0 0-5,1 1-2,-1 1-11,0 3 17,1-3 1,-1-2-1,0 2-2,3 5-2,-8 5 4,5-4 0,3-1-4,-5 4-6,5-2 11,-4 7-7,6-8-2,-5 8 6,3-4-8,0 2 9,0 2 2,0 2-3,2 1 5,2 1-1,-1-4 2,0 3-5,-4-1 8,4 3-1,-3-1 1,3 0 3,1-8-27,4 7-18,-3-5 17,1 7 7,-1-2-5,3-7 20,-5 6-15,7-4 0,-3 4 5,2 1 15,1-4-17,0-2 1,-2 1 5,4-2 5,-2 7 2,3 1-5,-2-6-8,2-2 4,-3 8-5,1-9 10,4 9 1,-1-8-13,-2 0 7,3 9 3,-4-10-9,6 1 14,-4-1-2,4 1-5,-3-1 11,2 1 4,-2 0-8,6 9-2,-6-10-2,5 0 9,-1-2 2,-2 5 0,2-4-1,1 1 0,-1-5 6,2 3-12,-3-1 8,3 1-3,-2 1 9,-2 0 13,5-2 1,-1 1-14,-2-2 13,2-3-4,0 2-10,-3-4 6,3-1-7,0 2-5,3-1 8,-2 3-5,2-3-1,1 2 1,-2-2-3,7 4 4,-5-3-27,3 5 24,-5-4-9,4-5 7,5 5 0,-7-6 1,2 3 0,-1-4-7,1 2 3,-1 0-5,-1 0 4,0-1 3,0-1-6,3 1 3,-3-1-1,-1 1 3,1-1-6,0-3-1,-4 3 0,4-1 3,2 0-4,-1 0 8,5 1 1,2-1-6,-5-2 0,0-4-11,-1 2 9,-2-1-1,3 1 8,5 2-10,-1 2-5,-7-7 12,1 3 0,-1 0-6,-2 2 5,2-4-6,-1 3 3,3 1 6,-4-5 0,-3 2-2,6-2-3,-2-2 6,1 5-2,0-3-1,-4 0 3,4-1-11,1-3 8,-2 0-4,0-1 8,2 1 3,-2 0-8,1 1 3,0-1 0,-1-2 6,-2 1-7,3 0 3,-1-1 10,-2 1-1,0 0 4,-5 1 5,2 2 7,1-1 5,0-4-7,0 3 3,-2 1 0,-1-6-3,5 2 5,-4-5 0,2 0-2,2-5-6,-3 0 0,5-2-6,1 2-7,0 0-4,0-2 2,0-2 4,-1 6-3,-3-5 4,1 2-11,-3 7 5,0 1 7,-4 2 6,2 1 12,-2 0 14,0 3 1,0-1 9,-1 2-4,-2 1 2,1-4-10,1 2 4,-2 3 11,2-2-5,0-1 5,-2-3 7,-1 4-8,2-4-9,0 0-4,0-5-8,-2-1-4,1-3-4,-1 3-2,-1 0-1,2 1-4,-4 0 11,3 3-10,-4 2 0,4 0-7,0-1-4,-4 4-6,1-4 4,2-3-4,-2 6 2,3 0-1,-2 0 2,1-1-6,-2 1 6,1 0-7,-1-3 19,-2-2-17,3 2 10,2 5-1,-5-5 7,4 0-10,-5-2-3,2-2-2,-3-1-3,4 1 4,0 0-2,-1 0-2,0 2 1,-4-1-1,3 0-9,1 5 16,0 1-9,1-2-2,-2 2-2,-1-4 6,2 4-6,-2 0 0,2 1-2,-1-3 9,1 2-5,0 0-7,-2-6 4,2 6-3,-2-1 1,2-2 5,0 2-2,1 0-7,-4-4 2,0-1 9,0 1-18,0 0 25,0 1-15,0-3-6,-4-4-2,2 1-2,0 3-8,0 2-4,-1 2-11,0 0-14,-1-2-16,-2 1-6,-1-3-12,0 0-4,2 6-9,0 0-6,4 5-9,-1-1-23,2-1-4,3 5-35,-3 0-34,4-1-38,3 4-43,-7-4-58,7 4-81,0 0-409,-19 11-906,9-5 401</inkml:trace>
  <inkml:trace contextRef="#ctx0" brushRef="#br0" timeOffset="122114.2026">1691 15712 150,'0'-8'248,"3"4"-11,-3-1-15,0 4-14,0 1-25,0 0-24,0 0-8,1-4-17,-1 4-11,2 13 3,-2-1 3,0 14 1,-4 3-9,-1 1-6,1 3 7,0 1-6,-3 2-6,2-5-11,-3 1-5,3 0-9,3-4-3,-1 1 3,-1 0-11,1-4 7,-1-5-9,3 5-4,-2-9-7,1-4-2,2 4-6,-4-6-9,3-5-4,-1 4-3,1-5-2,1 7 3,-3-8-1,3-3-9,0 8 14,0-8 5,-4 6 9,4-6 5,0 0 9,0 0 15,0 0-2,0 0-6,0 0-6,0 0-17,0 0 4,4-27-26,-1 8-11,-2-6-2,4-4-4,-3-3-3,3-3-7,-1 4-2,0-4-2,3-10-14,-3 9 19,1 2-3,-3 3 2,2 0-7,-3 2 3,0 1 2,-1 9-3,3 1 17,-2 6 10,1 0 9,-2 2 8,1-1 5,0 4 2,1-1-6,-2 4 7,0-2 0,0 6-2,1-9-3,-1 9-5,0-5-7,0 5-3,0 0-1,0-4-5,0 4 2,0 0-7,0 0-7,6-4 0,-6 4-4,0 0-2,0 0-3,8-2-2,-2 0-3,4 2 4,3 0-3,2 0 10,9-2 4,0 2 5,1-2-6,-1 2 2,0 0-4,-2 2-5,-6-2 5,1 4-14,-3-2-24,0 0-27,0 0-26,0-1-30,1 2-19,-1-3-26,0 0-18,-6 3-44,2-1-19,1 0-33,-4-2-46,0 0-30,-7 0-243,0 0-637,13-3 282</inkml:trace>
  <inkml:trace contextRef="#ctx0" brushRef="#br0" timeOffset="122458.451">1725 15850 38,'-4'0'285,"-2"3"-2,2-2-16,4-1-13,-6 4-13,2-1-18,4-3-15,-6 1-17,6-1-16,0 0-12,0 0-16,0 0-9,0 0-14,-2 4-18,2-4-10,0 0-2,0 0-5,0 0 1,8 4-2,-1-2-10,1 2 5,1-1 7,5 0 17,3 1-9,4 1-11,3 0-3,0-1-2,0 2-14,1-1-8,-1 0-7,-3-3 2,-4 2 1,-1-3-19,-1 1-5,-2-1-4,-2 3-25,-2-3 3,-1-1-25,-1 3-6,-1-3-5,-6 0-10,8 3-7,-8-3-11,0 0-10,9-3-23,-9 3-35,0 0-34,1-4-43,-1 4-29,0 0-36,-7-8-239,1 4-549,-1 2 243</inkml:trace>
  <inkml:trace contextRef="#ctx0" brushRef="#br0" timeOffset="123021.6061">1622 16195 125,'-4'4'149,"4"-4"-4,0 0-3,0 0-11,-3 1-1,3-1-6,0 0 2,0 0-3,0 0-8,-3 4 8,3-4-9,0 0 0,0 0-2,0 0-3,0 0 4,0 0-3,-4 2-1,4-2-5,0 0 0,0 0-6,0 0-3,0 0-10,0 0-4,0 0-5,0 0-1,-3 3-9,3-3 4,0 0 0,0 0-5,0 0 2,0 7 17,0-7-17,0 0 3,0 0-5,0 0 0,0 6-2,0-6 3,0 0 2,0 0 0,0 5 9,0-5-18,0 0-2,0 0 7,0 0-7,0 0-9,0 0-7,3 7-1,-3-7 6,7 1 5,0 1 2,2 2 5,-1-1-6,6 3 4,7-2-2,-1-1 8,2 6-6,2-6 1,3-2-4,-7 3-5,2 3-14,1-7 5,-3 2-2,-5 1-5,0-3 4,1 0-9,-2 3-1,-1-2-5,-3-1 2,-2 0 0,1 1-1,-3-1-6,3 0 2,-5 3 0,-4-3-3,9 1 2,-5 2-2,-4-3 0,0 0-1,0 0 1,7-3 0,-7 3-3,0 0 3,0 0-6,0 0-2,0 0 4,7 0-6,-7 0 1,0 0 6,0 0-21,0 0-13,0 0-26,4-4-26,-4 4-19,0 0-41,0 0-46,2-5-60,-2 5-48,1-8-55,-2 1-47,1 7-229,-2-11-669,4 5 296</inkml:trace>
  <inkml:trace contextRef="#ctx0" brushRef="#br0" timeOffset="132521.9756">1555 8095 29,'-2'2'230,"2"2"-19,-1-1-16,1-3-13,0 0-7,0 0-9,0 0-9,0 0-7,0 0-6,0 0-9,5-14-3,-3 2-9,2 0-7,0-5-3,-1-10-6,1 1-9,-1 0-2,1-4-9,-1 5-1,1-1-6,-4-5-8,0 12 4,0 1 3,0 1 10,0 6-1,-4 0 2,4-2-18,0 5-4,-3 1-3,3 2-6,-4-4 0,3 5-14,-1 0-3,2 1 3,-3-1-19,3 4-15,-1-3-6,1 3-13,0 0-6,0 0-2,-3 13-3,3-2 3,0 0-1,3 1-2,1 2-7,-1 2-2,1-2 3,-1-3 3,4 5 3,0 1 1,3-2 2,3-1 1,-3 0 10,5 4-3,1-1-2,-4-7 1,0 2 4,0-2-3,-2 1-1,-3-3 7,0-1-4,0 0 7,-3-1-2,1-1 1,-3-1 0,1 1 3,-3-1-1,0 1-1,0 2 5,-4-2-4,1 3 2,-4 0-4,0 1 2,1-2-2,-2 1 1,1-4-6,0 1-16,-3 0-16,3-4-19,0 3-21,-1-3-24,-1-1-25,3-3-32,2 0-37,0-6-28,1-2-192,0-6-448,3 0 198</inkml:trace>
  <inkml:trace contextRef="#ctx0" brushRef="#br0" timeOffset="132880.8272">1767 7483 154,'0'-5'237,"3"1"-17,-3 1-11,0 3-21,4-4-28,-4 4-17,0 0-10,3 14-5,-1 1 0,0 9-7,1 6-3,0 6-4,2 11-9,-3 2-11,1-13-11,1 12-8,0-14-5,-1-1-4,1-1-4,2-2-1,-2-2-3,0-1-7,-1-9-11,1-1-1,-1-5-2,0-3-9,-2 0 4,4 0-6,-3-4-3,1 1-1,0-4-3,1 0-2,2-2-9,1-4-15,0-4-20,0-4-33,4-1-19,-1-3-27,-3 4-18,3-2-31,-3 0-28,0 3-6,-4 0-168,1 0-386,-1-2 170</inkml:trace>
  <inkml:trace contextRef="#ctx0" brushRef="#br0" timeOffset="133241.8212">1791 7843 183,'0'0'243,"-7"-2"-2,7 2-13,-3-1-20,3 1-19,-2-4-20,2 4-6,5-9-21,1 0-15,1 1-9,3-5-11,0 1-7,2 2-12,-2-1-8,1 0-15,1 3-13,-1-2-24,-3 4-25,-1 0-31,3 1-23,0 0-34,-3 3-23,3-2-37,1 3-29,-1 1-151,-1 0-350,0 0 155</inkml:trace>
  <inkml:trace contextRef="#ctx0" brushRef="#br0" timeOffset="133745.3642">2159 7657 220,'1'-7'231,"-1"2"-5,0-4-3,0 2-6,-3-4-18,1 4-12,0-5-10,-2 2-5,1 3-14,0-3-11,-1 3-10,0 2 0,-2-2-6,2 3-15,1 0-8,-4 2-16,4-1 0,-4 3-23,-1 6 12,-5 4-28,-1 8-3,-3 7-6,3 7-2,3 0-6,-1 0-5,3 2-4,2-2-6,1-3 3,5 1-9,-1-3-1,2-9-6,3 2 1,-2-3-3,4-5 3,0-2-2,2 0 3,2-4 2,2-3-5,-1-6 3,3-2 0,2-2-4,-1-5 4,-4-1-4,4-5-2,-5 1 8,-1 1-6,-4 0 6,-1-1-7,2-1 2,-2 0 2,0 0-1,-3 2 5,0 3 4,2 0 5,-4 3 12,2 3-5,0 1 1,0 1-6,0 0-4,0 5-1,0-5-7,0 5-6,-3-4-22,3 4 8,0 0 0,0 0 3,3 17 2,0-8-2,1 4 6,-1-4-18,1 4-6,4 1 4,-3-4-6,2-1 9,4 1-3,-4-2 3,2-2-6,-2-2 16,0-1-6,1-2-1,2-1 6,-3-4-1,6-3 8,-6-1-8,4-2 2,-4 0 4,0-6-2,-1 1 4,0 0-3,-2-4 6,0-7 0,-3 6 1,2-5-6,-3 8 1,2 1 9,-5 6-7,1 0 1,1-1-3,-2 3 1,3 1-6,-4 2-2,3 1 4,-1 1-5,2 3-8,-1-5-6,1 5 0,0 0-1,0 0 4,7 17 0,-3-8 0,2 1 0,2 3 2,2 1 4,-2 0-2,4-2 6,-2 2-1,7 1 4,-7-1-4,-1-1-2,3-3 9,0 2-3,-5-4 3,3-1-3,-3-1-2,0-1-6,-3-1 1,4-1 0,-3-2 4,1-2 3,2-3-3,-1-4 1,-1-1 4,2-8 1,-1-7 0,-1 1 1,1 0 5,-3-6-6,-2 0 1,2 2 7,-6-1 5,4 2 12,-2 1-1,0 7 2,1 0 12,-2 2 17,-2 3 8,4 3 11,-2 4-16,0 1-6,1 1-6,-2 0-13,2 4-2,0 0 0,0 0-6,-3 11 0,3 1-3,-1 6-1,2 6-6,-1-5 4,0 0-8,3 5-7,-1-6-10,2 0-14,0 1-11,0-1-24,1-1-17,0-1-29,-1-1-33,2-2-26,1-5-26,-3-1-24,3-2-12,-1-3-4,1-5-1,0-1-124,0-4-382,0-1 169</inkml:trace>
  <inkml:trace contextRef="#ctx0" brushRef="#br0" timeOffset="134099.6646">2604 7468 141,'-3'3'293,"3"-3"-19,0 0-22,0 0-16,0 0-15,0 0-11,15-8-11,-2-1-12,7-1-10,1-5-22,-2-1-19,0 3-11,-2-1-11,-3 2-13,-1 4-17,-2-5-21,-1 3-27,-3 3-26,1 2-29,-3 2-29,-1-3-36,0 2-26,-1 2-30,0-1-42,0 1-25,-3 2-164,0 0-402,0 0 179</inkml:trace>
  <inkml:trace contextRef="#ctx0" brushRef="#br0" timeOffset="137214.2531">13613 7961 24,'8'-29'183,"-2"-4"14,0 8 10,-2 7 7,-1 1-3,-2 7-9,3 0-7,-2 1-13,-2 3-21,1 1-12,2 1-20,-3 1-15,0 3-13,0 0-4,0 0-17,-4 19-4,1 6-8,-6 7-10,-2 16-6,0 3 0,-2 0-6,-1 1-6,1 3-2,-1-2-3,-1 1-5,1-4 6,1 3-6,2-2-5,0-4 2,-1-2-5,4-12-1,1 1 0,-1-5-5,2 3 0,-3-6-3,6-2 3,-4-5-1,6-4-1,-2-2-7,-1-4 3,1 1 0,0-6-4,2 5 7,1-4 18,-3-3 6,2 4 12,1-6 16,0 5 8,0-5 22,0 0 0,0 0-7,0 0-14,5-12-6,0-2-7,0-3 4,-1 0-12,6-8-16,-1 1 6,-1-2-13,2 0 0,3 2-3,-3-4-5,2 6 2,2 1-6,-1-1-3,1 3-7,2-2 3,1 3 3,-1 3-12,7 3 8,-2 1-10,0 3-3,-1 5 1,0-2 1,-2 5-4,-3 5 2,0-3-3,4 6 1,-5 2-4,3 7-7,-3 2 2,-1-1-1,1 4 2,-4 1-4,-2-6 6,-2 7 4,-2 2-17,1-9 3,-4 3 7,-1-1-4,-4-1 6,1 6-5,-4 0 11,-1-5-1,-1-4 3,-4 6 0,0-3-2,-5-2 2,1-1 2,-1-2 0,-4-5-1,2 2 0,0-3-7,-2-2-12,6-2 14,-4-1-5,3 1-1,3-2 3,0 0-4,7-1 19,-3 0-19,3-1-13,2 0-7,0-2-16,3-1-23,-1 0-28,1-1-28,2-1-21,0 1-30,5-2-36,0-3-25,2 1-32,6-4-150,1 4-459,-3-3 203</inkml:trace>
  <inkml:trace contextRef="#ctx0" brushRef="#br0" timeOffset="137873.9603">14728 8022 70,'6'-24'144,"-4"5"-7,0 1 10,1 0 16,-3 3 9,3 2-1,-3 4-1,0 2-8,1 2-14,-1-2-12,3 5-18,-3 2-17,0 0-8,-7 14-10,4 3-8,-7 12 0,2 3 5,-5 15-3,2 0-4,-4 2-3,1-1-4,1-3-3,0 3-8,5-15-1,1 2-3,-4 12 5,3-1 5,1-15 1,0 2 0,3-5-12,-2-2-5,5-2-2,-2-7 0,0-1-5,2 1-3,-2-7-7,0 1-1,3-5-3,0 2 1,-2-4 0,2 1 11,0 1 8,-2-5 20,2 4 15,0-5 24,0 5 13,0-5 20,0 0 9,0 0 2,0 0-3,0 0-12,0 0-16,2-14-12,0 2-13,4-2-11,-5-3-6,6-7-9,0 5-8,0 1-8,1-4-3,-3 2-7,2 4-2,3 2-6,-3-10-3,2 6-2,0 2-2,2 2-9,2 1-3,1 0-2,1 4 1,-2 0-8,3 5 0,1 2-6,-3 2-11,3 5-17,1 3 9,2 6-3,-1 3 5,-3 1 0,1 5-9,-3-1-4,0 2 8,-1-3-3,-3 2 1,-3-6 6,-3 2-8,0-7-18,-1 3 3,-1-6 0,-2 1 8,-2 0-6,-1 1 7,-8 1 27,-6 6-19,-3-1 6,-1-3 2,-3-4-4,2 2 1,-1-5-15,-1 2-7,0-6-12,0 3-9,1 1-18,-1-3-13,3-3-11,5 2-20,-1-2-24,3 2-32,0-1-33,1-2-35,3 0-38,-1 0-219,1 0-550,0-2 243</inkml:trace>
  <inkml:trace contextRef="#ctx0" brushRef="#br0" timeOffset="138312.6506">13286 7882 109,'2'-3'114,"0"-2"2,0 1-4,-2 2 1,0-4 1,1 2 2,-1 4 6,2-6 0,-2 6-6,1-5-9,-1 2-10,0 3-6,0 0-10,0 0-5,0-5-13,0 5-2,0 0-6,0 0-6,0 0-9,0 0 1,0 0-8,0 0-2,0 0-4,0 0-5,0 0 2,0 0-4,0 0-5,0 0-7,0 0 1,0-4 0,0 4-10,0 0-9,0 0-15,0 0-11,0 0-20,0 0-33,0 0-31,0 0-21,0 0-132,0 0-295,0 0 130</inkml:trace>
  <inkml:trace contextRef="#ctx0" brushRef="#br0" timeOffset="139487.8478">13465 7786 1,'0'-5'151,"-3"-3"1,3 2-8,-1 3-1,0 0-17,0-4-12,1 7-16,-1-5-7,1 5-7,0 0-12,-10 9-4,3-1 2,-3 5-11,-4 7-1,-1 0-5,-2 4 2,-9 11 2,2 3-2,-1 0 5,1 6-1,-3 2 5,-4 0-2,-7 29-4,3-5-4,0 1 2,0 1 0,5 6-8,10-23-3,-7 23-3,11-26-6,0 2-1,5 2-4,4-3-2,1-2-4,5-2 2,0-4-10,3-12-21,4 2-9,1 1-5,6-4-18,-1-1-18,6-2-18,8 6-16,-4-14-21,12 3-26,-7-10-18,13 0-143,-2-3-320,2-7 142</inkml:trace>
  <inkml:trace contextRef="#ctx0" brushRef="#br0" timeOffset="139866.5893">14940 7618 118,'-2'-5'216,"2"-2"-15,0 3-19,3 1-25,-1-1-11,2 3-15,4-2-12,2 6-9,4 2 1,7 4-7,3 6-6,2 2-9,10 12-4,-3 8-1,-1 3-7,-4 2-5,14 26 1,-18-20-5,9 26-3,-15-20-7,0 0-1,-3 4-8,-1 24-5,-6-1-2,-5 0-1,-7-22-2,2-2-3,-5 3-3,-3-2 1,-2-2-2,-4-3-7,-1 1-2,0-8-1,0-3-4,3-11-2,-7 6-3,9-9-9,-3-5-21,1 1-15,0-6-27,4-6-24,3-6-24,2 3-12,1-4-23,1-5-37,3-1-180,0 0-390,9-17 173</inkml:trace>
  <inkml:trace contextRef="#ctx0" brushRef="#br0" timeOffset="140240.4043">16389 7813 52,'-4'-12'171,"1"3"-5,-1-1 5,2 1-6,1 3-1,-2 3-15,3-3-15,-2 2-7,2 0-15,0 4-9,-2-1-11,2 1-9,0 0-8,-6-3-4,6 3 5,-4 7 6,-6 7-2,-2 7 7,-5 8 2,-8 11-1,-2 6-4,-2 4-6,-10 17-7,13-18-2,-11 21 0,14-20-2,-1 3-1,-3 23-9,6-23-2,4 0-7,3 0-4,1-2-7,5-3 3,2 2-6,2-15-6,3-1-2,2-2-4,1 1-2,3-3 0,3-2-11,-2-2-19,4-1-25,4-4-31,-1-3-30,5-4-47,2-4-33,2-6-45,1-3-202,1-6-458,1-4 204</inkml:trace>
  <inkml:trace contextRef="#ctx0" brushRef="#br0" timeOffset="140683.1233">16637 8067 10,'8'-35'204,"1"2"-5,-1 3 8,-5 4 1,2 6 4,-3 4 3,1 6-3,-2-1-19,1 4-22,-2 2-20,0 4-22,0 1-10,-3 13-12,0 5-9,-4 12-8,-3 4-15,-4 16-1,-1 3 1,1-2-12,-1 0-3,0 0-3,5 1-2,-5-1 7,3-2 3,1-1-6,4-15 0,-3-1-10,6-5-8,1-7-5,-4-1-1,6-3 4,-2-6-9,0 0-5,3 0-7,-3-5 5,3 2 3,-4-2 8,4-3 30,0-2 33,0 4 34,0-4 24,0 4 11,0-4 2,0 0-17,0 0-17,4-20-16,1 4-16,0-2-12,5-10-9,1 6-5,-1-3-12,4 0-4,0 4-12,5 3-4,-4 2-6,-1 7-8,7 0-6,3 1-1,-1 5-12,2 6-9,-1 4-3,0 6-6,-6 4-16,-1-1-22,-1 2-17,-2 3 2,-3 0-7,0 2 17,-5 3-2,-4 1 6,-4-1 7,-1 1 3,-4-1 6,-3 0 5,-4-5 6,-2 0-5,-3-1-23,-3-4-5,-1-4-14,0-4-7,0 0-15,1-4-15,-3-4 2,5-3-21,-1-5-14,7 3-28,4-6-44,-1-1-17,4-4-16,4-2-35,1-10-220,8 3-537,4-5 238</inkml:trace>
  <inkml:trace contextRef="#ctx0" brushRef="#br0" timeOffset="141231.1379">17286 7936 76,'0'-19'239,"3"1"-5,-3 4-2,0 2-9,0 2-8,0 4-26,0 2-24,0-1-13,0 5-16,0 0-14,-3 12-16,-2 3-7,-3 10-12,3 6-8,-5 2-8,0 11-2,-1 1-6,1-10-2,0 12 0,0-3-5,-1-10 2,1 11-1,1-9-5,-3 9 0,7-10 0,-4-4-3,2-1 4,0-1-4,1-6-2,-1-3-5,3-3 1,1 1-6,-1-5 6,1-3-9,-1-1-7,2-2 0,0-2 0,0 1 2,2 1 9,-1-3 8,0-1 16,1-3 12,-2 5 10,2-5 8,0 3 5,0-3 16,0 0-3,0 0-13,0 0-7,4-13-9,-2 8-9,1-6-9,-1 0-4,4-6-6,1-2-8,2-5-3,0 0-8,2-1 0,-2 4-11,1 6 0,1-1 0,2-7-5,-5 9-1,5 1-3,0 1-1,4-3-7,-3 7 0,4-2 3,-2 6-11,3-3-1,-1 6-3,-2 1 0,1 2 0,3 4-1,-2 2 5,2 2-5,-3 3-24,-4-4-8,-2 5-1,-2-3-19,1 3-6,-3-2 11,-1 2-9,-2-4-2,-1 2 7,-6-2 5,-1 4 6,1 1 7,-5-3 3,1-2 15,1-4-11,-2 4 0,0-2 8,2 1 2,-9-2-5,-6 3 0,-4-1 0,-2-2 1,3-1-1,3-5 3,6-1 9,3 0-17,3-1-35,0 1-22,1-3-32,3-1-42,1-1-30,1 0-28,3 0-28,2-2-234,3-3-524,2-5 232</inkml:trace>
  <inkml:trace contextRef="#ctx0" brushRef="#br0" timeOffset="141628.0668">17560 7754 95,'-3'-5'234,"1"-3"-13,2 3-12,-1 1-14,1-1-16,1 0-23,2 1-20,-1 1-8,5 1-13,1 1-12,3 1-10,2 1-4,3 1-4,3 3-3,2 4-7,3 1-7,-4 1 2,3 4-11,1-1-6,-2 3-2,-1 0-3,2 5 1,6 11-5,-5 3-7,0 0-1,-7-4-1,4 10-6,-1 1-1,-6 2-2,-1-1-4,-5-9-2,-1 12-1,-4-1-2,-3 4 8,-3-16-11,3-2 3,-5 0-2,-4 14 37,-5 2 6,1-14-2,-7 6-5,1-12-2,2 1-4,-2-5-7,0-3 0,-1-1-3,1 0-2,0-4-6,1-1 1,0-3-9,4-2-11,1-5-19,0-1-23,5-1-24,-2-1-18,0-2-38,4-5-36,-1-2-81,-4-5-243,8-4-513,-1-3 227</inkml:trace>
  <inkml:trace contextRef="#ctx0" brushRef="#br0" timeOffset="142028.0993">18088 7406 33,'1'-11'240,"-1"1"-10,3-1-15,1 4-24,-1 0-18,5 4-11,0 0-14,5 3-9,3 6-7,5 4-8,-1 5-8,1 3-5,-1 6-9,0-1-10,-1 6-6,0 10-10,1 1-2,-4 2-8,-2-10-7,-4-2-1,0-1-8,-2 0 1,-2-3-9,3-4 4,-5-4-13,0 0-2,-4-4-1,1-3-4,1-1-2,-1-1-17,-1-4-5,-1 3-14,1-4-9,0 1-5,0-5-23,-3 2-50,3-2-44,0 0-32,-5-10-37,3 0-160,1-3-403,2-4 178</inkml:trace>
  <inkml:trace contextRef="#ctx0" brushRef="#br0" timeOffset="142407.927">18455 7453 100,'6'-18'168,"-5"3"23,2 3 7,-3 3-5,0 1-17,-4 6-19,1-1-19,-5 6-4,-4 6-1,-6 8-5,-1 4-5,0 1-19,1 6-7,-6 10-9,0 0-9,7-6-4,-3 8-7,5-9-8,0-2-5,3 0-27,2-2-27,-1 1-22,4-11-36,1 1-26,-1-4-26,2-2-28,2-4-19,0-2-33,0-3-102,-1-2-315,4-1 141</inkml:trace>
  <inkml:trace contextRef="#ctx0" brushRef="#br0" timeOffset="142433.9493">18115 7618 111,'-3'-7'250,"1"-1"2,1 4-13,-1 1-20,2-2-14,0 5-14,0-8-20,0 8-2,3-1 6,4 1-2,9 0 12,9 3-19,13 2-9,2-1-22,6-2-5,2 1-18,21 9-7,-21-5-9,0-2-10,-2 1-9,-2-1-25,-2 6-34,-11-10-36,-4 3-39,-6-1-41,-5 4-50,-4-4-44,-2 1-27,-1-2-17,-7 0-182,1 1-452,-3 0 199</inkml:trace>
  <inkml:trace contextRef="#ctx0" brushRef="#br0" timeOffset="143138.5294">19103 8470 98,'10'-7'209,"2"-3"4,0 0-4,-2-3 2,2 0-2,-1 1-7,-3-3-9,3 0-19,1-7-1,-4 5 0,0 1-9,0-1 11,-3-1-22,0 1-8,-3-1-13,1 2-6,-3 0-13,-4-3-9,-2 5-10,-1-3-14,-3 2-4,1 5-10,-6 2-7,-3 1-4,-4 3-7,-4 6-9,-2 4-2,-9 10-2,1 6-8,-1 4 1,-1 3-5,4 4-6,3 1 1,6 2 3,2 1-7,9-10-5,3 1-2,1 0 0,4 1-3,4-3 3,2 0-5,1 0-1,3-7 7,3-2-5,0-2 1,3-3 6,4 0-8,-1-5 8,11-2-1,-3-5 1,2-3 1,-2-4-2,1-3 6,-2-3-5,1-5 6,-3-4-4,1-2 8,-2-3 10,3-11-1,-5 6 15,-2-1 4,3-9 7,-6 13 10,0 3-9,-3 1 16,-4 6 3,1 3 1,-1 8 4,2-2-8,-3 5-11,-2-2-10,3 4-9,-3 3-13,0 0 2,0 0-3,-5 22 0,-3-2-5,1 7-4,0 2 1,-3 2-1,6 1-7,-3-1 0,4 0-5,0-1-4,2-2 2,5-3 1,-1 1-14,1-9-1,-1 1-7,4-4-3,-3-2 4,3-3-8,-1-1 3,1-2 5,7 0 0,7-4-4,0-2-6,5-4-29,-4 0-26,-2-5-31,1-3-14,0-2-20,-5-1-34,1-1-32,-5 5-27,1 1-36,1-8-27,-3 3-249,0 2-594,-2 2 263</inkml:trace>
  <inkml:trace contextRef="#ctx0" brushRef="#br0" timeOffset="143557.9964">20415 7865 115,'18'-24'167,"0"1"9,-1 2 7,-8 8 4,1 0 7,-5 7 6,-1-3-4,-1 3-19,0 1-21,0-1-13,-2 3-15,-1 3-13,0 0-11,-14 16-8,-3 7 1,-11 13-6,-2 6-2,-15 23-10,2 0-2,12-19-6,-9 25-10,15-25-10,-2 0-2,4 8 1,4-1-5,2-1-6,3-1 0,4-5-6,6-12-4,-2 2-1,6 1-5,0-2-11,3-5-10,1 1-38,3-3-18,2-2-32,1-5-35,-2-4-38,3-2-40,2-5-32,3-1-172,3-1-436,2-4 192</inkml:trace>
  <inkml:trace contextRef="#ctx0" brushRef="#br0" timeOffset="144422.1058">21065 8430 159,'17'-25'251,"-6"1"-4,-3-1-7,0-3-5,-1 3-13,-1 7-3,-5-2-16,1-5-18,-1 5-13,-4 2-10,2 1-17,-5 2-20,-1 2-10,-7-4-11,1 6-14,-4 4-11,-4-1-6,-3 6-7,-1 5 4,-13 6-16,-2 6-9,3 6-4,-3 4 1,1 3-9,2-3-2,13-5-8,6 2-5,2-1 0,5-7-5,1 3-6,3 7 1,1-1 5,2 3-5,6-1 3,3 1 3,2-9-1,6 2 2,5-3-3,1-3 1,7-3 5,-2-4 2,3-3-5,1-3-2,-2-2 4,0-5 0,-2-1 8,-4-7-5,4 2 21,-4-7-8,-2 1 7,-2-5 11,-1-1-1,-1-1 3,0-1 6,-4 4 15,-3 6 9,0 6 11,-3 0 6,-1 1-2,1 2-21,-4 3-13,0 1-10,0 4-3,0 0-5,0 0-12,-11 20-3,1-6-8,-1 7 3,-2 5-10,2 2-15,1-4-15,4 2-15,2-1-22,0-1 7,1 2-6,5-7-15,-1 0 1,5-1-13,2-1-6,7 1 0,4-2 17,4-4-30,3-6-2,5 1-13,7-6-8,1-5-13,-9-1 2,8-4 0,0-4 3,-4-3 4,-8-1 10,7-11 13,-6-5 7,1-4 13,-2 0 21,-6-6 20,3 2 22,-6-2 10,1-5 15,-2 1 2,-2-1 10,-1-1 28,-5 18 11,2 0 20,-5 6 10,0 8 12,0 1 1,-3 7-17,-1 2-3,1 3-15,-2 2-6,0 2-9,0 0 1,-6 26-11,-1 4-3,-3 3 4,-7 13-9,2 0-4,-1 2-4,2-2-4,0-3-8,4 3 7,-1-14 7,4 4-14,0-8 0,0 0-3,1-3 2,2-8 1,1-1-11,0-5 4,2 0-2,-2-6 4,3 3 28,-3-4 37,2 0 27,1 0 30,0-4 24,-3 4 17,3-4 18,0 0-5,0 0-7,0 0-19,0 0-21,9-19-8,-1 5-19,-1-1-14,9-9-10,1 1-10,2 0-13,2-3-8,12-2-16,-8 10-13,-1 3-4,1 5-7,-1 2-17,-7 3-16,0 1-17,-3 3-5,0 4-6,-4-1-5,3 6-3,-2 1-5,-1 6 2,-2-2-5,-2 5 2,-2-3 11,-1 1 1,-3 0 1,-1 3 5,-5 5 0,0-7 8,-5 3 5,-3 3-2,-4-3 0,-2-5-4,-1-1-1,-3-4 3,1-1-1,0-3-7,0 1-12,0-5-19,2 0-23,6-4 0,-1 0-5,2-3-19,4-3-22,1 1-37,1-2-33,4 0-23,3-2-42,2-7-46,3 0-249,8-4-617,-1 1 273</inkml:trace>
  <inkml:trace contextRef="#ctx0" brushRef="#br0" timeOffset="144818.1653">22230 7849 36,'3'-16'281,"0"7"3,-2-1-10,2 3-20,3 0-28,-2 2-16,2 3-30,6 4-22,2 3-12,8 8-13,0 7-14,8 15-10,-1 5 11,-2 6-7,-2 2-15,-5-1-11,-5 4-1,-6 0-13,-2 0-6,-5 1-5,-4 1-2,-4-4-4,-1-3-3,2-12 1,-2 0-9,-3-1 3,1 0-2,0-5-4,-3 0-9,-2 0 6,3-4 1,-6-4-6,4 2-1,-2-4-1,2-3 0,5-9-13,-1 1-23,-2 0-32,0-4-40,2-4-55,1-1-66,2-5-67,2-1-249,4-4-555,0-5 246</inkml:trace>
  <inkml:trace contextRef="#ctx0" brushRef="#br0" timeOffset="145220.3609">23006 7528 298,'-1'-15'351,"1"5"0,0 3-27,0 0-40,0 1-29,0 2-35,0 0-33,0 4-11,0 0-17,0 0-19,4 15-12,-1 2-11,5 11-13,2 5-8,0 15-16,4 0-3,3 3-1,-1-1-14,2-2-4,0-1-2,2-3-1,-2-2-9,-4-11-1,-1-5 0,-2-1-15,2-4 7,-6-5-9,-2-6-3,0 0 0,-2 0-1,1-7 6,-3 2 1,2-1-16,-1 1 8,-1-3 10,-1 1-15,0-3-22,0 0-49,0 0-49,0 0-52,-4-16-49,-2 5-48,2-4-45,-2 1-212,2-3-550,-1-9 244</inkml:trace>
  <inkml:trace contextRef="#ctx0" brushRef="#br0" timeOffset="145254.1573">23319 7596 227,'4'-13'257,"-1"4"-4,-1 3-22,0 1-23,-2 2-27,0 3-21,0 0-17,0 0-13,-18 19-8,3 2-2,-7 4-4,-6 10-1,0-2-13,-4 3-5,4 3-9,-1-3-9,3-1-3,7-9-6,2 0-8,-4 0-5,4 2-8,-2-5-9,2-2-1,4 1-18,2-8-16,-2 1-13,6-4-18,0-1-15,0-4-13,3 1-8,1-3-11,-1 1 2,1-2-1,0-3-18,0 2-40,3-2-51,0 0-25,-2-7-133,2 0-368,2 0 163</inkml:trace>
  <inkml:trace contextRef="#ctx0" brushRef="#br0" timeOffset="145676.2128">22777 7848 70,'-9'-7'221,"5"5"11,-1-2 6,-1 1-1,3 2-4,3 1-6,-3-2-5,3 2-12,0-5-7,0 5-4,12 0-14,4-3-4,14 6-14,13-3-25,25 6 10,3 3-28,-1 0-12,2 1-7,1 0-8,0 1-3,-3-5-17,-3 3-6,-23-4-13,-1-5-2,-6 1-2,-6-1-3,-3 0-4,0-1-9,-5 1-2,-2-2-6,-7 2 2,0 0 7,-6-2-14,-2 1-11,1 1-13,-1-2-31,-6 2-50,6 0-29,-6 0-27,0 0-36,4 2-28,-4-2-3,0 0-9,-13 12-12,2-4-22,-9 1-199,-2 2-482,-1 0 214</inkml:trace>
  <inkml:trace contextRef="#ctx0" brushRef="#br0" timeOffset="148801.1774">12062 9397 102,'-9'-3'207,"1"1"-18,3-1-20,-1 1-15,2 0-21,2 2-13,2 0-15,-6-4-13,6 4-10,0 0 7,0 0-1,0 0-3,0 0 0,0 0-6,12 7-8,-8-5-9,-1 1-1,3-2 6,-1 2-1,0-3 7,2 5 6,0-2 5,1-1 1,0 2 7,2-1-5,1-2-2,-3 2-2,2-1-1,5 1 0,-4-2 2,3 1-6,-1 0-2,3 1-6,-1-3-4,1 1-12,-1 0 5,1 1-7,-1-4-4,8 6-2,-7-1-14,1-3 4,3 0-2,-5 3 1,1-2-4,0 0 0,-1 1 8,6 4 1,-7-5-1,0 0-3,1 1 2,1-2-12,1 0 4,4 1-7,-4 1-4,3 0 6,0 2-8,2-4 0,-1 3 0,2-1-1,2-1 2,1 3-2,-2-5-1,2 2 1,1 4 4,1-4-9,0 1-1,2 0-3,10 1 2,-3-1 1,3 3-2,-12-3-7,12-1 0,-1 0 9,0 2-7,-9-2-2,9 3 7,1-3 3,2-1-9,0 0 3,2 4 0,-2-2-6,3-2 7,-1 3 4,3 1-9,-2-4 24,1 3-24,1-1-1,-5-1 4,1 1 11,1 0-18,-3 3-5,0-3 12,-2 1-5,-8-1 4,-1-2-1,9 5-3,-1-2 2,-11-1-3,3 1-5,9 0 11,-11 1-4,3-3 8,10 4-3,-3 1 2,0-6-2,-10 2 3,13-2 2,-3 3 0,-8-3 10,9-3-3,2 6 0,0-3-2,-2 0 9,2-5-7,0 5 8,0 2 6,-13-2-13,14 0-9,-1 0 6,-3 3 0,0-3-4,-7 0 3,11 1-1,-12-1-1,1 3-5,7 0 1,0-3-7,1 5 6,-2-3 4,-8 1-3,11-3-4,-2 4-16,2-2 15,2 1 8,-3-3-4,2 3 3,0-2-11,-2 2 3,-1-2 4,1 1 7,-10 0 1,2 0-7,9-1 9,-11 2-2,12 0 1,-2-2 12,-12 1-10,3-1-5,9-2 7,-9 2-3,9-1 3,-1 1-1,0-1 7,-8 0-2,9 1-3,-1-1-1,0-1 6,-9 0-3,10-2-1,-10 3 5,12-2-1,-12 0 0,11-1 0,-11 2-1,0-1-8,0 2-5,11 0 3,-12 0 6,0-3-3,2 2 8,8 0 1,-7-1-1,7 0-4,-10-1 6,11 1-3,-10 1-3,0 0 2,10-2-2,-10 2 9,-1 0-5,13-3-3,-10 3 8,-2-2-6,10 0 0,3 1 5,-4-2 1,-9 1-1,10 1 0,-10-1 1,12-1-4,-3 1-5,0 1 3,0-2 2,-7 1 0,-3 0-2,11-4 2,4 4-3,-4-1-1,2 1 5,-1-3 1,-1 2-1,-1 2-3,7-2-4,-4 1 3,1-1 1,1 0-1,0 2 0,2-2-8,-4 1 8,1 0 0,2-2-8,-2 1 1,-1 1 0,0-1-3,1-1 3,-12 5-2,9-1 1,-12 0-6,1 0 12,13-2 2,1-1 3,5-3 2,2 4 6,-1-1-9,1 1-1,-4 1-4,0-2-2,-1 3 0,0-2-3,-2 3 0,1-3-3,6 2-1,1 0-1,-3-3 2,2 1-6,20 1 5,-21 2-3,3-2-2,17-3 0,-24 4-1,3 1-3,-5 0 4,0-3-5,2 3-2,-2 0 5,-1 0 4,3-1-5,-6 2-3,-9-1 0,0-1 0,14 3 0,-5-2-3,2-1 6,2 1-3,-4-1-2,4 1 4,-3-3 3,1 3-4,1 0-2,-13-2 1,13-1 3,0 0-3,0 2 4,-2 0-5,0-3 3,1 4 1,-2-3 0,4 3-1,-4-4-1,1 4-4,0 0-1,-10-1 5,12 0-6,-1 1 2,-1-1 0,0 1 0,6 2 3,-2-1-1,0 1 0,-2-2 0,0 2 0,0-2-2,3 0-1,-2 0 3,-1 3-1,-2-3 4,2 2-4,0 0-3,-3 0 2,0-2 3,-10 3 0,3 0 2,7-5 1,3 5-2,-11-2 3,-1 2-6,12-2 1,-4 0 0,1 1 1,1 0 1,-11-1-1,13 4-5,-4-5 3,-9 2 27,3-2 1,8 0-10,-13 3 1,6-2-12,-4 2 13,3-1-4,-2-1 5,11 1-20,0-2 14,-12 0-1,-1 3-3,2-6 6,-2 3 0,4 3-4,7-3 1,4-3-16,-1 1 14,-13 1-1,2 0 0,-2 1-4,0-3 2,3 3 1,-4 0 4,4 0-7,-6 2 3,0-5-1,1 6-1,-2-3-7,4 0 11,-4 0-1,0 0 3,0-2-7,0 4 9,-3-1-7,0-1 0,-5 1-2,-1-1 1,-2 0-5,5 0 5,3 0-3,-5 0 5,-1-1-6,-1 2-5,2-2 6,-3 2-2,-4-1 6,1-1-4,0 1-1,-6 0 2,3 0-6,-1 1 4,-6-1-22,7 0-21,-3-1-7,-4 1-20,0 0-31,0 0-33,7 0-47,-7 0-70,0 0-59,0 0-48,0 0-33,0 0-29,-31 1-18,3 0-317,-15 4-815,-7-3 360</inkml:trace>
  <inkml:trace contextRef="#ctx0" brushRef="#br0" timeOffset="150209.9303">12073 10393 113,'-8'-4'172,"0"4"-14,3-5-2,-2 3-12,2-1-1,-2 1 1,2-1-2,1 1-3,0 2-3,1-3-7,3 3-11,-7 0-6,7 0-14,0 0-6,-5 0-10,5 0-9,0 0-11,0 0-5,0 0-10,0 0 1,0 0-6,0 0-3,0 0 9,1 8 6,3-6 10,3 1 6,0 1 1,4 0-1,-1 0-4,2 0 4,2-1 1,1 0-1,1-2 1,0 4-4,6-4 3,-1 2-2,2 0-2,2-2-3,-2-1 1,2 0 7,3 4 2,11-4 0,-10 1-7,11-3 7,0 2-5,1-3-1,1 0-2,-1 2-3,-1 0-1,4 0-14,-2-3 6,-1 1-22,1 5 13,-4-5-2,5 4-4,-7 1-3,2-1-18,0 2 8,3-3-3,-1 0 2,-1 1-1,-1 0 2,3 0-4,0 3 5,1-1-9,0-3 6,4-1 5,1 2 1,-2 1-6,3 0 7,-1 0 1,1 0 0,-2-1 1,-1 1 3,0 1 3,0-3-8,-2 3-4,2-2 4,1-1-4,2 1-1,1 1 6,-4 0-15,3 0 7,3-2-5,-5 4-8,24-2 7,-27 1-5,2 1-10,0-2 12,-4 1-8,3 0-3,-2 2 5,-4-3 0,4 2 10,-1-4-8,2 3 5,-3-1-1,4 1 2,-2-1 0,0 0 0,1 2-1,-1 0-2,0-4 1,-1 2-12,-1-1 4,0 3 2,-14-2-1,1 1 0,-1 1-4,-2-2 3,4 1-3,-1 2 2,-3-2-1,1 2 3,-1-4-6,0 1 5,0-1-8,0 2 6,0-2 4,0 1-1,-1-1-10,-1 0-7,-7 1 0,0-2 4,-1-1-1,1 2 15,9-2 35,3 0 9,1 1-4,0 0-5,2 1-4,-4 0-5,0 1-7,-2-1-2,0 0-6,-3 0-3,-5 1-4,8 1 14,-1-3 1,4 1 2,1-1-7,-1 3-3,-1-1-11,-3 0 1,4 2 4,11-4 6,2 2 1,-2-2-4,1 1-2,-1 5 2,-7-5-1,7 1-5,-8 0-5,-1 1-1,-5-1-5,3 1 1,-4 1 0,-1-2-3,-1 1 7,6-5 5,3 5 0,10-1 1,3-2-1,-4 4-5,2-3 6,-2 2-7,0-1 1,-3 4-2,3-2 2,-9 0-2,1-2-2,9 0 5,-11 1-6,9-2 1,-7 3 1,0 1 6,7-1-9,-8-1 4,-3-2 3,2 0-2,-2 4-1,1-5-1,-3 3-1,3-1-1,-1 0 4,0 1-3,1-3-2,-2 0 4,-1 1-3,-2-1-4,0 1-4,-6-1-5,-4 0-3,-2 0-11,-1 0-4,-3 0-10,0-2-15,-1 2-23,-2-2-35,0 1-44,-1-3-46,1 1-48,-4 3-68,2-5-86,-4 1-347,2 4-816,0-9 362</inkml:trace>
  <inkml:trace contextRef="#ctx0" brushRef="#br0" timeOffset="151704.3203">17394 10644 25,'-2'-4'145,"2"4"0,-3-2-10,3 2-11,0 0-6,0-4-7,0 4-8,0 0-7,0 0 11,11-1 7,-1-1 11,0 2-3,4-5 4,7 3-4,3 0 2,0-1-4,3 1-2,1-1-9,13 1 3,-3 0-8,3-3-1,-2 5-11,4 0-6,0 0-5,2-3-5,0 5-11,3-2 0,3 2-2,-2 1-10,-1-2-1,21-1-6,-21 7 2,21-5 2,-24 1-3,23 1-1,-18 1 0,21-6-3,-1 2-8,2 1 2,0-2 2,-2 0-4,-2 0-7,1 0-3,0 0 2,-20 0-2,20-3-3,-19 1-2,0 0 1,18 0 1,-20 1-9,0-3 14,0 3-17,1-3-1,-5 2 6,2-1-6,-1 0 3,3-3-4,-1 0 4,-1-1-2,6 0 4,-2 1-6,17-5 1,-19 8-5,0-2-1,-2-1 0,-1 0 3,1 5-8,-4-6 0,-4 5 6,-9 0-1,10-3-1,0 1 4,-10 1-11,0 0 6,10-2-1,1 1 3,-1 2 0,3-1-4,-1 1 3,3-1 1,0-1 0,3 1 0,-2 2-6,-1 0 3,-1-1 3,-3 1-5,2-1-2,-4 2 10,-9 0-3,1-3-4,0 1 4,8 0 3,-8 0-4,8-1 5,-9 0 1,9-1-1,6 4 2,-6-5 17,3 3-19,-2 1 5,2-3 2,-13 4-6,12 0-1,-11-2 16,2 1-13,-4 1-6,4-2 6,-3 2 1,0-1 2,-1 1-3,1 0-1,-1-2 8,1 0-4,1 0-1,-2 2-3,3 0 3,-3 2 1,1-4 1,2 2-2,-1 2-1,2-2 0,-4 0 0,4 0 0,-4 2-2,1-4 3,-3 2 1,-1 0 13,0 0-8,0-2 9,-8 2 7,5 2-2,-6-4 6,2 4-10,-1-2-5,6-2 7,-5 4-1,0-2-5,-3-2-3,7 1 13,-4 1 3,6 0-7,-1 0 9,-1 0-4,3 1-2,-4-2 2,4 0 2,-10 1-2,4-1-1,-4 1 6,3 0 29,-1-2-4,-1 2-4,1 0 2,-1 0-1,-2 0-2,5-2-7,-2 1-4,-1-1 0,-2 2-3,8 0-1,-7-1 3,3 0 0,-3 0-9,2-3-3,-1 3 1,2-1-3,-3 0 2,3-1 3,-4 3 4,2-1 0,-1 0 3,0-1-5,1 1-3,-3-2-3,3 3-4,1-3-2,-4 0-5,-3 3-12,7-1 13,-1 0-5,-2 1-5,1-1 3,0-2-3,-2 2-5,1 0-4,0 2 3,1-2 2,0 1-2,-1 0 2,-2 0-6,5 0 6,-6 0-6,2-2-2,3 2 1,-2 2-1,0-1-3,-3-1 5,4 1-2,-4 0 0,0-1 0,-1 2-3,-3-2 1,1-2 3,0 4-7,-4-4-1,-3 2-17,10 0-15,-10 0-20,4-1-19,-4 1-40,0 0-59,0-4-40,0 4-76,-11-5-42,1 2-23,-7-2-15,-4-4-29,-5 1-292,-14-2-747,-1-2 331</inkml:trace>
  <inkml:trace contextRef="#ctx0" brushRef="#br0" timeOffset="152900.581">12838 9837 9,'-3'-5'118,"2"-1"-7,-1-2-10,1 3 4,-1-5-6,0-1-9,1 2 11,1-2 2,0 0 3,0 2-5,0-3 3,0 0-2,1-1-7,1 3 3,0-2 4,-1-3 9,2 5 4,-1-2-6,2 0-2,-1 1 5,0 0 2,-2 1 1,1 1 3,0 0-8,0 3 4,-1 0-4,1 0-2,-1 0 0,1 1 0,-2 1 0,1 2-6,0-2-1,-1 4-8,0-6-15,0 6 1,0-5-8,0 5-14,0 0 4,3-2-7,-3 2-5,0 0-7,0 0-9,0 0 3,0 0-4,0 0-7,0 0-1,0 0 8,0 0-14,0 0-3,0 0 0,0 0-3,-7 10-7,4 2 0,0 5 2,-4 9 3,-3 6 0,-1 14-1,-3 1 0,1 3 0,0 0-5,1 0-2,2 0 4,-4-2-4,4-2 3,-2 2-8,-3-4 4,8-10 5,0 0-13,-1 2 11,0-7 14,2 3-12,-3-1-4,4-5 2,-1-1-1,2-8-11,0-1 28,-2-2-23,6-4 11,-4-2-8,1 0 1,3-2-6,-3 0 4,3-1 1,-3 0 1,3-1-2,0 0-1,0 1 0,-2 0 2,2-2 2,0-3-5,0 4 8,0-4-15,-2 5-11,-1-2-10,3-3-12,0 0-4,0 0-11,0 5-17,0-5-12,0 0-14,-2 3-15,2-3-11,0 0-18,0 0-8,-2 1-23,2-1-17,0 0-26,0 0-43,0 0-156,2-12-452,0 5 199</inkml:trace>
  <inkml:trace contextRef="#ctx0" brushRef="#br0" timeOffset="153495.5143">13168 9771 88,'1'-14'197,"2"2"14,-3 3 5,3 4-4,-3-2-5,1 2-7,-1 0-19,0 2-23,0 3-18,0 0-8,-4 11-16,0 3 1,1 5-19,-7 8-3,3 1-6,1 6-9,-4 0-4,2-1-3,1 0-8,0-4-9,1 2-1,2-4 0,-1 2 0,3-13-2,-1 1-8,2-6-1,-2 2-8,2-3 1,0-2-8,1-3 0,-1 2 2,-1-2 11,2 0 21,0-1 12,-2-1 14,2-3 36,2 5 4,-2-5 8,0 0 0,0 0-7,0 0-12,0 0-11,3-14-11,2 3-11,-1-4-13,3 1-4,3-8-11,1 1-4,-2 6-9,5-3-3,-4 3-5,-2 1-10,2 1-6,3 4 0,-3-1 7,0 4-15,-1 2-14,3 1-22,-4 3-21,-1 0-5,-3 0-25,3 3 3,-2-1 2,0 5 15,-1 4 3,-1 6 15,-3 2-4,-3 6 9,0-5 1,-3-2-6,-3 6 1,-1-2-19,0-5-3,2-1-4,0-1-4,-2-6 0,3 0-2,-2-1-3,-1-4 1,2 0-5,2-4 1,-1 0-5,0 0-7,1-3-2,1-2 3,2 0 5,-1-2 0,3 2-1,0-3-6,1-2-1,1 4-2,0 0-12,0-3-9,2 2-26,0 3-3,1 1-21,0-2-28,1 2-158,0 0-375,1 2 167</inkml:trace>
  <inkml:trace contextRef="#ctx0" brushRef="#br0" timeOffset="153902.9737">13863 9634 164,'-2'-13'231,"0"2"-1,2 1-4,0 0-13,0 2-14,2 2-17,-2 2-20,2-2-17,-2 4-18,0-2-16,0 4-10,0 0-10,0 0-3,0 0-5,3 12-4,-3-2-4,0 10 3,-2 9 9,-4 5 0,-2 12 3,-1 5-5,-1 0-9,-2 0 2,1 6-10,0-1 3,0-2 7,1-1-5,-1-5-7,3 2-1,1-13-6,0-5-12,2 2 8,-1-5-12,1 2-3,-1-2-4,2-4-7,0-6 2,1-2-3,0-5-14,0 1-3,2-4-24,0 2-17,-1-7-12,1 1-13,-1 0-13,2-1-22,0-4-43,0 0-63,0 0-54,-2-13-255,2 2-545,0 1 241</inkml:trace>
  <inkml:trace contextRef="#ctx0" brushRef="#br0" timeOffset="154513.1155">14355 9900 205,'2'-17'237,"-1"6"-8,1 0-10,-1 2-5,0 4-20,0 1-23,1-2-18,-4 2-16,2 4-21,0 0-9,0 0-9,0 0-3,-1 26-9,-3-3-5,1 6 1,-2 4-8,0 0-3,-2 1 1,0 0-8,0 2 4,3-4-4,-4-1-1,-1-1 4,5-2-4,-3-3 11,4-7-9,-3-3-5,2-5-6,3-1-3,-1 0 0,1-4 5,-2-1 10,3 1 9,0-2 39,0-3-1,-3 4 17,3-4-4,0 0-11,0 0-10,7-13-12,0-2-14,-1-1-7,4-6-10,0 1-2,1-2-9,0 2-8,-2 7-3,1-1-5,-5 5-11,2 2 7,-1-1-11,0 4-10,1 0-2,-2-1 3,5 3-7,-3 1-4,0 2 1,7 5 3,-7 2-2,3-2-3,1 4-7,0 1-11,-2 0-7,1 4-13,-3 1 3,-1-3 2,-1-1 0,-3 0-7,-2 3 6,-2-3 2,-1 5 0,-4-2-7,-1 0-11,-3-3 3,1-2-8,-4-1-9,-2-1-8,3-2-6,-2-2-6,-2-2 5,5 0-3,-2-4-13,4 1-6,0-3-1,1 2-12,2-2-13,3 0-20,4 0-36,0-3-27,0-1-31,4-2-193,3 3-470,2-4 207</inkml:trace>
  <inkml:trace contextRef="#ctx0" brushRef="#br0" timeOffset="155178.1198">15165 9714 97,'2'-5'116,"-1"-3"0,0 4 5,1-1 2,-1-2 2,-1 2 2,3 1-1,-3-1-5,1 2-12,1-2-4,-1 1-3,1-1-7,-1 1-2,2-2 2,-2 3-2,0-2-1,2 1 4,0-3 0,-1 3 6,3-1 3,-5 0-5,3 1 2,-1 0-2,0 1-4,1 0-2,-3-1-7,0 4-5,2-5-11,-2 5-6,3-2-9,-3 2-11,0 0-1,0 0-11,0 0 3,0 11-10,0 2 1,0 5 2,0 12-4,-5 4 6,-3 10-10,3 4-7,-5 1 7,5 0-1,-1-3 2,-1 1-5,0 1-3,0-14 0,0 0-4,0 0 3,0-2-4,2 1 4,-1-4-1,0-2-2,2-8-3,1-1-2,-1-2 3,0-1-5,2-7 3,1 3 0,-2-1-1,1-2-3,0-2 1,-1 1-2,3-2-12,-3 2-11,3-1-22,-2-3-22,2 2-31,-1 0-32,1-5-35,-1 5-29,1-5-25,1 3-24,-1-3-171,0 0-446,0 0 197</inkml:trace>
  <inkml:trace contextRef="#ctx0" brushRef="#br0" timeOffset="156089.5477">16500 9761 137,'3'-12'196,"0"3"7,-2 0-7,2 2-13,-3 1-8,2 2-24,-1 0-18,1 1-12,-2 3-14,0 0-12,0 0-6,0 0-11,2 8 6,-2 5 1,-2 3 0,-1 11 8,-2 3 4,0 4-1,-1 14-8,-2 6 1,-4 2-2,1 0 3,-6 25-1,6-23 0,-2 0-5,1-3-2,-1 1-15,0-3 1,2-3-10,-2-7-4,4 4-11,1-15-3,0 0-5,5-3-2,-1-4-7,0-7-9,2 2 7,0-1-21,0-1-30,2-1-27,-1-5-39,1 0-37,0-3-32,3 0-23,-1-4-36,5 0-18,-4-3-3,5-5-128,2-3-401,6-5 179</inkml:trace>
  <inkml:trace contextRef="#ctx0" brushRef="#br0" timeOffset="156536.3951">18044 9704 1,'6'-19'174,"-1"2"0,2-5-5,1 5-9,-3 0-3,2 0 11,-1 3-7,-2-1 3,1 6-3,1-1-7,-4 2-1,1 1-8,-1 3 1,0 1-6,-1-1-5,1 0-11,-2 4-3,2-4-15,-2 4-12,0 0-17,0 0-6,0 0-8,3 12-6,-4 0-7,-1 6 9,-2 10-2,1 4 4,-2 4 1,-3 10-6,2 0 7,0 4 2,-4 1 0,3 7 3,-1-4 7,-1 4-6,2-5-6,-3 1 5,3 1-14,0-4-2,0-1-6,4-1-11,-1-13 0,0-2-2,-2 2-4,2-2-2,-2-5 3,2 0-7,1-4-1,0-6-21,1-2-16,0-5-18,-2 5-16,1-7-18,3 0-30,-3 0-27,1-1-24,0-1-21,2-2-16,0-4-46,0-2-27,0 0-237,10-7-535,1-4 236</inkml:trace>
  <inkml:trace contextRef="#ctx0" brushRef="#br0" timeOffset="156989.9609">19351 9466 169,'3'-9'256,"0"2"-12,-2 2-10,2 0-8,-1 0-10,-1 1-15,2-1-14,-2 3-24,2-1-15,-3 3-15,4-2-14,-4 2-11,0 0-8,4-3-11,-4 3-10,0 0-1,5 5-4,-5-5-8,0 10-7,0-1-1,0 8 10,-2 1 3,-2 10-1,-1 1 1,0 9 19,-2 11-7,-1 0 10,-1 5 2,-2-2-12,1 6-2,3 0 1,-3 1-6,0-3-14,2 4 11,-3-5-10,4 1-9,0-6 3,-1-3 4,4 1-13,-1-17-13,-1 0 2,3-2-1,0-3-3,-1 0-5,1-9-1,1-1 5,0-3-3,2-1-6,-1-2-6,1-3-4,-2-1-15,2-1-32,0-2-27,0 1-13,0-4-22,0 5-15,0-5-49,0 0-72,12-4-56,0-3-56,4 0-206,6-5-595,-1-2 264</inkml:trace>
  <inkml:trace contextRef="#ctx0" brushRef="#br0" timeOffset="157459.7715">20698 9515 247,'4'-9'264,"0"2"-15,-1-1-18,1 3-20,-4 3-26,4-1-17,-3-1-16,-1 4-20,0 0-10,0 0-17,7 9-9,-7-1-9,1 4-8,0 4 6,2 9 16,-3-4-11,0 9-6,0 5 31,-4 10 13,1 5 2,-1 0-1,-2 0-11,-2 8 1,1 0-2,-2-3-11,2 3 0,-1-7-11,-1 2-2,3-4-9,-2-3-9,3-13-13,0 1 2,3-4-16,-4 1 1,5-4-7,-1-8 1,-1 1 3,2-2-11,-2-2 0,2-2-12,1-2-1,0-3-2,0 1-28,0-3-24,1 0-14,-1-1-25,0 0-19,0-3-24,3 0-18,-2 1-19,2-1-53,0-3-49,7 0-45,0-3-235,4 0-576,6-4 255</inkml:trace>
  <inkml:trace contextRef="#ctx0" brushRef="#br0" timeOffset="157981.238">21761 9617 167,'3'-7'269,"1"-3"-16,-1 5-15,-3 0-25,3 3-19,-2 0-19,-1 2-21,2-3-15,-2 3-18,0 0-13,3 14-9,-3-1-5,-2 5-6,1 8-4,-1 5-5,-2 2 2,-6 15 7,3 3 7,-3-2-2,1 7 1,-3 0-5,2-1 0,1 1-1,-1-5-5,1 3-5,2-4-7,3-4 2,-2-12-12,2 2-4,0-6-10,-2-2-2,1 1 12,3-10-23,-2 0 0,1-2-2,3-4-4,-3-2 12,2-2-22,0-1-4,-1-1-18,2-2-8,0-2-13,0-3-17,-1 6-13,-1-3-14,2-3-14,0 3-29,0-3-72,0 0-83,16-9-252,-4-1-561,8-5 248</inkml:trace>
  <inkml:trace contextRef="#ctx0" brushRef="#br0" timeOffset="158025.009">22753 9568 8,'4'-11'267,"-1"1"1,-2 6-4,2-4-5,-3 1-15,4 4-17,-4-1-22,0 1-17,0 3-19,2-4-17,-2 4-10,1-4-15,-1 4-21,0 0-14,0 0-10,0 0-9,0 0-8,0 0-8,-3 17-6,3-5-6,-4 4 1,0 11-5,-3 2 6,0 3 2,-2 2 10,-2 17 2,-3-1 5,4 2-5,0 0 15,-2 2 14,2-2-13,1 0-8,-1-6-3,-1 0 4,0 0-5,1-13-6,2 0-2,1-4-1,-1 0-11,0-3-5,1-2-9,4-4 2,-4-3-12,4-2 4,-1 1-11,1-6-16,-1 4-25,1-3-28,3-2-28,-4-1-33,4-2-32,-2 0-44,1-1-36,1 0-36,-3-1-36,3-4-200,-2 3-542,2-3 239</inkml:trace>
  <inkml:trace contextRef="#ctx0" brushRef="#br0" timeOffset="159090.6197">12989 10767 160,'1'-11'166,"2"5"-5,0-3 5,-2-2-1,0 4-9,1-1 3,-2 3-4,3 1-7,-3-1-8,0 3-10,0 2-12,1-4-16,-1 4-7,0 0-6,-1 18-3,-5 11 15,-1 15 7,-2 9-2,-10 29-4,-2-2-1,-1-1-5,8-20-8,-8 19-4,5-23-4,1-2-7,1 5-10,4-5-1,-3 2-3,1-4-8,2-3-3,-2 1-3,6-17-10,0-1 0,-1-1-4,-1 1-3,2-4-3,3 0-5,-3-10-11,2 0-12,0-1-15,0-6-9,0 0-19,3 0-14,-2-4-14,2-3-30,-2 1-43,1-3-37,3-1-23,-6-6-33,4-6-183,0-4-458,2-3 203</inkml:trace>
  <inkml:trace contextRef="#ctx0" brushRef="#br0" timeOffset="159758.1155">12934 10692 56,'0'-6'160,"0"3"-8,0 3-7,1-5-16,-1 5-14,0-4-11,0 4-10,0 0-2,0 0-1,0 0 5,-7 12 7,2-2 1,-4 5 1,-3 6-2,-4 2 0,1 3-5,-4 0-2,1 2-3,-2-5-1,3 4-6,-1-3 4,-2-2 0,5 0-5,-1-3-3,7-6-5,-1-3-7,3-2-3,0 0-10,4-4 1,0 3-2,0-4-9,3 1-2,-4-3-1,1 2-1,3-3 5,-1 6 0,1-6 6,0 0 20,-2 2-13,2-2 6,0 0-1,0 0 2,0 0-8,6-11-1,-2 5-3,3-3-9,2-5 2,0-1-15,6-7 3,1-2 0,-2 2 4,3 0-18,0 0 17,0-3-9,-1 3-1,-1-3 4,2 4 0,-1 1 10,-4-2-18,2 3 21,-5 6 0,-1 0 8,-1 4-5,0-2 4,-1 2-3,1-1-1,-3 5 4,-1-2-1,1-1-2,1 4-9,-3-1-5,1 1-3,-1 0-3,-1 3-9,-1 1 4,4-7-13,-2 6 4,-2 1-7,0 0-8,5-2 0,-5 2-8,0 0 7,0 0-2,7 7 1,-1 1 2,1 4-1,1 5 0,4 4 3,-1 5-9,2-2 3,-1 0 8,2-1-3,1 1 8,-1 1-9,0-1 0,-2-3 2,4-2-4,-3 0-2,-3-3 4,-2-3-1,0-3 3,2 5-11,-3-5 8,-1-3 0,0 3 2,-1-3 0,1 0 2,-3-2-5,1-1 3,-1-2-13,-1 3 4,0-3 0,1 1-4,-3-3-11,1 4-8,-1-4-4,1 2-14,-1-2-8,6 2-22,-6-2-18,0 0-17,0 0-11,0 0-21,0 0-30,0 0-52,0 0-46,0-12-22,0 5-23,-6 4-188,5-5-548,-2 2 243</inkml:trace>
  <inkml:trace contextRef="#ctx0" brushRef="#br0" timeOffset="160597.5226">13217 11891 83,'-1'-11'220,"1"0"-2,1 4-7,-1 0-18,-1 2-23,1 2-18,0 3-15,0 0-3,-6 16-10,2 0-1,-2 10-8,-1 4 0,-1-1-6,-1 5-3,-1-1-13,3-3-1,-2-3-8,4-3-3,-2 3-7,3-8 0,1-2-8,0-7-5,-1 1-8,1-4 1,3-1 1,-1 0 1,1-2 8,0 0 13,0 0 16,0-4-4,0 5 6,0-5 6,0 0-15,0 0-3,4-11 2,1 1-24,-3-5-6,1-4-7,3 2 5,-1-10-8,0-1 1,2-3-8,-2 0 11,1-2-10,1-15-11,1 4-1,-2-2-5,-2 10 5,3 1-18,0-1 13,0 3-2,5 1-4,-7 4 4,-1 9-1,3 2-2,-4 2 2,2 1-3,0 4-7,-1 2 0,1 0-11,2 4-2,1 0-3,2 4 18,3 3-3,-4 1 4,4 2-3,1 1-10,-1 4 21,1-1-21,3 4 5,1 1 0,-4-3 1,-1 4 6,2-7-8,-2 0-7,0 0-23,-2 1-27,-1-5-27,-3 0-26,2-1-28,-1 0-23,-2 0-22,-4-2-29,4 1-26,-2-2-24,-4-1-22,0 0-200,2 1-520,-2-1 231</inkml:trace>
  <inkml:trace contextRef="#ctx0" brushRef="#br0" timeOffset="161023.5711">13235 11930 128,'-2'2'173,"-3"2"1,3-2-10,2-2 9,0 4 10,0-4-1,4 5 3,1-1-4,5 0-6,0 0-4,1-1-9,6-1-12,3 3-12,0-3-7,-4-1-21,7-1-13,-1 3-9,-10-3-18,6 1-26,-1-1-33,-3 3-34,1-3-35,0 0-51,0 2-30,0-2-39,1 2-22,0 1-165,-1-1-393,-2 1 175</inkml:trace>
  <inkml:trace contextRef="#ctx0" brushRef="#br0" timeOffset="161785.6843">13931 11765 112,'0'-2'162,"0"2"-7,0 0-11,0 0-8,0 0-2,0 0-3,0 0-3,0 0-2,0 0-3,6 8-2,-5-5-8,0 1-7,-1 3-4,0-2-8,0-1 4,0 6 2,0-4-1,2 4-2,-4 0-2,2-1-8,-1-2-2,0 2-4,-1-4-4,1 2-5,1 1-7,0-3 6,-3 0-12,3-1-3,0 0-2,0 1-4,0-5-2,0 7-7,0-5-5,0-2 2,-3 4-6,3-4-1,3 5 0,-3-5-4,0 0 4,0 0-3,0 0-5,0 5 15,0-5 0,0 0-9,0 0 4,0 0 0,0 0 3,0 0 7,0 0 5,0 0-1,0 0-2,0 0 9,0 0 7,0 0 6,0 0-15,0 0 2,0 0-9,0 0 4,0 0-10,0-18-5,-3 13 0,3 0-11,0 1 2,0-4 0,-1 4-16,1-1 8,-1 0 5,1 0 2,-2 1-8,2 4-7,-3-6 5,3 2 0,-2 2-2,2 2-1,0-7-5,0 7 4,0 0-8,-2-5 11,2 5 2,-3-3-3,3 3-6,-3-2-1,3 2 3,0 0 0,0 0-2,0 0-2,-1-3-5,1 3 9,0 0-7,0 0 2,0 0-3,0 0 17,-3-3-17,3 3-8,0 0 8,0 0-4,0 0 14,0 0-15,0 0-6,0 0 3,-4 16 2,-3 0 1,-1 5 1,-4 8 1,0-4-1,-1 4 3,0-1-2,1-3 4,3 0-8,-1 1 1,0-2-4,6-6 3,0-1 7,0-2 2,2-5-5,2 1 6,0 2-14,0-4 8,0 0 5,3-2-3,3-2 7,-2-2-35,3-2-12,0 2-29,4-6-17,2-1-26,-2-4-16,2 0-26,-2-2-17,2-1-26,-2 0-22,3-6-15,-2 2 1,-4-2-13,0 0-1,2-5-162,-1-2-444,-5 5 196</inkml:trace>
  <inkml:trace contextRef="#ctx0" brushRef="#br0" timeOffset="162223.8829">13974 11801 15,'-2'-28'108,"-1"2"1,-1 1 13,1 8-10,3 2 21,-4 4 5,3 0 6,-1 1-7,2 4-9,-3-3-14,2 6-7,1 0-19,-1 1-7,1 2-4,0 0-12,0 0-26,-2 12-39,5 0-48,0 0-42,1 6-49,0 5-101,3-4-260,3 4 115</inkml:trace>
  <inkml:trace contextRef="#ctx0" brushRef="#br0" timeOffset="163117.7338">14188 11889 160,'-4'-9'264,"3"1"4,0 1-16,0 2-17,-1 0-24,1 2-23,1 3-18,0 0-14,0 0-9,-7 17-3,4 0-2,-3 6-9,1 1-12,-2 5-7,1-4-18,0 2 8,1-2-15,0-5-10,1-1-8,1-4-11,2 2-2,0-6-7,0-3-8,0 0-1,0-2 4,1 1 5,0-4 2,0-1 18,0-2 12,1 5-7,-1-5 17,0 0-22,16-13-9,1-5-4,4-2-8,0-4-5,8-10-1,-9 12-11,1 3 4,-5-2 5,1 4-11,-7 5 1,0-1-4,-4 7-4,0 1-4,-2 1 0,1 0 3,-1 2-12,-4 2-12,4 7 10,-3 1 2,4 4-1,-3 4-4,-2 1 2,2 7 0,-1-5-10,-1 0 9,3 1-7,0-1-5,-2-1 7,2-2 6,1 1-6,1-2-3,-1-5-7,1-1-9,2-1 16,0-1-20,3-2 6,-3-1-12,3-4-7,7-4-1,-4-3-8,-1-1 5,6-5 3,-6 2 3,5-6 0,-2-4 15,2-1-10,-5 3 3,0-1 2,-2 3 8,-3 2-4,-1 1 6,-1 2 19,1 4 10,-4-1 7,0 3-2,0 3-6,-1-1 1,1 2-13,-2 2 1,0 0-4,-5 15 6,1-1 4,-3 3-7,0 8 1,1-7 3,-1 7 6,3-2-9,1-3-4,-1-3 2,1-1-6,6 0 6,-3-5-13,2 1 8,0 0 7,-2-2-4,6-6-1,-5 2 4,5-3 1,-2-1 3,6-4-5,-1 0 5,6-6-2,-1-1 0,3-6 2,1 0-4,-1-4-6,4-2 8,-4-3-3,0 1-3,-3-1 3,0 2-1,-1-2 1,-1 0-8,-3 2 10,-2 6-8,0 0 11,-3 7 7,-1-2-1,0 5 3,-2 1 17,2-2-19,-3 4-9,0 1-2,0 2-6,0 0 4,0 0 11,-3 17-17,-1-3 4,0 6 11,-5 4-15,3 4 0,-3-3 12,2 1-6,2 1-1,0 0-1,2-3-3,-2-4-7,5-1 5,-2-2 2,-2-2 1,4-4-2,1 0-1,1-2-3,1 0 9,-2-5 2,5 0-1,0-1-5,6-3 9,2-5-4,4-5-8,4-5 0,3-2-2,-2-2-5,0-3 2,6-7-9,-7 3 2,-1 2-1,-2-4-3,5-7 4,-8 6 19,0 1-19,-2 0-3,-1 1 9,-3 3 4,-2 7 22,-4 3 6,2 2 5,-3 2 27,0 0-11,-1 4 6,-2 0-6,0 0-2,0 2-12,2 1 2,-2 3-11,0-5 2,0 5-3,0 0 6,-9 24-9,-2-4 4,-2 7-7,2 2-5,-2 0 0,-1 4 3,3-4 1,-2 1-10,4-1 6,1-2-1,-5 1-5,5 0 8,-2-2-5,2-2-1,4-6-1,1-4-6,0 3-7,2-5-12,-1-5 14,5 4-4,-1-5 0,2 2 9,1-4 3,2 1 1,2 0-3,0-4-1,1 1-3,-1-2 7,2-1-3,-1 1-1,0-1 1,1 0 2,-1-3-13,0 3 13,-3-4 2,-1 4-5,2-3 6,-1-1-6,-3 1 20,2 1-19,0-1 3,1-1 10,-2 0-14,2 1-3,0-2-1,1-2-2,1 0-4,-3 2 11,-1-2 0,5 1 1,-7-2-2,4 1 3,-1 2-8,1-5 14,-3 2-6,1 0 7,0 2-7,-1-3 6,-1 3-4,0-1 17,0 1-3,-2-2-9,-1 3 14,3-1-4,-3 0 4,0 2-2,1 0-5,-2 0-2,1 5 5,0-8-8,0 4-2,0 4-7,0-3-1,0 3 3,1-5-1,-1 5 0,0 0-8,0 0 8,2-4-25,-2 4-13,0 0-21,0 0-9,0 0-34,0 0-20,0 0-39,0 0-36,0 0-25,0 0-39,0 0-38,0 0-220,-6-2-564,6 2 250</inkml:trace>
  <inkml:trace contextRef="#ctx0" brushRef="#br0" timeOffset="163556.2209">14793 11540 211,'-21'-14'329,"10"5"-24,2 2-23,2 0-20,0 0-24,3 1-21,1 1-42,-1 3-47,1-1-59,3 3-55,0 0-64,0 0-58,17-2-79,-10 4-128,3 4-340,0-1 151</inkml:trace>
  <inkml:trace contextRef="#ctx0" brushRef="#br0" timeOffset="164166.918">14890 11860 124,'0'0'133,"-4"0"-17,4 0 1,0 0-6,-10 2 5,10-2-8,-7 0 8,3 1 10,1-1 5,-4 1 4,3-1 1,4 0 0,-9 0 4,9 0-5,-6 1 3,6-1 0,-5-1-2,5 1-10,0 0 3,0 0-2,-4-2-6,4 2-11,0 0-10,0 0-6,0 0-4,0 0-14,15-8-3,-6 1-8,7-1-5,3-5-16,5-1-15,0-4-48,0 4-33,0 2-35,-1-1-45,-4 4-39,5-3-44,-10 5-36,0 5-185,3-1-470,-1-1 208</inkml:trace>
  <inkml:trace contextRef="#ctx0" brushRef="#br0" timeOffset="164617.2637">15105 11913 90,'-5'1'106,"1"0"5,4-1 5,-10 1 9,6 1 8,-2-2-1,2 0 6,4 0-3,-10 3 1,6-2-5,1 0-1,-1 0-8,1 0-2,-1 2-5,1-1-7,3 3-4,-3-2-5,3 1-6,0-4-6,-2 9 0,4-5 1,-2 1-7,3-3 10,-3 4-2,4-2 1,2 0 0,2-1-3,2-2 1,0-1 7,4 0-20,0-4-11,6 4 0,-3-4-13,-2 0 0,1-2-6,-4 1-6,-1 0 5,-2 0-8,-1-1 6,-2-3-13,0 1 1,1-7-7,-3 0-4,2 1-14,-6-2 14,0 4-8,-3 0-11,0 1-4,-4 3 1,0-1-8,0 4-3,-8 0 2,0 4 4,0 5-3,-5 5-1,1 6 15,-1-1-14,3 3 1,3 4 0,1-5-16,6 0-13,3 1-7,-2 1-11,9-2-16,1 3-23,5-4-37,2 0-64,6-2-69,1-2-206,5-2-510,-1-7 225</inkml:trace>
  <inkml:trace contextRef="#ctx0" brushRef="#br0" timeOffset="166492.9078">16272 11589 219,'3'-31'256,"-2"2"-11,2 2-6,-3 8 2,0 1-4,0 1-16,-1 5-10,-1 1-20,1 3-19,-2 1-22,-2 5-14,-2 4-16,-3 1-12,-4 3-10,-2 11-11,-4 3-3,1 7-5,-7 11-3,0 5-2,0 0-7,1 0-2,5-3-6,-1-1-6,8-10-5,1 3-3,0-3-4,4-1-1,-1 2 0,1-2-7,2-3-8,2 0 2,1-5 0,3-2-1,2-1-2,0-2-1,1-3-2,2-1 3,0 4 0,2-6-7,3-4 2,4 0 4,0 1-2,3-6-3,4-3 2,-1-2 1,3-2-6,-1-5 5,-2-2-9,1-2-2,0-1 10,0-4-16,-1 1 7,-5 1-5,2-2 0,-4 1 2,-4 5 0,-2 2-5,-2 0 18,-1 3-2,-1 3 15,1 2 8,-4-2-3,3 3-12,-1 1-1,-2 0-1,0 3-9,0 0-9,0 0-1,-9 14 9,3-1 1,0 2-4,-1-1 0,2 2-10,0 2-1,3-5-4,-2 2 3,1-4 13,5 0-15,-1 2 3,0-3 3,6 2-1,-2-3-1,3-1 6,5 1 1,-1-4-9,1-1 3,2-1 5,1-3-3,1-3-2,-3 1 6,2 0 3,-1-6-8,-4-1 8,1 0 3,-1-1-19,-3-4 19,1-2-9,-2 0-17,-3-3 17,2-5-8,-5 6-1,3-1-9,-6 0 2,-3 1 1,1 4 1,-2-2-1,-2 2-1,-3 3 0,-2 0-2,0 5 9,-1 2-3,0 3-3,-3 3 0,3 4 2,-6-1 3,5 6-13,4 0 11,-1 3 1,5 0-8,-3 6 13,2 1 2,3-3-9,3 0 5,1 1-5,2-3 8,3 1 0,2 0-6,2-1 12,2-3-2,3-2 1,5 2 0,-4-7 3,9 0-2,-1-4 3,1-2-6,1-2 2,-2-4 3,-2 0-4,1-4 4,-1 0-6,-6 1 11,4-8-7,-1 0 2,-2-3 5,0-4-10,-2 4-2,-4 4 9,0 2-11,-1 0 20,-4 3 3,1 2 8,0 1 1,-5 2-5,3 3-7,0-2-1,-1 3-11,0 0 10,-2 2-19,0 0 7,-2 15 1,-1-2 15,-2 2-18,1 9 1,-4-1 0,2-5-5,3 2-1,-1-2 8,-2 0-9,2-1 11,2-5-9,-1 5 9,0-1-8,1-7 5,0-4-4,2 6 2,0-6-7,-2-1 6,2 1 8,2-4-4,-2-1 6,0 4 1,0-4-8,0 0 5,19-14-8,-5 3 7,3-7-3,4 1-2,-1-4 4,-2 3-7,-1-3-3,0 4 8,0 0-1,-4 4-5,-2 3 0,-3 3 2,0 0-1,-4 4-3,1 0-10,-2 1 6,1 0-9,-4 2-3,0 0-1,7 4 6,-7 2 5,0 0-1,3 6-1,-3-1 1,0-1 4,3 4-17,-3-1 18,4-2-2,-1 5-2,1-3-3,-4-1 4,7 2 2,-4 2-2,4-4 11,0 0-12,3 2 1,0-5-1,-2-1 8,4 0 6,-1-1-3,3-3 1,0-1 2,0-3-5,3-2-1,-3-3 7,3-3 3,3-2-12,-3-5 8,1-2 1,-1-4 0,0-1 0,-2-4 1,0-5 0,1 2 5,-6 1 12,4-1-3,-7 1 9,3 4 15,-4-2-1,-1 8-3,1 0 5,-6 0 14,7 3 8,-5 3 2,1 3 1,-2 1-2,-1 3-9,1 0-11,-1 1-14,0 1-4,0 3-8,0 0-6,0 0-7,0 0-1,0 0-7,-3 20 3,-1-4-4,-1 3 6,0 7-1,-2 2 0,0-3 0,0 3-3,3-3 2,-4 1-4,3-1 3,-2-1-5,3-4-1,0-2-1,2 2 4,-2-6-4,2 1-9,1-4-6,-3 0-5,4 0-11,0-4-7,-1 1-2,2-3 3,-1 0 5,0 2 0,2-4 8,1 1 7,-1-1 0,7 1 4,-1-4 4,3 0-1,5-4 13,-1 1-7,5-3 7,0-5-3,1-1 4,-3-1-3,3-3 4,0-1-3,-4 0 0,-1-1 0,-1 0 5,-5 4-1,-3-1-3,1 0-6,-3 5 1,-2-7 6,0 8-5,-1 4-7,-2-4 2,0 3-4,0 1 1,0 1 2,0 4-14,0-5-4,0 5-14,0 0 3,0 0 6,-4 14-3,3-2-12,-1-2 3,2 2 4,0 3 1,0 2 4,0 1 4,0-1 2,0-1 4,0-1 12,0 2-10,2 0 10,-4-5 1,2 1-5,0 0 0,0-3 0,0-1 1,0-3 11,0 3-9,2-2 8,-2-2-27,1-1 0,2-1-10,1 1 18,3-1-32,3-6-25,5 2-24,1-2-37,5-6-37,-2-1-31,0-4-27,2 1-7,-4-2-28,-5 3-212,-1-2-526,-3 2 232</inkml:trace>
  <inkml:trace contextRef="#ctx0" brushRef="#br0" timeOffset="166940.6225">17024 11882 263,'0'0'280,"0"0"-23,19-3-15,-4 1-14,11 1-4,0 2-18,14-3-14,-1 3-18,2 2-9,-3 0-20,0 1-17,-8-4-21,8 3-35,-9-1-62,-2-4-75,11 0-89,-10 4-93,-1-4-125,-2-1-402,-2 1 179</inkml:trace>
  <inkml:trace contextRef="#ctx0" brushRef="#br0" timeOffset="167481.5659">17917 11755 123,'-1'-4'219,"1"-1"-2,1 1-11,-1 4-9,-1-6-10,1 6-16,-1-4-20,1 4-15,0 0-12,0 0-11,0 0-15,-14 10-8,8-4-8,-4 9 20,-4 7-7,-3-2-5,0 4-4,3-2-6,-1-1 0,2 4-12,-1-1-9,5-8 2,1 0-13,1 2-6,1-2-9,4-5 0,-1 1-3,1-1-2,2-1-3,0-4 10,0 5-4,0-6 3,4 1 15,-2-4 15,2 2 10,-1-3 17,2 1 3,1-4 7,1 0-7,3-2 8,-3-1-1,1-2-10,2-6-24,2-1-43,3-7 2,-1 0-9,0-1 13,0-2-13,-2 2 1,0 0 3,-5-3-12,0 2 0,-1 4-29,-1-7-24,-3 8 10,-2-2 6,1 9-1,-2-5 15,-1 4-17,-3 3 1,-2-1 8,-1 3 2,-2 4-1,-2 2-2,-2 1 5,0 4 4,-3 5 0,6 1-1,-2 0-5,3 5-10,-1 3-9,6 1-7,0-1-3,1 7-1,4-6 6,3 0-1,1-2 6,2 2 2,4-4 7,5 3 2,-5-2 3,4-9 2,-1 3 8,2-5 4,6-3 8,2 2 6,1-10 4,1 3 7,-1-4 9,3-5 11,-2-3 3,1-1-1,8-7 2,-4-3-9,0-4-3,1 2 9,-10 2 8,0 1-3,-2-1-5,-4-3-4,3 0-9,-5-2 5,-2 1 1,-1 4-9,0-1 0,-3 3 3,-3 7 0,-1 2-4,0 4-10,-3 5 10,1 0-5,-1 0-16,0-1-11,2 3-11,-2 4-5,0 0 0,0 0 1,-7 17 4,1 1 0,-1 7 3,-3 4 3,0 0 2,-1 4-2,0 1 4,1 0 2,-1-2-2,-2 11-1,6-12 0,0 1 4,1-5 1,2 1 0,0-4 1,1 1-2,3-7 2,1-1-1,3-1 8,-2-5-3,2 0 7,-1-1 4,3-1 11,-1 0 11,2-2 13,3-2 13,-1-1 7,3-2 11,-5 2-13,4-3 1,1-1 21,13-3-1,-4 0-6,-6 3 13,0-4-20,0 1-6,6-5-67,5 0 6,-5 0 2,0 0-5,-5 2-14,-2 1-10,-3-2-25,1 0-24,-1 3-35,-4-2-43,-2 1-39,2-1-34,-2-2-38,-3 5-32,-3-2-200,-2 0-539,0 1 239</inkml:trace>
  <inkml:trace contextRef="#ctx0" brushRef="#br0" timeOffset="185841.0195">13944 6567 25,'1'-17'297,"4"3"-10,-3 3-12,1 1-13,-3 0 4,3 5-27,-3-2-8,0 2-10,1-2-14,-1 3-17,0 1-20,3 0-13,-3 3-16,-3-6-17,3 6-20,0 0-11,0 0-12,0 0-10,-2 12 0,0 1-2,-1 12-18,-4 4 2,-1 17-4,-1 5 6,-2 3-10,-10 28 2,7-25-3,-4 21 8,4-20 5,-2-1-9,2 0 21,1 0-18,-1-3-2,4-3-16,-7-1 5,6-4 1,-2-14-2,-2 11 0,8-11-7,-3-2 3,0-2 1,0-7-7,4-3-13,-2 1 21,4-2-23,-2-8 10,4 3-3,0-2 3,-2-5-13,1 2-2,2-3 7,-1 1 17,1-1 6,-2-2 0,2 3 7,1-5-2,-2 2 6,2-2-18,0 0 5,-6-7-4,2 5-18,-2-5-17,0-3-11,-3 0-5,-2-5-2,-2-3-8,-1-3-8,1 0 5,-3-1 0,-1 0-1,0 2 8,3 0-1,-2 0 2,5 5 8,-4-2-4,6 3 10,-1 5 25,4 0 14,0 1 6,0 0 7,2 3-1,2 0 2,-2 2-13,3-1 12,-1 1-12,2 3-12,0-4 5,0 4-7,0 0-7,0 0 4,0 0-1,7 14 3,3-2-3,-3 5 6,7 3-4,-1 4 0,0 2-2,1-2 6,-3 1 5,3 2-6,0-4 5,-3 2 4,4-3-8,-4-1 4,-1-6-1,2 0 1,-2-4-6,0 0 1,-3-3 0,4 1-4,-3-4 2,2-1 14,-1 0 16,1-4 11,5-1 3,4-10 2,3-3-1,4-5-6,8-9-2,-3 2-3,2-8-6,0 4-2,-4-1-8,2 3-1,-7 6-3,0-1-1,-3 3-2,0-2-3,1 3-4,-5 6-2,2-2 1,-8 6-2,-1 2-1,-2 2 3,-2-2 1,-2 1 5,2 2 0,-3 0-3,1 2 2,-1-2 4,0 3-2,-3 1 0,4-3-5,-4 3 1,2-4 4,0 1-4,-2 3 7,3-3-5,-3 3-2,0 0-2,4-2 3,-4 2-3,0 0-2,1-5-3,-1 5 5,0 0-2,0 0-3,0 0 0,0 0-6,0 0 3,0 0-6,0 0 0,0 0 4,0 0-2,0 0 0,0 0-9,0 0 6,0 0-1,0 0-1,0 0 3,0 0-2,0 0-2,0 0-2,0 0 2,0 0 0,0 0-1,0 0 2,0 0 1,0 0-4,0 0-1,0 0 2,0 0-3,0 0 5,0 0 1,0 0-1,0 0-4,0 0 1,0 0 1,0 0 1,0 0-2,0 0 1,0 0-2,0 0 2,0 0 1,0 0 0,0 0 3,0 0 0,0 0-3,0 0 1,0 0-2,0 0 7,0 0-5,0 0-1,0 0-3,0 0 8,0 0-8,0 0 2,0 0-3,0 0 5,0 0 1,0 0-1,0 0-2,0 0-1,0 0 4,0 0-2,0 0-1,0 0-1,0 0 7,0 0-5,0 0-1,0 0 2,0 0 3,0 0-3,0 0-4,0 0 0,0 0 3,-10 7-1,10-7 1,0 0 1,0 0 1,0 0-5,0 0 2,0 0 2,0 0 0,0 0-2,0 0 2,0 0-4,0 0 2,0 0-5,0 0-6,0 0-15,0 0-10,0 0-23,0 0-24,0 0-23,0 0-21,0 0-44,1 6-22,-1-6-30,0 0-14,0 0-14,0 0-17,0 0-5,0 0-3,0 0-2,0 0-11,0 0 8,0 0-3,0 0 15,-10-4-226,0 5-537,-6 2 238</inkml:trace>
  <inkml:trace contextRef="#ctx0" brushRef="#br0" timeOffset="189363.3553">15082 6813 118,'4'-25'195,"3"7"7,-4 0-5,0 1 3,0 0 11,1 7-5,-1-6-9,-2 6 0,1-1-2,-1 1-2,-1 2-9,0 3 6,1 1-23,-1-2-11,0 2-24,0 4-14,3-5-15,-3 5-10,0 0-14,0 0-12,-7 19 7,4 0-5,-2 9 9,-4 17-5,0 5 24,1 3 0,-3-1 10,1 3 8,-2-1 2,2-1-6,0-2 8,0-2-5,2-2-12,2-13-9,-1-2-14,1 2 0,-1 0 2,2-2 4,-4 1 3,2 3-1,-1-7-3,2 0-9,-2 1-2,-1-4-6,2-4-4,0 2-4,1-7-7,-1-2 4,4-1-8,-1-3-6,-2-2-1,5 3-3,-4-4-3,2 0-7,1-3-1,1 0 1,-2-1-5,0-1-2,3 2-1,-2-2-1,2-3 4,0 4-6,0-4-2,0 0-4,-2 5 1,2-5-6,-3 2-4,3-2-7,0 0-3,0 0-18,0 0-29,-5-14-29,2 5-25,-1-8 1,-2 2 4,1-2 5,-5-6 16,2 5 14,1-4 6,0 6-1,0-1 13,0 1 2,-2 2 6,1-2 4,1 3 3,0 0 12,-1-1 20,2 7 15,1 0 12,0 0 9,1 2-1,1 1-1,3 1 0,-3-2-2,3 5-5,-1-4-6,1 4-1,0 0-7,0 0 3,0 0 6,1 17 3,2-4 6,2 3 2,0 2 0,2 6 7,0-5 0,-3-2-1,3 8-3,-2-8 5,2 0 4,-2 0 1,1-1-2,-1-3 3,0-3-4,-2-1-7,2-1 0,1 1 5,-2-4 3,3-1-1,2 0 8,3-4-3,5-4-1,11-3-1,20-13-2,-7 0-4,0-5-5,4 3-4,-5-2-2,-6 0-6,2 4 2,-9 8-3,-5-3 0,-2-1-2,1 3-2,-1 2-5,-6 1 5,-3 3 1,-1 0 5,-4 3 1,1 0 1,-2 0-2,0 4 0,-3-3 4,1 0-8,-3 3-2,4-4-3,-2 4-11,-2 0-9,1-3-25,-1 3-25,0 0-21,0 0-34,0 0-28,0 0-58,0 0-38,0 0-37,0 0-79,0 0-74,0 0-370,-7-7-865,7 7 382</inkml:trace>
  <inkml:trace contextRef="#ctx0" brushRef="#br0" timeOffset="197586.9015">16952 6927 37,'0'0'219,"0"0"-13,0 0-17,0 0-13,0 0-12,0 0-21,0 0-15,0 0-16,0 0-5,0 0-10,0 0-11,0 0 5,-10 2-1,9 1 0,-3 3-3,1 1 0,-1 1 1,0 1 7,-2 0 0,-1 2 1,-1 6-4,0-3 0,0 1 4,-2 2-2,0-3 0,-1 1-4,2-1-2,1 1-2,-2-3-1,3-2-15,0-3 6,2 0-16,0 0 1,3-3-10,0 1 2,-1-1 1,1-2-3,2-2 3,-2 5 2,2-5 28,-3 2-11,3-2 3,0 0 6,0 0 12,0 0 0,0 0 2,0 0-8,7-7-2,-4 0-9,3-2-10,0-2-4,0-3-8,4 0-4,3-8-7,-2 2-3,6 1-13,-3-5 1,0-1-2,3-1-5,-1 0-3,2 1 3,-4 1-8,2 2 6,-1-2 2,2 4-3,-2-1-5,0 2-1,-7 4 2,9-3 0,-4-1 6,-2 3 1,-1 1 2,1 1 1,-3 0-1,1 1-6,-2-2 4,5 5-6,-6-1 6,-3 3-3,6-6 0,-1 0-1,-1 6-2,3-5-6,-2 1 4,-1 3 1,-1 1-4,1 1-1,0 0 6,-3 0 1,-2 2 3,2 3 4,0-2-2,-1 0-3,-3 0 4,4 1-4,-4 3 2,2-5 0,-2 5-4,3-1-2,-3 1 3,0 0 6,2-4-3,-2 4-1,0 0 1,2-2 1,-2 2-1,0 0 0,0 0-2,0 0-2,0 0 1,0 0-4,0 0 0,0 0 0,0 0-3,0 0 0,0 0-6,0 0 2,0 0 2,0 0-8,0 0 2,1 12-5,-1-3 5,0 3 4,0 12 7,2 5 10,-1 4 2,-2-2-1,2 3 0,3 16 6,-1-3 6,1-1 5,-1-11-2,1 2-4,0 9 6,-2-12-6,-1 1-4,2-4-1,-1-3-2,0 2 2,1-10-9,-1-2-1,-1 2 3,2-4-7,-3-4-1,1-1-3,-1 0-1,3-3-6,-3-3 9,0 3-4,0-1-4,0-3 0,0 1 6,0-3-4,0-2 0,0 6 4,0-6-1,0 5-3,0-5 5,0 4-7,0-4 12,0 3-6,0-3 2,0 0-2,0 5-1,0-5 2,0 0-1,0 0-3,0 0 7,0 0-4,0 0-6,0 0 3,0 0-3,0 0 3,0 0 2,0 0-5,0 2 2,0-2 0,0 0-2,0 0-5,0 0 8,0 0-6,0 0-2,0 0-2,0 0 0,0 0 6,0 0-7,0 0 4,0 0 3,0 0-3,0 0 0,0 0 3,0 0-4,0 0-1,0 0 0,0 0-3,0 0 2,0 0 3,0 0-4,0 0 2,0 0 1,0 0-1,0 0-1,0 0 0,0 0 3,0 0 2,0 0-3,0 0-4,0 0 2,0 0 1,0 0-2,0 0 0,0 0-2,0 0 1,0 0 1,0 0-2,0 0 0,0 0-1,0 0 7,0 0 0,0 0-4,0 0 0,0 0 3,0 0-2,0 0 2,0 0-1,0 0-1,0 0-3,0 0 1,0 0 1,0 0-4,0 0 3,0 0 1,0 0-1,0 0 4,0 0-2,0 0 0,0 0-5,0 0 4,0 0-2,0 0 8,0 0-7,0 0-7,0 0-2,0 0 3,0 0 1,0 0 0,0 0 1,0 0-8,0 0 3,0 0 5,0 0-4,0 0-2,0 0-3,0 0 8,0 0-5,0 0 3,0 0-1,0 0-3,0 0 5,0 0-1,0 0 1,0 0 4,0 0-7,0 0-3,0 0 1,0 0 0,0 0 1,0 0 1,0 0-1,0 0 1,0 0 1,0 0-4,0 0 3,0 0 0,0 0 7,0 0-8,0 0 6,0 0-2,0 0 1,0 0-2,0 0-1,0 0 1,0 0-1,0 0 3,0 0-6,0 0 1,0 0-2,0 0 0,0 0 6,0 0-2,0 0 0,0 0-6,0 0 6,0 0 1,0 0 2,0 0 2,0 0-6,0 0 5,0 0-1,0 0 5,0 0-1,0 0 2,0 0-1,0 0-2,0 0 3,0 0-3,0 0 2,0 0 0,0 0-4,0 0 3,0 0-2,0 0-1,0 0-2,0 0-2,0 0-1,0 0-3,0 0 1,0 0-1,0 0 1,0 0 2,0 0-1,0 0-3,0 0 1,0 0 1,0 0 2,0 0 5,0 0-6,0 0-1,0 0 0,0 0 1,0 0 1,0 0-2,0 0-3,0 0 5,0 0-4,0 0 3,0 0 0,0 0-4,0 0 2,0 0 0,0 0 3,0 0 1,0 0-5,0 0 0,0 0 3,0 0 1,0 0-6,0 0 6,0 0-4,0 0 3,0 0-3,0 0 0,0 0-1,0 0 4,0 0 5,0 0-2,0 0 0,0 0 1,0 0-4,0 0 7,0 0-3,0 0 1,0 0 3,0 0 2,0 0-1,0 0 0,0 0-3,0 0 3,0 0 0,0 0-2,0 0-1,0 0 0,0 0 1,0 0 3,0 0-2,0 0-2,0 0 4,0 0-6,0 0 1,0 0 5,0 0-5,0 0-4,0 0 6,0 0-4,0 0 2,0 0 3,0 0-1,0 0 2,0 0-6,0 0 4,0 0-2,0 0-3,0 0 1,0 0 2,0 0-6,0 0 0,0 0 4,0 0-7,0 0-1,0 0-3,0 0 6,0 0-5,0 0-2,0 0 5,0 0-1,0 0-1,0 0 3,0 0 4,0 0-3,0 0 0,0 0 1,0 0 2,0 0 5,0 0-7,0 0 6,0 0-6,0 0 4,0 0 2,0 0-2,0 0 2,0 0 4,0 0 1,0 0-1,0 0 0,0 0-1,0 0 7,0 0-6,0 0-1,0 0 1,0 0 3,0 0-9,0 0 10,0 0 0,0 0-3,0 0 1,-4 2 2,4-2-1,0 0-1,0 0-6,0 0 1,0 0 2,0 0 2,0 0 2,0 0-4,0 0 0,0 0 9,0 0-1,0 0-4,0 0 1,0 0 0,0 0-2,0 0 5,0 0-5,0 0 3,0 0 0,0 0-3,0 0 9,0 0-11,0 0 4,0 0 0,0 0 5,0 0-8,0 0 6,0 0-5,0 0-3,0 0 6,0 0 4,0 0-4,0 0-1,0 0 1,0 0 1,0 0-4,0 0-1,0 0 3,0 0 4,0 0-5,0 0-1,0 0 2,0 0 2,0 0-3,0 0 1,0 0-2,0 0 7,0 0-6,0 0 0,0 0-3,0 0 4,0 0-2,0 0 2,0 0 1,0 0-1,0 0 1,0 0-9,0 0 7,0 0-5,0 0 8,0 0-1,0 0-11,0 0 10,0 0-1,0 0-5,0 0 8,0 0 1,0 0-4,0 0 1,0 0 3,0 0-2,0 0 1,0 0-5,0 0-2,0 0-1,0 0 7,0 0-1,0 0 4,0 0-11,0 0 7,0 0-2,0 0 5,0 0-5,0 0 4,0 0-5,0 0 0,0 0-1,0 0 4,0 0-4,0 0 2,0 0 10,0 0-10,0 0-1,0 0 2,0 0 1,0 0-1,0 0 0,0 0-1,0 0 2,0 0-1,0 0 3,0 0-2,0 0 0,0 0-3,0 0 5,0 0 1,0 0-3,0 0-4,0 0 4,0 0 7,0 0-8,0 0 0,0 0-1,0 0-1,0 0 5,0 0-3,0 0 0,0 0 0,0 0-10,0 0 10,0 0-1,0 0 0,0 0 3,0 0-1,0 0-2,0 0 0,0 0-7,0 0 10,0 0 1,0 0-6,0 0-8,0 0-12,0 0-34,0 0-32,0 0-41,0 0-42,0 0-45,0 0-68,0 0-77,0 0-328,0 0-746,18-8 331</inkml:trace>
  <inkml:trace contextRef="#ctx0" brushRef="#br0" timeOffset="199296.2703">21202 7456 148,'0'0'218,"-1"2"10,1-2 14,0 0-6,-2 5-2,2-5-8,0 0-11,0 0-1,0 0-7,0 0 5,0 0 4,0 0 9,0 0-8,0 0-20,0 0-9,14-13-13,-10 5-16,6-6-24,0-2-2,3-5-2,1-2-11,4-2-7,1 0-16,-2-2-8,9-14-5,-9 15-3,0-3-1,0 1-8,1-2-4,-5 3 6,4 1-1,-4 3-1,-1 2-7,0-1-10,0 3-3,-5 4 16,-2 5 3,3-1-4,-4 1-7,2 1-4,-1-1-6,0 3-4,2-5-7,-2 4-4,1 0-5,-2-1-5,-1 2 4,2-2-3,-2 3-2,3-2-1,-5 4 2,2 1 0,0-1-6,-1 1 1,0 0-1,-2-1-2,0 4-4,0 0-1,0 0-1,6-3-2,-6 3-1,0 0-2,0-4-5,0 4-3,0 0-1,0 0 1,0 0-2,0 0 0,4 10 0,-4 0 2,3 5-2,0 3 6,1 6-2,3 7 0,2 3 0,-1 12 0,-2-12 9,4 12-8,-2-9-1,3 10 0,1-3 1,-5-10 1,0 0 2,1 1-3,1-5-1,0 4 2,1-2 8,-3-5-10,0 2 2,0-6-5,-4-5 3,3 1 0,-2-1 5,0-1-4,-1-5 0,1-3 0,-1 0 1,0-1 0,-2-3 3,-1 2-3,2-2 2,-1-2-1,-1 1 6,3 1-5,-3-5 5,-1 4-4,1-4 0,0 0-1,2 4 2,-2-4-1,0 4 0,0-4-2,0 0 3,0 0-7,3 3 8,-3-3-2,0 0 2,0 0-8,0 0 3,0 0-2,0 0 0,0 0 3,0 3 5,0-3-9,0 0 1,0 0 4,0 0-4,0 0 3,0 0 2,0 0-3,0 0-2,0 0 0,0 0 3,0 0-1,0 0-3,0 0-2,0 0 6,0 0 0,0 0-7,0 0 5,0 0-2,0 0 3,0 0-1,0 0 4,0 0-1,0 0-3,0 0 0,0 0-2,0 0-10,0 0-17,0 0-23,0 0-39,0 0-30,0 0-36,0 0-34,0 0-30,0 0-70,-10-10-82,9 6-70,-3-5-287,-2 1-788,-1-3 350</inkml:trace>
  <inkml:trace contextRef="#ctx0" brushRef="#br0" timeOffset="200627.6419">18547 3789 146,'4'-11'251,"-1"0"-3,0 4 2,0-1-35,-2 2-11,2 2-15,-3 0-20,1-1-17,-1 5-18,0 0-12,0 0-14,0 0-4,0 0-9,-4 19-5,-2 6 15,2 7 0,-6 12 3,-1 7 0,-3-2-11,1-1-6,-1 3 11,0 2-3,1-8 0,-2 0-5,6 4-5,-6-5-6,5-11-8,2-3-10,-1 0-2,2-1-5,3-4-10,-1-7-10,2-3-8,0 2 10,1-6-4,0-1-5,0 0 1,2-3 0,-3-1-5,3 0 4,0 0 6,0-2 8,0-4 18,2 3 20,-2-3 13,1 2 16,-1-2 11,0 0 5,0 0 5,0 0-4,0 0-4,0 0-15,0 0-6,0-16-1,2 6-3,-2 4-3,2 0-15,0-1-9,-1-3-8,4-1-11,1-7-22,9-6-13,0 2-4,7 0-6,-2 3 1,1 2-9,-4 5-4,-1 3-4,-1 1-3,5 3-14,-3 2-11,-3 3-3,0 5 6,0 2-1,0 1-6,-2 3-1,0 1-15,-2 4-3,-2 0-3,-2 1-6,1 11 3,-1-2 2,-5-2-2,-2 2 0,-5 0-3,1-5 8,-1 0-2,-7-1 14,3-4-5,-2-3 4,0-2 3,-6 3-7,-3-2-9,2-1-2,-3-2-8,0-6 6,-1 2 2,3-3-18,3-4-3,2 1-8,0-1-8,3 0-7,0-1-20,-1-6-7,6 4-21,1 3-31,1-6-34,2 1-41,4-3-16,1 1-203,5-4-519,2 0 229</inkml:trace>
  <inkml:trace contextRef="#ctx0" brushRef="#br0" timeOffset="201182.5737">19144 3892 15,'0'-12'293,"3"3"-8,-3 1 4,0 3-11,0-2-25,0 5-33,-3-2-24,3 4-21,0 0-23,0 0-13,0 0-12,-3 18-16,-1 1-16,-6 25 1,-2 4 4,0 8 9,-6-3-6,5 1-4,-1-2-8,-1-3 11,4 1 2,-4-5-8,6-10-12,-1-3-2,0 2-6,0-2-6,4-6-5,-4 0 0,3-1-3,3-10-2,-3 0-5,6-4 10,-1-5-18,1 0-7,-2 0 14,2-1 8,-1-1 16,2-2 8,0 2 16,0-4 6,-1 3 2,1-3 5,0 0 0,0 0-7,0 0 0,0 0-3,0 0 0,0 0-15,0 0-13,0 0-10,7-18-7,-4 8-6,0 0-8,2-7-5,2 0-6,5-7-12,-4 0-22,10 2-4,-6 1-1,3 0-4,2 2 1,-9 7 0,2 1-5,2 0 1,-1 3-5,-3 1 3,2 2-6,4-1-8,-7 5-9,4 1 0,2 3 3,3 4-4,-4-2 6,1 5-3,0 4 1,-5-1 2,2 2 0,-4 1-17,-1 2 9,-2 0 5,0 2 0,-1-3 3,-1 1 5,-4 0 1,-3 1 5,2-4-8,-2 2 12,-2 0-4,0-5 3,-1 0 3,-1-2-1,-2 1 0,-4-1 6,3-2 3,3-4-1,-1 1-6,0-2 7,3 1-5,-2-4-6,2 1-17,-3-1-19,3 0-21,1 0-27,1-1-20,1 1-14,5 0-45,-10-2-46,6 0-77,0-1-62,4 3-232,-2-2-645,2 2 285</inkml:trace>
  <inkml:trace contextRef="#ctx0" brushRef="#br0" timeOffset="202956.6814">19846 4478 59,'0'0'209,"0"0"-7,1 4-1,-1-4-11,0 2-7,0-2-6,0 0-6,0 0 0,0 0-4,0 0-2,0 0-1,0 0-6,0 0 3,0 0-9,0 0-2,0 0-1,11-6-14,-7 2-19,-1-4 1,3 0-1,0-1-12,-2 1-3,2-3-10,-4-2-10,3 1-12,-3-1 3,3-3-3,-4 3 11,3 1-5,-4 0 0,2 1-9,-1-1 2,-1 2 9,0 0-40,-1 0 5,-1 1-5,1 3-1,-2-2-9,2 2 0,-4-1-6,0 1-3,1 0-4,-2-1 0,0 4-8,-1-1-7,-3-2-1,-1 5-8,-2 1 6,-2 1-3,1 4-5,-2-1 3,2 3 1,-2 0 2,-3 2 1,1 5 2,0 1-2,2-1 2,0 4-2,5-4 0,-3 8 0,5-6-4,1 2-3,1-1 2,0-2-1,4 2-4,-1 2 7,1 6 2,0 2 4,3 0-10,0-8-1,0-1 19,3-1-7,-1-6-5,0 0-5,4 1 1,-2-4 8,2-2 1,2 1 0,-4-3 15,4-3-7,4-1 5,1-1 2,0-5-3,1-1 6,-3-4-3,3 1 4,3-10 4,-3 1 3,0-1-7,0-4-6,-1-1 4,-2 0-6,3-3 3,-4 3-4,1-1-3,-1 2 6,-3 8 25,-2 0 13,0 2 9,-3 5 8,-1 4-7,2-3-17,-2 4 2,2 0-12,-1 1-4,-2 0-10,0 3-22,0 0-18,0 0-15,0 0 9,0 0 2,-5 18 10,2 0-10,-1 9 9,-1 1 1,0 2 5,1 0 13,1-3-3,-1 2-9,0-2 3,4 0-2,0-2-1,0-4 0,3-4-3,-2 0 0,2-2 3,0-5 1,2 2 2,-3-1 0,3-3-1,1 1 5,3-4 3,-1 0 3,3 1-3,-1-3-1,3 0-2,-1-7 7,0 2-5,0-2 0,-2 0 9,0 1-3,1 0-2,-2-3 2,-5 3 3,4-1-6,-2 1 3,-2 2-2,1 0-11,-1 0 7,-3-3-27,-1 4-21,7-1-29,-7 1-28,4-2-58,-4 2-48,5 0-72,-2-3-64,-3 3-253,8-1-648,-3-2 288</inkml:trace>
  <inkml:trace contextRef="#ctx0" brushRef="#br0" timeOffset="203488.0587">20654 4366 102,'0'0'307,"0"0"5,0 0-6,0 0 8,-3-7-22,3 7-22,0 0-28,0 0-18,0 0-27,0 0-20,0 0-15,9 0-12,-9 0-7,14 2 9,1 1-16,9 0-11,3-2-8,4 2-11,-1 4-10,10-2-10,-10 1-8,-2-2-4,-1 1-8,1-1-40,-2 0-36,-4-3-34,-5 0-40,-7 1-30,-1 1-40,-1-2-40,-3 2-43,1-3-36,-2 3-39,-4-3-161,0 0-513,0 0 226</inkml:trace>
  <inkml:trace contextRef="#ctx0" brushRef="#br0" timeOffset="204097.4918">20606 4577 201,'-7'2'265,"4"3"-17,-1-3-11,4 2-1,0-4 15,7 6-1,8-3-13,8 1-12,7 0-19,14 0-25,3-2-17,-3-2-14,5 3-28,-1 0-33,-4-3-40,-3 4-45,-12-3-32,0-5-42,0 0-42,-2-1-54,-3-7-38,-3 0-38,-3-2-141,-8-1-414,1-9 184</inkml:trace>
  <inkml:trace contextRef="#ctx0" brushRef="#br0" timeOffset="204132.5233">21175 4391 1,'-10'-27'139,"-1"8"21,1-5 10,0 11 25,2-2 8,1 7 23,4 0 5,-4 1-8,4 1-21,-1 2-29,4 1-21,0 3-18,0 0-6,0 0-11,23 14 2,-4 1-1,2 2-5,12 10-3,-9-6-9,5 9-6,-6-4-16,-5-1-1,-4 2-12,0 1-1,-7 1-8,-1 1-3,-4-4 2,-4 1-13,-2-1-10,-5 0-25,-2-3-31,-2 1-30,-1-2-43,0 0-41,0-3-46,4-5-57,-1-3-247,5-2-526,2-7 233</inkml:trace>
  <inkml:trace contextRef="#ctx0" brushRef="#br0" timeOffset="204166.5408">22064 4211 233,'0'-33'264,"0"5"-23,-7 3 0,1 0-1,-4 8-3,2 0-18,-1 5-16,-2 3-19,2 3-21,-2 4-9,-2 7-26,-6 7-12,-4 10-6,4 7-13,-8 15-9,3 2 6,2 9 2,-7 19-9,4 2 7,4 4 3,7-24-2,1 1-6,-11 21 1,13-17 13,-2-6-3,5-3 1,-5 0-1,2-3-3,0-4-7,-4-1-8,7-12-10,-3-1-3,5-2-10,-5 0 0,4-12-31,0 1-38,4-2-59,-4-1-56,2-7-55,3-3-75,-1-2-96,3-3-254,0 0-656,-11-14 290</inkml:trace>
  <inkml:trace contextRef="#ctx0" brushRef="#br0" timeOffset="204727.9387">21668 4671 230,'0'-7'313,"0"7"-4,3-9-19,-1 4-9,-2 5-21,2-5-9,-2 5-27,7-5-25,4 2-10,9 0-14,7 1-14,11 0-3,6 2-20,-4 0-10,7 3-16,-6-3-5,-3 1-9,-10 0-13,-5-2-18,-8 1 6,-1 3-3,-5-2-13,-1-1-14,-5 3 13,-3-3-10,7 1-1,-7 3-8,0 2-5,-1 4 12,-5 1 3,2 4 9,-5 2 0,0 1 0,0-1-5,3 0-11,2-3-4,-2-3-8,4 2-25,0-4-22,0 3-23,2-3-17,2 4-25,2-3-18,2-1-32,4-2-35,-3-6-61,10-1-52,-3-5-47,0-3-205,-1-6-578,2-3 256</inkml:trace>
  <inkml:trace contextRef="#ctx0" brushRef="#br0" timeOffset="204764.9655">22223 4422 93,'-4'-17'121,"3"1"-14,-1 7 14,2-3-33,0 7-50,2 3-32,-2 2-17,0 0-25,0 0-53,5 22-94,-2-5 42</inkml:trace>
  <inkml:trace contextRef="#ctx0" brushRef="#br0" timeOffset="204807.9976">22329 4632 106,'0'0'336,"0"-19"16,0 19-1,0-6-7,0 6-40,3-5-38,-3 5-25,0 0-27,0 0-23,0 0-19,0 0-31,0 0 1,-7 35-19,-2-11-11,4-5-8,-2 6-10,-3-1-10,3-7-10,0 0-6,1 0-9,0-5 3,2-2-13,0-1-4,0-3 3,2 1-6,-2-5 2,4 3 29,0-5 35,0 0-3,0 0-12,0 0-10,0 0-18,14-30-6,0 9-6,4-5-3,0 0-10,5 3-11,1 2 3,3 3-16,-6 2 4,0 4 3,-6 4-6,-3 3-3,-1-1-12,-4 4 0,0 2 5,1 4-1,-3 0 0,1 5-6,-2 3 2,-3 1 2,-1 8 6,0 4-4,0 1-4,-2 1-31,-1-1-26,0-5-47,0 3-24,3-5-41,2 0-45,-1-2-15,4-1-31,1-5-29,4 1-31,6-5-235,5 0-598,1-3 265</inkml:trace>
  <inkml:trace contextRef="#ctx0" brushRef="#br0" timeOffset="205433.4393">22777 4867 247,'32'-28'99,"-1"-2"1,-7 9 22,0-1 27,-3 1 34,-4 1 10,-3 0 17,-7 8 18,2-1 16,-6 4-17,-1 2-24,-4 2-18,-3 3-22,-10-3-16,-1 7-6,-12 3-13,-11 7-11,2 1-2,9 0-16,1 1-13,6 2-5,1 0-6,3 2-8,0 1-4,10-4-13,-1-1-15,3 1-5,0-6-1,5 4-11,0-4 5,6 0-4,1-3-4,4 2 7,6-4-16,4-5 3,0-5-5,0-2-4,1-3 3,0-3-2,-1-4-7,0-2 3,0 0 2,3-1 2,-11 4 5,-3 5 24,-3 3 15,-4 1-2,1-1 5,-3 4-11,2 0-9,-3 3-3,0 2-2,0 0-8,0 0 2,-21 12-1,13 0 0,-1 2-7,-1-2-6,3 0-2,0 0 5,3 0 1,1 1-15,0-1-5,3-1 3,0 1-8,3 3 13,4-5 1,0 2 4,6 1 2,5-2 2,3-3-2,-5-4 5,8-1 3,-3-2 17,1-4 24,3-6-20,1-2 6,-2-6 5,2 0 7,7-12 2,-2 3 1,-2-6-1,-10 8 8,8-13-3,-5 1-10,-2-5 0,-1-4-7,-4 0-6,-1 2 4,-7 14-2,0 0 8,0-3 2,-4 8 48,-2 3 2,-2 9 1,1-3-7,0 3-1,-3 2-4,3 3-17,-3 2-20,3 2-31,0 3-19,-7 3-10,-1 5 10,0 6-6,-5 7-2,2 6-3,1 7 8,-4 8-1,4 3-5,1 6 12,1-4-8,2-2 2,2 3 3,0-13-9,1-2 5,-1 1-3,-2-3-15,6-3-3,-3-2-6,0-6-10,3-3 3,-5 0-16,5-1-2,0-5 3,-2 0-22,2-1-23,0-3-23,0 3-31,-1-3-40,1 0-46,-3-1-52,3 3-77,-3-5-256,-1 6-676,-3-2 300</inkml:trace>
  <inkml:trace contextRef="#ctx0" brushRef="#br0" timeOffset="206017.8609">21892 5704 190,'-14'0'381,"8"0"-33,0 0-26,1 0-21,1 0-13,4 0-6,0 0-21,0 0-6,0 0 3,0 0-7,31-9-12,-6 0-16,12-7-10,1 0-24,0-1-13,0-3-14,-3-2-2,-4-3-8,1 0-6,-12 4-9,1 1 0,-8 2 5,-3 2 3,1 3-2,-2-1-5,-5 0-9,0 5-13,-2 0-9,-2 2-19,-2-5-10,-2 6-9,-2 2-15,-5 4-2,-3 4-20,-1 2-2,-8 9-5,3 2-6,3 1-4,2 7-5,2-2-6,5 5-3,2 2-4,6 1 2,0 3-5,7-3 6,0 3 1,2-3-1,1-2 3,0 0-4,-2-5 4,0-6-3,-1-3 1,-4-3-1,1-3 2,-2-1 4,-1-4-2,-1 1 3,0-2 4,0-3 1,0 0-6,-6 2-12,6-2 9,-22-8-15,7 3-19,-5-2-11,-1 1-18,4 1-21,4 1-23,3-1-43,3 2-24,-1 0-46,2 2-31,2-1-45,1-3-58,3-2-54,7 2-11,4-4-240,9-4-709,1-2 313</inkml:trace>
  <inkml:trace contextRef="#ctx0" brushRef="#br0" timeOffset="206686.3338">22453 5502 53,'38'-30'198,"-6"-4"22,1 5-4,-11 8 4,-1 3 15,-2 0 31,-7 3 23,-5 10 17,0-7-12,-1 9-10,-2 0-27,-2-1-26,-1 1-23,-1 3-12,0 0-23,0 0-21,-6 22 20,-6-2 2,-2 9-4,-9 6-6,6-5-14,-4 8-16,0 2-12,8-8-11,1 1-14,-1-2-4,-4 11-15,9-10-5,3-2-10,0-1-6,3 0-10,2-2-4,2-1 1,1-6-9,2-3-4,2 0-5,3-3-7,4 0-2,3-2-8,5-2 2,1-8 2,1-4-10,1-5-6,2 0-1,1-3 3,-1-6 2,1-1 1,6-5-5,-11 1 2,-2-2 5,-1-1 2,-4-1-5,-3 2-1,1-1 0,-4 2 7,-6 7 1,2-1-2,-5-2 1,-1 7-1,-4 2-11,1 0 0,-4 2-2,-7 1 1,-3 5-1,-7 5-1,-4 6 5,4 2-3,-4 2-2,4 0-2,4 0-2,3 5 3,3-5 0,-1 6 1,5-3-3,3-3 2,0 1-4,4-3-3,1 2-3,2-2 3,2-1-1,4-2-8,1-2-2,3-2-6,2-2-8,4-3-10,-1-3-11,5-4 3,1-3 4,-1-3 0,1-5-3,-3 1 7,1 2 8,-8 3 11,-3 5 19,-1-1 8,-1 0 10,-2 4-9,-1-1 6,-2 1-3,2 1-3,-3 3 2,0 0-2,0 0 0,-6 12 4,1-3-14,-1 2 11,-1 3-3,3 1 12,0-1-18,1-1-2,0 3 8,2-1-5,-1-3 6,5 0-4,-1-2 4,2-1 4,7 3 5,-1-7 1,4-1 3,10-1-4,0-3 2,-3-4 4,3-4-1,1-5-4,0-3-5,8-11-5,4-6-4,-8-4-1,2-5-5,0-2 6,-7-3-9,3 1 8,-6 3 9,0 1 4,-6 14 21,-6 1 17,1 3 26,-3 10 11,-4 4 2,0 3-6,-2 2-9,-1 0-17,3 0-6,-3 5-7,0 0 1,-13 15-3,-5 6-3,1 5 0,-4 11-5,1-6-5,-4 9-1,5 1 0,5-11-4,-5 10-3,8-7-6,1-1 9,0-3-11,3 0 0,3 0-5,-1-3 3,3 0-2,2-8 0,0-1-2,1 0-2,4-1-4,0-5 11,4 3 1,3-4 0,1-2-2,2-1 2,7 0-1,0-7 0,2-5 8,-3-2-4,6-7 4,-2-1-1,2-2-1,-4 0-2,-4-4 3,1 1 5,-2 0-1,-2 2 9,-8 5 4,1-1 8,-5 5 3,0 2-1,-4 0-5,3 0-3,-3 4-12,0-1-1,0 4-10,0 0-5,-17 10 2,6-1-6,1 3 2,0 0-9,0 5 4,3-1-5,0 0-2,0 1-1,4-3 1,-1-1 1,1 3-1,0-2-9,5-2-10,-2-1-13,4-1-21,-2-1-20,3-2-39,-1-2-36,2 2-76,1-4-86,4-7-89,-1-4-329,-3 1-803,5-3 355</inkml:trace>
  <inkml:trace contextRef="#ctx0" brushRef="#br0" timeOffset="207242.7297">23166 5614 19,'-10'-4'460,"4"3"-58,3 0-43,3-2-7,0 3 3,0 0-3,24 2-4,0 1-30,18 4-27,2 1-31,-2 3-28,-4-3-51,-7-1-56,-5-2-46,-1-1-61,-4 0-50,-6 0-54,-2-4-53,-6 1-48,3 0-55,-7-2-33,1 1-33,-4 0-173,0 0-520,0 0 231</inkml:trace>
  <inkml:trace contextRef="#ctx0" brushRef="#br0" timeOffset="207279.755">22412 5541 11,'-6'-4'349,"2"-1"2,1 3-1,-1 0-19,4 2-20,-3-4-20,3 4-25,0 0 1,0 0-9,17-1-6,0 1-15,7 0-7,4 0-25,13 2-15,7 1-16,1-1-35,-1 0-43,-3 1-77,-4-5-76,0 0-66,-17 1-73,-1 2-77,0-2-89,-10 1-191,1-2-599,-7-2 265</inkml:trace>
  <inkml:trace contextRef="#ctx0" brushRef="#br0" timeOffset="245443.4281">13007 3822 56,'3'-8'121,"0"-1"-6,-2 3 1,2 1-6,0-1-5,0 1-2,-2 0-13,1 3-5,-1-1-7,-1 3-7,0 0-8,0 0-25,0 0 10,0 0 3,4 19 14,-7 1 5,4 6-5,-3 7 6</inkml:trace>
  <inkml:trace contextRef="#ctx0" brushRef="#br0" timeOffset="245953.8339">12747 4130 1306,'0'2'67,"-2"4"-97,2-4 47,0 0-36,0 1 18,0-2-10,0-1 0,0 3 12,0-2 2,0-1-10</inkml:trace>
  <inkml:trace contextRef="#ctx0" brushRef="#br0" timeOffset="248172.1211">19482 4852 129,'-23'-5'146,"-2"0"4,5 1-3,-3-1 3,10 2 14,-1 1-7,6 2-9,0-3-13,3 2-15,0-2-12,0 3-15,5 0-12,0 0-7,0 0-4,0 0-4,18 7-7,-1-4-6,9 4-4,14 2-17,-3-1-3,7 1-5,-1-3 2,0 2-4,0-1-1,2 2 3,-1-2 0,-2 0-8,0 1 1,-13-3-6,-3-1-5,0 1-9,-4 0-18,-1 0-10,-5-3-24,-9 1 1,0-1 7,-1 0-4,-5 0 6,3-2-12,-4 0-21,0 0-17,0 0-28,-21-6-3,0 3 1,-1 2-2,-16-5-93,9 3-236,-13-1 105</inkml:trace>
  <inkml:trace contextRef="#ctx0" brushRef="#br0" timeOffset="248734.4325">19692 4925 657,'-42'-1'-23,"-2"0"19,1-1 15,3 2 13,12 0 12,-2 4 23,6-4 12,-1 0 15,10 3 11,5-3-4,1 0-15,2 0-5,4 2-5,1 0-6,2-2 11,0 0 0,14 10-7,0-6 2,11 4 3,3-3-8,17 7 0,2-5-11,-1 3 3,5-3-9,-6-2-2,0 2-12,0 1-20,-15-5-25,8 3-21,-14-1-26,-2-2-19,-5-1-35,-3-2-28,-7 1-136,0-1-300,-7 0 133</inkml:trace>
  <inkml:trace contextRef="#ctx0" brushRef="#br0" timeOffset="249313.8422">19447 5048 51,'-27'2'181,"6"-2"0,7 0-19,4 1-17,3-1-20,2 1-6,3 0-9,2 3 0,4 0-3,6-1-2,11 7 2,5-2-7,13 2 0,3 2-6,1-3 3,3 2-10,2-5-4,1 0-8,-5-1-10,-2 2-3,-2-2-11,-12 1 2,-3-3-12,-1 2-14,-8-5-11,-2 3-4,-6-3-6,1 0-1,-4 0 2,-2 0-13,-3 0-39,0-3-39,0 3-16,-13-8-15,-1 1 4,-8-2 11,-6 4 7,-10-8-6,-2 6 12,1-2 8,-1 4 18,1 3 18,-1-5 12,2 2 10,9 2 12,2 1 5,0 0 18,3 2 13,0 0-1,10 0 17,4-1 4,0-1-7,6 4-13,-1-1-2,3 2 2,2-3 0,7 5 11,3-4 9,7 3-2,7 3 7,5-1-3,15-1-1,-1 2 1,7-3-5,-6 1 0,-1 0-3,1 1-4,-4-5-5,-12 4-1,-3-4-7,0 1-1,-2 3-4,-9-3-12,-6-2 1,0 1-4,-3 0-1,2 0 6,-4-2-1,-3 1-32,0 0-18,0 0-21,-10-9 2,-4 2-1,-7 2-7,-6-4 0,0 4 4,-12-5-3,-2 3 7,3 0 3,0 2 14,0-3-1,8 3 14,0 2 16,-8-2 18,11 2 4,6 2 3,5-1 16,2 3-6,4-2 1,-1-1-12,5 2 1,2 2 2,4-2-1,0 0 7,0 0 15,13 10 8,2-6 10,8 2-4,5 1 6,10 1-5,4-2-2,2-1-6,1 2-2,-3-4-15,-4-2-21,-7 2-31,-4-1-32,-4-1-23,1-2-43,-10 1-182,-4-1-335,-1-3 148</inkml:trace>
  <inkml:trace contextRef="#ctx0" brushRef="#br0" timeOffset="249880.2442">12989 3838 1,'0'-6'173,"3"1"2,-2 1-1,-1 1 1,0-1-5,0 4 1,4-5-9,-4 5-1,0 0-26,0 0-19,0 0-14,0 0-7,-5 20 1,-1 4-4,-1 10-7,-1 1-8,-4 14 6,1 0-14,-2 2-10,4-2 1,0-14-8,-2 9-4,2-12-4,2-1-9,0-2 1,3-1-5,0-8-6,1-2-2,0 1 1,0-6-12,2-4-11,1 3-24,-4-2-19,2-4-21,1 1-25,0-2 1,-1-2-53,2-3-23,0 0-32,0 0-133,-1-21-353,2 5 157</inkml:trace>
  <inkml:trace contextRef="#ctx0" brushRef="#br0" timeOffset="250408.5525">13009 3738 62,'-1'-5'170,"1"5"3,0 0-18,-15 10-9,1 7-13,-6 0-8,2 6-7,-2 1-15,-1-2 1,0 5-8,1-3-6,-1 2-1,2-6 0,2-1 3,5-6-1,1 1 7,1-4-6,3-2-2,1-2-5,1-2 2,2 1 0,0-2-1,0 0 13,3-3-5,-1 4 2,1-4 0,-1 2-12,1-2-7,0 0-4,0 0-10,10-24-5,2 3-7,2-6-2,3 4-12,1-3 4,2 5-3,-1-3-2,0 5-4,1 2-3,1 2 6,-3-2 0,2 5 2,1 1-4,-4 7-1,-1-1 2,-1 8 2,8 1-1,-8 1 3,4 3-9,2 2 0,-2-1-3,-1 4 4,-5-2-6,7 7-9,-4-4-16,3 3-24,-2-2-37,-6-1-43,6 2-42,-5-3-42,4 4-52,0-6-57,-5-2-188,8 5-526,-4-8 233</inkml:trace>
  <inkml:trace contextRef="#ctx0" brushRef="#br0" timeOffset="254487.9283">14493 3709 16,'0'0'220,"-1"-5"-9,1 5-11,0 0-17,-3-4-20,3 4-16,0 0-18,0 0-8,-10 16-7,0-5-10,-1 8-5,-4-1-7,0 1-5,5-4-2,-1 0-9,4-3-9,-3 4-5,5-8-4,-2 2-3,3 1-1,-1-6-5,1 0 5,1 3-6,1-4 9,0 0 2,-1 0 13,0 0 5,3-4 6,-2 2 1,2-2 9,0 3 1,0-3 2,0 0-4,0 0-14,2-12-7,1 4-13,3-3 0,-1-5-6,3-1-2,-1 3-6,2-7-6,1 3-6,3-1-2,-5 2-2,5-5 0,-3 10-2,1-4 0,-1 5-6,0 0 4,-4 3-2,-1 2 1,2 3-12,-3-1 1,-1 2-5,2 2 1,-5 0 8,8 2-11,-2 2 9,-1 2-7,2 1 4,2 5 10,-2-4-8,3 8 3,0-2-2,-2 1-1,6 8 1,-6-9-2,2 0 0,0 0 1,0-1-3,-1 1-1,0 0 2,-3-2-6,1 0 5,-3-4-2,1 2-2,2-2-1,-5 0-1,1-5 9,1 3-14,-1-1 3,-3-1 1,2-1-2,0 1 7,0-3-1,-2-1-4,1 4 8,-1-4-4,0 4-3,0-4 4,0 0-9,0 0 0,3 2 6,-3-2 3,0 0 0,0 0-3,0 0 2,0 0 3,0 0 11,0 0-5,0 0 1,0 0 5,0 0-10,0 0 8,7-1-4,-7 1-2,0 0-2,0 0 0,0 0 2,0 0-12,0 0 8,0 0-3,0 0 6,0 0-6,0 0-6,0 0 3,0 0 5,0 0-7,0 0-2,0 0 3,0 0 0,0 0-2,0 0-11,0 0 13,0 0-1,4 1-3,-4-1-5,0 0 3,0 0 1,0 0 3,0 0 3,0 0-9,0 0 10,0 0-5,0 0 0,0 0 2,0 0-4,0 0 5,0 0-4,0 0-1,0 0-4,0 0 3,0 0 0,0 0 6,0 0 0,0 0-9,0 0 4,0 0 2,0 0-4,0 0-1,0 0-3,0 0 13,0 0-7,0 0 2,0 0 2,0 0 2,0 0-6,0 0-3,0 0 3,0 0-1,0 0 6,0 0-1,0 0-8,0 0 7,0 4 1,0-4-15,0 0 13,0 0 1,0 0 5,0 0-6,0 0 1,0 0 1,0 0-1,0 0-2,0 0 8,0 0-8,0 0 11,0 0-7,0 0 3,0 0-2,0 0-3,0 0-2,0 0 0,0 0-4,0 0 5,0 0 0,0 0 1,0 0 4,0 0 1,0 0-12,0 0 15,0 0-2,0 0-9,0 0 3,0 0-5,0 0 3,0 0-5,0 0 3,0 0 3,0 0 2,0 0-1,0 0 1,0 0 3,0 0-2,0 0-4,0 0-2,0 0 15,0 0-13,0 0 2,0 0-6,0 0 4,0 0 2,0 0 19,0 0-18,-5 6 6,5-6-8,0 0 1,0 0-12,0 0 8,0 0 10,0 0-6,0 0-8,0 0 9,0 0-8,0 0 0,0 0 3,0 0 12,0 0-15,0 0 3,-5 0 0,5 0 1,0 0 2,0 0-1,0 0 1,0 0 13,0 0-14,0 0 4,0 0 0,0 0-4,0 0-11,0 0 13,0 0 1,0 0-2,0 0 4,0 0-6,0 0 7,0 0-10,0 0-1,0 0 18,0 0-10,0 0-11,0 0 12,0 0-3,0 0-2,0 0-1,0 0 10,0 0-11,0 0-4,0 0 3,0 0 3,-4 0-7,4 0 11,0 0-3,0 0 4,0 0-4,0 0 1,0 0-8,0 0 8,0 0 3,0 0-3,0 0 3,0 0-6,0 0-2,0 0 9,0 0-3,0 0 2,0 0-3,0 0 0,0 0 3,0 0-6,0 0 2,0 0 3,0 0-3,0 0-2,0 0 6,0 0 1,0 0-2,0 0-5,0 0 4,0 0 3,-1 4-7,1-4 1,0 0 2,0 0-11,0 0 11,0 0 9,0 0-12,0 0-3,0 0 0,-4 1 9,4-1-6,0 0 11,0 0-12,0 0 4,0 0-7,0 0 8,-2 3 1,2-3-5,0 0-1,-3 1 2,3-1-2,0 0 6,0 0-4,0 0 6,0 0-6,0 0-2,0 0-4,-4 3 4,4-3 0,0 0 4,0 0-3,0 0 0,0 0 4,-4 3-2,4-3 5,0 0-10,0 0 0,0 0 13,0 0-10,0 0-3,0 0 10,-3 2-13,3-2 3,0 0 2,0 0 6,0 0 1,0 0-2,0 0 2,0 0 5,0 0 1,0 0-3,0 0-5,0 0 9,0 0-10,0 0-1,0 0 3,0 0 2,0 0 2,0 0-2,0 0-4,0 0 9,0 0 3,0 0-11,0 0-7,0 0 7,0 0-3,0 0-1,0 0 4,0 0-2,0 0-2,0 0-2,0 0 2,0 0 6,0 0-3,0 0-6,0 0 3,0 0-3,0 0-5,0 0 0,0 0 0,0 0-3,0 0 7,0 0 2,0 0-6,0 0 6,0 0 7,0 0-10,0 0 14,0 0-9,0 0-3,0 0-5,0 0 3,0 0 3,0 0 1,0 0-2,0 0-2,0 0-2,0 0 1,0 0 0,0 0 6,0 0-8,0 0 4,0 0-1,0 0 4,0 0-3,0 0 3,0 0 4,0 0-4,0 0-2,0 0 5,0 0-3,0 0-4,0 0 4,0 0 2,0 0 4,0 0-3,0 0 5,0 0-4,0 0-4,0 0-4,0 0 2,0 0 0,0 0 2,0 0 0,0 0-9,0 0 10,0 0-5,0 0-1,0 0 7,0 0-1,0 0 3,0 0-5,0 0 7,0 0-1,0 0 1,0 0-4,0 0 1,0 0 4,0 0 3,0 0-7,0 0 5,0 0 14,7-8-27,-7 8 10,0 0 1,0 0-2,0 0 0,0 0-2,0 0 5,0 0-11,0 0 12,0 0-2,0 0-3,0 0 3,0 0-2,0 0 4,0 0-7,0 0 2,0 0 5,0 0-4,0 0-4,0 0 3,0 0 3,0 0-6,0 0 11,0 0-6,0 0 3,0 0-9,0 0 0,0 0 8,0 0-1,0 0 2,0 0 10,0 0-9,0 0-9,0 0 3,0 0-2,0 0 13,0 0-13,0 0 6,0 0-3,0 0-2,0 0-7,0 0 4,0 0 5,0 0-4,0 0 2,0 0 3,0 0 1,0 0 0,0 0 5,0 0-5,0 0-8,0 0 4,0 0 0,0 0-5,0 0 7,0 0 1,0 0 0,0 0-2,0 0-6,0 0 8,0 0 11,0 0-17,0 0-1,0 0 4,0 0 0,0 0 2,0 0 3,0 0-6,0 0-4,0 0-3,0 0-1,0 0-5,0 0 6,0 0-3,0 0-1,0 0 4,0 0-7,0 0-1,0 0 7,0 0 7,0 0-13,0 0 0,0 0-3,0 0 8,0 0-5,0 0-2,0 0 15,0 0-9,0 0 1,0 0-1,0 0-1,0 0 4,0 0 1,0 0-2,0 0 10,0 0-7,0 0 2,0 0 1,0 0-2,0 0 0,0 0 5,0 0-3,0 0 0,0 0 5,0 0 3,0 0 0,0 0-6,0 0 4,0 0-2,0 0-2,0 0 1,0 0-1,0 0 1,0 0 4,0 0-4,0 0 2,0 0-1,0 0 4,0 0-1,0 0 1,0 0-3,0 0 0,0 0 7,4-2-5,-4 2-1,0 0-2,0 0 2,0 0-2,0 0-2,0 0 1,0 0-2,0 0 3,0 0 7,0 0-2,3-1-5,-3 1 6,0 0-10,0 0 4,0 0 5,0 0-4,0 0-2,0 0 1,0 0 4,0 0 1,0 0-8,0 0 4,0 0-3,0 0 3,0 0-3,0 0 1,0 0 8,0 0-1,0 0-8,0 0 8,0 0-7,0 0 5,0 0-3,0 0 0,0 0 2,0 0-1,0 0-1,0 0 1,0 0-1,0 0-5,0 0 6,0 0 1,0 0 1,0 0-2,0 0 3,0 0 0,0 0-9,0 0 8,0 0 6,0 0-8,0 0 1,0 0-2,0 0 0,0 0 0,0 0 2,0 0-4,0 0 0,0 0 8,0 0 0,0 0-6,0 0 0,0 0-4,0 0 0,0 0 3,0 0-3,0 0 0,0 0 2,0 0-7,0 0 4,0 0 2,0 0-3,0 0 8,0 0 1,0 0-8,0 0-1,0 0 12,0 0-6,0 0 2,0 0-2,0 0-2,0 0 0,0 0 5,0 0-3,0 0-4,0 0 7,0 0-9,0 0 6,0 0-2,0 0 1,0 0 0,0 0-5,0 0 6,0 0 1,0 0 0,0 0-1,0 0 4,0 0-9,0 0 16,0 0-10,0 0-4,0 0 6,0 0-9,0 0 3,0 0 2,0 0 0,0 0 1,0 0 0,0 0 2,0 0 11,0 0-18,0 0 1,0 0 1,0 0 3,0 0 4,0 0-5,0 0 2,0 0-5,0 0 1,0 0 4,0 0-3,0 0 1,0 0-4,0 0 5,0 0 4,0 0-7,0 0 3,0 0-2,0 0-2,-8 6 4,8-6 2,0 0-3,0 0-7,0 0 6,0 0 2,0 0 10,0 0-16,0 0 1,0 0 1,0 0-1,0 0-1,0 0 3,0 0-8,0 0 4,0 0 4,0 0-2,0 0 0,0 0 0,0 0-5,0 0 3,0 0-2,0 0 3,0 0 1,0 0-4,0 0 4,0 0-1,0 0 7,0 0-13,0 0 5,0 0-2,0 0 5,0 0-5,0 0 1,0 0-6,0 0 9,0 0-3,0 0-1,0 0 3,0 0-5,0 0 5,0 0-2,0 0-1,0 0 2,0 0-3,0 0-4,0 0 1,0 0 2,0 0 1,0 0 2,0 0-2,0 0 3,0 0-7,0 0 8,0 0-7,0 0-7,0 0 4,0 0-6,0 0 7,0 0 3,0 0 8,0 0-12,0 0-1,0 0 6,0 0-3,0 0 1,0 0 3,0 0-1,0 6 2,0-6-4,0 0 5,0 0-3,0 0 7,0 0-4,0 0 3,1 6-5,-1-6 0,0 0 9,0 0-11,0 0 5,0 2 1,0-2 1,0 0 4,0 0-3,-1 3-1,1-3 0,0 0 1,0 0 0,0 0-2,0 0 3,0 0 1,3 5 2,-3-5-3,0 0 1,0 0-1,0 0 3,0 0-1,0 0 0,0 0 0,0 0 0,0 0-2,0 0 6,1 3-3,-1-3-4,0 0 6,0 0 0,0 0-3,0 0 2,0 0-1,0 0 3,0 0-3,0 4-3,0-4 2,0 0 2,0 0-3,0 0 0,0 0 5,0 0-5,0 0 10,0 0-7,0 0 9,0 0-11,0 0 0,0 0 0,0 0 0,0 0 1,0 0 0,0 0 2,0 0-3,0 0 2,0 0 2,0 0-3,0 0 3,0 0-3,0 0 1,0 0-2,0 0 4,0 0-3,0 0 0,0 0 0,0 0 3,0 0-5,0 0 1,0 0 2,0 0-2,0 0 0,0 0 2,0 0 1,0 0-1,0 0 2,0 0-6,0 0 3,0 0-3,0 0 2,0 0-1,0 0 4,0 0-4,0 0 2,0 0 0,0 0 1,0 0 10,0 0-8,0 0-3,0 0 1,0 0 1,0 0-5,0 0 6,0 0-6,0 0 4,0 0-4,0 0 1,0 0 2,0 0-2,0 0 3,0 0-2,0 0 4,0 0-6,0 0 3,0 0-3,0 0 0,0 0 3,0 0-5,0 0 8,0 0-4,0 0 1,0 0 0,0 0 3,0 0-4,0 0-1,0 0 3,0 0 1,0 0-2,0 0 4,0 0-7,0 0 1,0 0-3,0 0 3,0 0-1,0 0 3,0 0 1,0 0 4,0 0-6,0 0-1,0 0 1,0 0-2,0 0 4,0 0 1,0 0-2,0 0-2,0 0 3,0 0-3,0 0 2,0 0 6,0 0-7,0 0-1,0 0 0,0 0 5,0 0-3,0 0 4,0 0 6,0 0-4,0 0-7,0 0 3,0 0-4,0 0 0,0 0 1,0 0 2,0 0-1,0 0 6,0 0-4,0 0 1,0 0-1,0 0 2,0 0-5,0 0 7,0 0-4,0 0 3,0 0-2,0 0-1,0 0 0,0 0-4,0 0 5,0 0 0,0 0 0,0 0-1,0 0-5,0 0 1,0 0 5,0 0 5,0 0-7,0 0-3,0 0 6,0 0-6,0 0 1,0 0-2,0 0 7,0 0-5,0 0 1,0 0 1,0 0-3,0 0 0,0 0 1,0 0 1,0 0 2,0 0-1,0 0-1,0 0 6,0 0-9,0 0 5,0 0-8,0 0 4,0 0 5,0 0-7,0 0 2,0 0 0,0 0 0,0 0 4,0 0-1,0 0 0,0 0 2,0 0-2,0 0 1,0 0 1,0 0-2,0 0 1,0 0-1,0 0 0,0 0-2,0 0-1,0 0 3,0 0-2,0 0 0,0 0-1,0 0 5,0 0-3,0 0-3,0 0 5,0 0-2,0 0 5,0 0 1,0 0 1,0 0 3,0 0 3,0 0 1,0 0 1,0 0-2,0 0 0,0 0-1,0 0 8,0 0-5,0 0 4,0 0-3,0 0 4,0 0-12,0 0 2,0 0 0,0 0-1,4-9-4,-4 9 1,0 0 1,0 0-3,0 0-6,0 0-4,3-3-3,-3 3-3,0 0-9,0 0-4,0 0-5,-1-4-7,1 4-9,0 0-10,0 0-11,-3-6-18,3 6-14,-6-2-15,2 1 0,-2 1-15,-1 0-12,-1 2-20,1 0-8,-4 4-19,-2 0-155,-1 0-373,1 2 165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9:52:44.2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2810 14396 26,'-2'-3'47,"2"3"0,-4-4-15,2 1 13,1 1-17,1 2 5,-7-4 3,4 3-11,0-2 2,-1 3-8,0-2 1,4 2-8,-10 2 12,0-2-6,3 0 4,0 3-2,-3 0 8,3-2-5,0 1-7,0 1 1,0-1 10,-3 1 11,3-1-7,0 1-1,2 0 6,-1-1 2,-3 0-1,5 0 2,-3-1-3,3 2 4,-1-3-1,1 2 13,0-1-7,4-1 13,-4 3-26,4-3-2,0 0-5,-4 1-2,4-1-6,0 0 6,0 0-5,0 0 12,14 2-7,-7-2 2,7 3 4,2-1-5,6-2 7,-1 0-3,4-2-2,1 1-1,2-1 3,-1 0-2,12-1-7,-12 2 1,13-3 2,-11 2-8,-1 1 0,0-1 4,-1 2-2,0-1-7,-6 2 4,-4-1-3,-2 0-7,0 0 5,-3 2 0,-2-4-2,-3 2 7,-1 0-8,-1-1-1,0 1 1,-5 0 0,7-1 2,-7 1-4,6 1 2,-6-1-2,3-2 14,-3 2-19,0 0-24,5 0-7,-5 0-33,0 0-28,8-1-17,-5-2-27,1 2-88,-1-1-243,1-3 108</inkml:trace>
  <inkml:trace contextRef="#ctx0" brushRef="#br0" timeOffset="874.3527">2760 13602 53,'0'0'77,"0"0"-8,0 0-4,0 0-10,0 0-8,0 0 2,0 0-3,0 0 7,0 0-2,0 0 20,0 0-13,0 0 14,0 0-2,0 0-5,0 0-4,3-8-4,-3 3-7,0 0-6,3-2-1,-3-2-9,0 3-4,1-5 3,2-1-8,-3 7 4,0-6-5,0 3-1,0 0-1,-4-3-4,4 6 23,-3-2-24,3 2 15,-3 0-7,2 2-9,-3 0 2,2-1-5,2 4-13,-10 0 0,10 0-1,-14 10 0,3 2-4,-5 7 3,3 1-3,-2 5 1,3-4 3,-1 3-8,4-7 9,1 0 0,2 0-9,-1 0 4,3 2-3,0-9 14,3 2-10,-1 0-3,2 0 1,0-3-2,2-2 10,0 1 4,1-3-5,0 2-2,1-4 2,2-1 3,-2 1 8,0-2-7,2 0 4,2-3 8,-2 1-3,1-4 1,-1 1-11,1-2 8,1 0 0,-1-7 1,3-3-7,-3 4 5,3 0 0,-2-2-7,-2 1 9,-2 1-5,3-2-2,-1-1-6,-3 7 15,-2-4-10,3 4-1,-1 2 2,0-1 10,-3 2 0,0 1-4,0 1-3,3-2 0,-3 5-3,0-3-3,0 3-5,0 0-3,0 0 1,-3 12 7,3-5-11,-1 3 5,-1 2 3,1 3-7,-3-3 4,6 1-4,-4-1-4,2 2 11,0-2-10,2 0 3,1-3 1,-1 4 3,2-4 4,0 0-2,-1-1 2,3-1 0,-1 0 0,-1-2 10,5 0-6,-2 0-10,0-2 11,3-3-8,-2 0-3,-1 0-19,3-3-15,1-4-23,2 0-17,1-1-15,0-2-18,-1 0-18,-5-3-66,1 5-212,2-4 94</inkml:trace>
  <inkml:trace contextRef="#ctx0" brushRef="#br0" timeOffset="1792.2105">3462 13375 63,'1'4'76,"-1"-4"-4,0 5-7,0-5-1,1 5-7,-1-5 4,0 0-1,0 7 0,0-7 0,2 5 12,-2-5-20,0 0 12,0 0-5,0 0 15,0 0-5,0 0-10,0 0 14,0 0 1,0 0-1,0 0 7,0 0 1,0 0 2,0 0 0,0 0-8,0 0-5,0 0-8,0 0-6,-2-17-9,2 12 0,-1-2-6,1 0-7,0 0 1,-3-3 1,2 3-8,-1-1 1,1 1 1,-2-3-5,2 6 2,-2-7-4,0 7 3,-1-3-2,1 2-4,0 0-2,-2-2-4,0 0 0,0 0-4,-1 2 6,-1 1-8,0-1-2,0 2 0,-3-2-1,4 2 0,-2 1-5,-2 0 2,0 1 0,3 0-6,-4 2-1,-2-1 2,2 4-2,-2 0 0,1 1 2,-1 3-6,2-4 4,-2 5 1,1-1 0,0 1-4,1 0 3,1 0 0,0 2-5,0 2 3,-1-2 0,3 2-8,-1 2 7,-2 7 1,2-6-1,1 1 1,2-3-6,-2 6 7,1-5-2,4 3 1,-4-2 1,4 2 6,0-1-8,-1 0 6,4 0-6,-4-5 3,4 5 4,-3-8-1,3 3-7,0-1 5,0-1 3,0 1 1,0-1-3,3-2 3,-3-1-6,4 2 8,-2-2 1,2 3 1,-3-3 0,5 3 4,-2-5 1,2 6-2,-1-2-2,2-2 2,-2-2 0,2 4 4,0-4-4,1 2 11,-1-2-4,0-1-2,2 1 5,-2-4 0,1 4-3,1-5 2,-1 2-2,1-1 1,0 3 5,0-6-4,2 3-2,-1-2 0,-3-1 5,4-1-4,-2 0 2,-1-1-2,-1 0 0,3 3-1,-3-4-2,3 2 3,-3-1 2,3-4-3,-2 3 0,-1 0-3,0 1 1,1-2-3,-1 0-2,-1 5-2,0-6-4,0 6 9,-2-5-5,0 5 2,-1 0-9,1-2 5,-1 3 0,0-2-1,-3 2-2,4-3 3,-4 3 1,2-4-4,-2 4 5,0 0-6,0 0 12,4-1-9,-4 1 0,0 0-1,0 0-1,0 0 2,0 0-2,0 0 1,0 0 1,0 0-4,0 0-11,0 0-10,3-3-11,-3 3-22,0 0-23,0 0-33,0 0-34,0 0-35,0 0-25,0 0-119,0 0-352,0 0 157</inkml:trace>
  <inkml:trace contextRef="#ctx0" brushRef="#br0" timeOffset="15434.3042">1267 16199 44,'-3'-4'45,"3"4"8,0 0-18,-7-2 1,7 2-11,0 0 6,-4-2-5,4 2-8,0 0 23,0 0-26,0 0 6,0 0-5,0 0-6,0 0 16,0 0-15,0 0 6,0 0-3,0 0 2,0 0 4,-8 0-9,8 0 19,0 0-16,0 0 13,0 0-3,0 0 3,0 0 1,0 0-11,0 0-1,0 0 7,0 0-3,0 0 2,15 9 10,-8-5 12,3-3-12,3 2 4,2-2 12,8 3-1,2-1 3,3-2-13,12 2 1,2 2 11,2-7-5,1 5 0,1-1-8,2-2-7,3 6 11,16-3-17,-19 1 3,0 5 2,0-5-14,1-1 7,-1 5-4,-1-7 0,-2 3 3,3 0-3,-5-2-6,-5 1 3,-8-1-2,11 3-4,-12-5 5,1 0-4,11 2 5,-12-1-1,11-4 7,-12 3 1,3 0 6,8 2-9,-9-4 2,10-1-1,-11 3 2,0-2-7,1 2 8,1 0-4,-5 0-8,3 5 3,1-5-4,-5 0 1,0 2-6,-1 0-1,2 2 14,-1-4-14,-1 1 4,-1-1 0,-1 0-4,1 0 3,-1 0-2,2 0 0,-2 0-8,1 0 7,0 0 2,-1 0-5,2 0 7,-10 0-3,7-5-1,1 5 5,-7 0-10,0-1 3,1 2-4,-2-2 3,1 1 3,-2 0-1,0-1-1,0 3-1,-2-3-1,3 1 6,-4-1-3,4-1 1,0 2 0,-4 0 0,1 0 3,3 0-4,0-3 2,-1 1 1,-2 2-3,1 0 3,3 0 4,-1 0-12,3-2 9,-2 2-6,0 0 4,0 2 0,3 0-4,-2-2 0,-2 0 0,4 0 0,-4 3 4,4-3-3,2 5 3,-6-6-7,0 2 1,-1 2 6,-2-3-6,-1-3 2,-3 3 4,-7 0 2,10 0 12,-3-1 5,-2 2 13,-5-1 3,9-2 6,-9 2 7,7-3-1,-7 3-8,7-3 4,-4-1-7,0-1 4,-1 0-2,3 1 1,-1-6-6,-1 5 4,0-7-9,0-3-9,-2 4 3,2-1-6,0 0 0,-1-1-2,0-4-1,-2 0 0,4 2-1,-4-5-5,2 11 2,-1-11-3,-1 2 0,0 0-6,0-1 3,0-1 0,0 1-2,0-5-1,0 3 6,0 3-5,0-3 0,1 1 4,1-5-11,-2 0 8,1 6-2,2-9-3,-3 9 2,2 0 3,0-1 2,0 0-5,-1-1 6,2 3 0,-1 5 8,-1-3-2,0 5-1,2 0 3,-3 2 1,3-2 1,-3 4 8,0-3-6,0 2-1,0 1-6,1-1 3,-1 8 4,2-11-8,-1 5-3,-1-1 8,0 7-12,0-11 4,-1 5-4,1 6-3,0-13 4,0 10-2,0 3-1,0-11-5,-2 5 3,2 6 0,-3-12 2,2 7-1,1 5-1,-4-10-4,-2 4 1,1 2-5,-1-1 9,0-3-13,-5 3 3,-2-1-5,-1-1 4,0 3 0,-7-4-1,6 6 2,-8-1 6,2-2-6,1 2 4,-4 2-3,3-2 0,-1 0 1,0 3 0,8 0-1,-11 3 8,5-3-8,-1-1-2,-3 2 8,4 2 1,-1-2-5,-2-1 6,0 0-4,-1 3 5,-3-1-7,3 1 9,3-3-11,-6 5 0,4-5 4,1 2-5,-3-1 7,1 0-3,3 2 1,-2-2 5,-1 4-7,0-3 5,2-2-7,-2 0 5,-1 2 2,2 0-4,-3 0 2,3 2-1,-3-3 2,5-1 0,-4 0 0,1 3 3,-3-3-5,-1 0 0,1 0 1,-1-3-3,3 3 3,-3 0 0,2-1-2,-3 2 1,0-3 4,0-1-1,-1-1-2,2 4 2,1-4-2,1-1-2,0 1 9,-2-2-5,3 1-5,-2-1 5,-3 2-2,2-3 3,0 4-1,-10-4-6,11 3 4,-11-1-4,7-3 4,2 8 0,-10-2-2,10-1 2,-1 1-2,2 2 1,2-1 0,-3 0-4,4-2 8,1 3-5,3 0 0,4 3-1,-7-3 0,3 3-5,5-1 7,-2 0 0,3 0 1,-2 1 1,-3 4-8,3-3 7,3-1-3,-3 2 0,3 2 3,-3-2-3,3 0 6,-1 0-5,-1 2 3,-4-2 3,0 2-6,5 0 3,1-1-1,-3-2 2,-3 3-1,5 0 3,-5-3-6,2-2 10,-2 4-10,5 1 3,-5-3 5,2 0-5,-3 2-3,-1 0 0,1-2 3,4 2-3,-5 0 0,2-5-1,-1 7 4,4-5 1,-4 3-5,1-1 0,3 0 1,2-1-2,1 2 4,0-5-7,0 5 8,5-4-5,-6 6 6,7-6-11,0 2 5,1-1-6,0 1-5,-3-1 1,5 2 5,-2-2-9,1 2 0,1-3 1,2 2 2,-2-1-3,0 4 6,2-1-2,-1-2 4,-1 2 0,1-2 0,1 1-1,1 0 4,-1-1 27,-2 2-6,4 1 1,-2 0-5,2 1-4,-2 1 1,3 1-4,-1-3-1,1 2-1,-2-1-5,2 1 6,0-1-5,0 3 3,0-1-2,0 0-2,0 0 7,3 1-3,-1-1 5,-1 1-5,0-2 3,-1 1-1,3-1-3,-3 1 8,1-1-7,1 1 6,1 1-9,-2-2 4,2 0-6,-2 0 5,2-1-5,1 4 7,-4-3-2,3 0 3,1 2-1,-1 0-4,0 1 8,1-3-6,2 3-1,-2 0 2,0-5 1,2 5 1,0-3-4,-1 1 0,2-3 3,0 3 6,0-3-3,-1 1-5,1-3 9,3 2-1,-3-1 2,0 0-1,0-1-2,1 1 2,1-2-2,-3-2-1,2 0 1,-1 1-1,-2 0 1,3 0 6,0-6-4,-4 4 4,2 1 0,-6-2 1,11 0 3,-5-2-12,-6 2 15,10-2-8,-5 0 8,-5 2-6,10-3 0,-7 1 0,-3 2-6,7-2 4,-7 2-5,7-2-2,-7 2-12,7-2-31,-4 1-37,4-3-33,-1 2-39,4-2-39,1 1-47,6 3-154,3-3-421,3 0 186</inkml:trace>
  <inkml:trace contextRef="#ctx0" brushRef="#br0" timeOffset="19244.3288">3470 15977 24,'0'-5'87,"0"5"-6,0 0 3,0 0-6,0 0 7,0 0-9,0 0 3,0 0-8,0 0 6,0 0-6,0 0 2,0 0-5,3-6-6,-3 6 1,3-1-11,-3 1 6,1-4-6,3 2-1,-1-1 6,0 1-8,-1-3 7,2 3-6,0-1 0,0-1-2,0 1-12,1 0 0,0-1-9,2 2 7,-1-3-12,0 2 7,2-3-4,-1 4-4,1-2-4,2 1 0,0 1-2,-3-1 10,3 1-11,0-2-5,-2 1-4,2 3 2,0-3 3,3 2-6,-5-2 4,2 3-1,-1-1-3,0 2 5,0-2-7,2 2 4,-7-1-6,6 2 3,-4-1-4,1 3 3,-4-4-1,7 4-1,-5-1-3,-2 0-1,4 1 5,-3-1-5,2 2 0,-1 0-5,1 2 2,-3-4 3,3 6 4,-4-4-3,4 2 3,-1 0-5,0 2 1,-2-3 0,0 0-4,1 3 7,-3-4-3,1 2 0,-1 0 6,0 0 0,-1 0-1,3-1 2,-3 0-12,0 1 9,-3 0-4,2 1 3,1-2 4,-3 3 2,2 1-4,-1-1 0,0 2 6,-1-4-9,0 3 9,0-5-7,1 4-3,-3-2 8,0 5-8,3-3 1,-1-1 2,-1-1 0,1 0 3,-1 0-8,0 1 10,-1-2-5,1 2 4,0-7-8,0 10 5,0-5 4,-2 2-5,3-2 3,-1-2-2,-3 4 0,1-3 2,-1 4 3,0-3-8,2 0 8,-2 2 0,-2-3-10,3 4 5,-3-3 0,2 0-12,-1 2 14,0-1-3,0-1 3,-1 2-5,2-3-2,0 3 8,-1-3-1,1 4 0,-2-2 0,2-3-3,0 4 2,3-5-3,-2 1 3,3 1 0,-1-2-9,-2 1 9,-1 0-4,3 1 5,0-2-11,1 0 3,-3-1 1,5 1 7,-5 2-3,2 0-2,-1-2 10,2 1-9,-1 1-3,-1-1 2,0-1-3,0 3-3,1-2 5,0 0 3,-2 0-2,2 0-4,1 1 2,-1-3 2,0 1 2,1 1 3,-1-1-10,1 1 8,3-4-3,-7 6 6,7-6-3,-8 4-1,3-4-3,5 0 6,-5 7-8,3-5-2,2-2 11,-5 5-3,5-5 1,-5 1-5,5-1 0,-4 3 0,4-3 1,-4 6 6,4-6-3,0 0 4,-6 2-8,6-2-2,-4 3 6,1-3-5,3 0 6,-4 3 2,0 0-3,4-3-1,-4 6-2,2-4-4,-2 1 7,1-1-4,-2 2 7,0-2-5,4 2-1,1-4 1,-7 2-5,3 1 8,2-1-3,-1-1 8,3-1-8,-4 5-6,1-3 4,3 3 1,0-5 1,-4 2 7,4-2-11,-3 2 5,3-2 6,-4 4-12,4-4 1,0 0 3,-3 4-2,3-4 7,0 0-2,-1 1 3,1-1 0,0 0 0,0 0-1,0 0 0,0 0 2,0 0-4,0 0 10,0 0 9,0 0 3,0 0 7,0 0-3,0 0 6,0 0-3,0 0-5,0 0-1,3-15-5,-2 12 4,-1-2-7,0 0 3,3 0 0,-2-2-6,2 2 1,-3-3-2,4-1-4,-4 2 1,4-1-4,-2 1 5,-1 0 1,1-2-6,-1 4-7,1-2 8,0-3 1,0 4 5,1 1-4,-2-3-3,1 3 3,0 0-1,-2-4 4,3 3 0,-3 0 2,3 0-4,-3 1 0,4-2 1,-4 3 0,1-1 2,1-1 1,-1 0-5,2 2 0,-3-1 1,0-1-1,2 1 1,-2 0-1,1 0-2,2-2 2,-3 1-8,1 2 9,-1-3 0,0 2-2,3 1 6,-3 4-11,0-9 4,0 9 2,0-4-4,0 4-1,0 0-3,3-6 7,-3 6-7,0 0 4,0 0-3,1-6-6,-1 6 2,0 0 0,0 0-5,0 0 2,0 0-5,0 0 2,0 0-3,0 0-4,0 0 2,0 0 3,-7 15-3,6-9 8,-2 4-3,2 0 2,-1 0 4,-1 1-4,2 0 3,-2-2-3,-1 1 3,1 2-1,0-5 0,1 3 3,-1 0-4,1 2 7,1-3-7,-3 1 6,2 1-3,-1-1 3,3 1-2,-2-2 0,1-1 2,0 1 4,-2-3-6,3 1 7,0-2-5,0 0 0,-2 1 0,2-4 1,-2 2 0,2-4 3,0 9-5,0-7-4,0-2 3,-1 7 2,1-4-7,0-3 13,-2 7-8,2-7-1,0 0 3,0 3 0,0-3-4,-1 4 6,1-4 2,0 0-4,0 0 6,-3 4-6,3-4 2,0 0-2,0 5 3,0-5-1,0 0 7,0 0-11,0 0 4,0 0 1,0 0-2,0 0 7,0 0-6,0 0 3,4 3 2,-4-3-4,0 0 5,0 0-3,0 0 1,0 0 2,0 0 1,0 0-6,0 0 6,0 0 0,0 0 1,0 0 1,0 0 1,0 0-1,7-8-2,-7 8 4,4-3-7,-4 3 8,8-1-5,-3 0-2,2-2 3,-1 3-8,2-2 7,1-1-1,2 1-5,-1 0-3,1 1 5,-2-2 1,6 2-2,-5 0 1,4-4-5,-3 5 6,-1-4-4,0 6 2,-1-5 3,-1 1-6,0 2 7,-2-2-3,-6 2 1,12-2 0,-6 1 1,0 1-2,-2-3-1,-4 3 2,7-2-1,-1 2 0,-6 0-5,7-2 2,-7 2 1,7 0 1,-7 0-6,5-3 7,-5 3-5,0 0 2,6-2 0,-6 2 0,0 0-1,6-2 0,-6 2 4,0 0-5,0 0 2,0 0 2,6 0-3,-6 0 1,0 0-1,0 0 0,0 0 4,0 0-6,0 0 2,0 0 2,0 0-6,5-3 1,-5 3 11,0 0-4,0 0-6,0 0 4,0 0-6,0 0 2,0 0 2,0 0-3,0 0 2,0 0-3,0 0 3,0 0-1,0 0 1,0 0 0,0 0-4,0 0 6,0 0-5,0 0 3,0 0-3,0 0-3,0 0 1,0 0 5,0 0-6,0 0 7,0 0-4,0 0-3,0 0-2,0 0 1,0 0 8,0 0-9,0 0 7,0 0-7,0 0 5,0 0 0,-12 12-1,7-9 3,-1-1 0,0 1 2,-3 1-4,2 1-2,-3 0 4,0 1-1,2 1-6,-2-3 11,0 2-4,0-2 1,2 1 1,-2-1 1,3-1-5,-1 3 1,-1-3-2,5 1 5,-2-3-2,1 2 1,-1 1 2,-1-2-2,3 1-1,-3-1 6,1 0-3,2-1 2,4-1-3,-6 0 2,2 3 0,1-2 0,3-1 5,-3 1-4,3-1 7,-4 3 3,4-3-8,0 0 4,0 0-5,-4 2 5,4-2 2,0 0-4,0 0 7,0 0-7,-6 0 0,6 0 0,0 0-5,-5-3 2,5 3-5,-5-4 1,2 4 2,2-3 0,1 3-3,-7-4 1,4 1 2,1 1 4,2 2-3,-5-3-1,4-2 0,-2 4 4,3 1-7,-3-4 3,0 0 2,3 4 1,-1-7-9,0 4-2,-1-2 2,1 0-1,-1 1-3,2-1-2,-2-5 3,0 0-5,4-2-2,-4-2 3,2 3 0,0-2 2,0-3 1,2 3 2,-2 0 7,2 1-9,-2 3 2,0-4-4,0 9 5,2-8-1,-1 6 0,-1-1 2,-1 2-1,2 1 4,-1 4 2,-1-9-1,1 9 2,2-6-1,-2 6-4,0-4 3,0 4-2,1-3 4,-1 3-3,0 0 6,0 0-4,0 0 1,0 0-4,0 0 2,0 0-3,0 0-3,0 0 0,-2-5 0,2 5-2,0 0-8,0 0 5,0 0-6,0 0 5,-1 13 0,-1-8-3,-2 4 8,1-4-3,-1 8 1,3-2 1,-4-2 4,4 4 1,-4-1-4,3 0 0,-1-2 7,0-1-4,1 3 6,0-3-6,2-2-2,-1-1 5,-1 1-6,2-2 9,-1 2-1,1-2 0,1 0-3,-1-3 0,0-2 3,0 7 0,0-4-2,0-3 4,2 3-3,-2-3 2,1 5 0,-1-5 0,0 0-3,4 2 8,-1 0-3,1-1 5,-1 1 0,4-2-3,3 0 3,0 0-4,4 0 1,3-2-3,4-4-3,0 4 5,-1-3-4,1 2 6,2-5-5,-4 3-1,-2 4 5,-3-2-4,0 1 2,-4-1-5,0 0 2,1 2 0,-5 1 0,1 0 3,-7 0-4,9-2 7,-7-1-3,-2 3 0,5 0 7,-5 0 1,8-2 4,-8 2 1,0 0-3,0 0 5,0 0-7,7-1 2,-7 1 1,0 0 1,0 0-3,0 0-5,0 0 2,0 0 3,0 0-9,0 0 2,0 0-1,0 0 0,0 0-1,0 0 2,0 0-4,0 0 2,0 0-2,0 0 0,0 0-2,0 0 1,0 0 2,0 0-3,0 0-1,0 0 4,0 0-3,0 0 0,0 0-1,0 0-2,0 0 3,0 0-4,0 0 2,0 0-2,0 0-2,0 0 4,0 0-3,0 0 0,0 0 3,0 0-2,0 0 4,0 0-2,0 0-4,0 0 7,0 0-4,0 0 5,0 0-5,0 0 4,0 0 0,0 0-3,0 0 3,0 0-5,0 0-8,0 0-12,0 0-19,0 0-20,0 0-29,0 0-37,0 0-47,0 0-29,0 0-179,0 0-414,0 0 184</inkml:trace>
  <inkml:trace contextRef="#ctx0" brushRef="#br0" timeOffset="20425.4697">2349 17246 78,'0'0'150,"0"-6"-12,0 6-16,0 0-9,-3-3-11,3 3-15,0 0-13,0 0-7,0 0 4,0 0-2,0 0-8,-4 16-1,2-8 3,1 4-6,1 0-3,-5-1-10,5 0 3,0 5-6,-2-5-2,2 0-1,0-1-9,0 0 2,1-1 3,2-4-14,-1 5 15,-1-5-17,4-1 13,-3 1 1,5 0-4,2-2 15,0-2-10,1 2 6,4-5-5,1 0-1,1-1 1,6 1-15,0-8 8,1 5-3,-1 0-6,1-4-1,-1 4 5,2 5-10,-3-9 1,2 7 1,-7-3-8,-1 2 0,-1 5 2,-4-1-14,-1 1 7,1 2 1,-4-1 1,3 1-10,-1 4 6,-4-1-7,3-1 6,0 2 3,-4 0-6,1-2-1,1 5 6,-1-2 3,-1-4-3,-2 3 5,2-2-5,1-5 5,-4-1-29,1 6 1,1-2 4,-2-4 3,0 0 15,4 4 1,-4-4 8,0 0 2,0 0 1,0 0 4,11-8-11,-8 2-1,4 0 5,0 0-1,1-2-2,3-1-3,1-3 1,-2 9 3,1-3-12,5-2 4,-2 5 4,0 2-7,0-2 7,0 3 7,2-1-12,-2 2 1,0 2 5,1-2-7,-1 2 5,3-1 3,0 1-8,0 0 5,-3 1 4,3-2-3,0-2 2,4 0 3,-5 4 4,5-3 8,-6 3 11,-1-2-6,0-4 5,2 0 10,-2 0 7,0 0-9,0-5-2,0-1 4,-1 1 2,4-10-11,-4 7 2,-2-2 3,-1 2 0,-5 1-6,2 1 0,-4 1-5,0 0-5,1 2 0,-2 3 0,-1-3-16,-1 0-14,0 5-26,0 0-22,-7-2-14,7 2-31,0 0-33,-20 6-19,9 3-38,-2 2-154,-8 4-377,3-1 167</inkml:trace>
  <inkml:trace contextRef="#ctx0" brushRef="#br0" timeOffset="21053.7058">2480 17682 146,'0'0'166,"0"0"-19,0 0-25,0 0 3,0 0-3,-6 24 2,2-7-15,0 9-2,-5 4-4,1 0-12,-2-2-3,3 8-3,0-5-15,0-2-10,-1 0 9,0-1-4,0-3-9,1 0 2,1-2 0,2-7-7,0-5-7,4-11 34,-4 20-5,4-20-7,-7 16 0,7-16-6,0 0 20,-3 13-2,3-13 6,0 0-5,0 0 3,0 0 8,0 0 6,0 0-1,0 0-7,0 0 0,-3 15-4,3-15-6,3-1-5,-3 1-5,0 0-5,0 0-14,8-23-4,-2 12-8,2-1-2,2-5 2,1-3-7,-1 6-6,0 0-6,5-4-2,1 0-6,-4 9 3,-1 1-1,3-1-5,-3 1-5,1 4-1,-1 4-8,-3 0-8,3 1-9,-4 3 4,3 3-3,-2 0 2,-2 4 2,0-1-5,-2 2-2,1 3 5,-3 2-6,-2 0 6,0-17 6,0 31-6,-4-21-7,4-10 13,-7 25 0,0-13 1,1-3-5,6-9-2,-21 14 14,11-7 0,10-7-7,-26 8-1,11-6 1,15-2 4,-22 5 4,22-5-20,-23 0 15,23 0-19,0 0 2,-29-5-5,29 5-17,-16-5-11,16 5-11,0 0-32,-14-7-29,14 7-23,0 0-44,-4-11-38,4 11-156,5-8-426,-5 8 189</inkml:trace>
  <inkml:trace contextRef="#ctx0" brushRef="#br0" timeOffset="21677.5197">2879 18117 184,'5'-5'194,"-3"1"-18,3-3-10,-1 1-12,2 1-13,1-4-8,-1 2 2,-1-3-13,1 3-4,1-3-8,0-2-11,0 2 2,-3 1-11,1 1-2,0 1-5,-1-3-1,-1 0-1,-1 3-12,-1 0 4,2 0-3,-2-1-7,-1 1-11,-1-7-3,-2 8-6,3 6 4,-3-12-3,-1 3-11,-3 4-6,3 1-2,-2-1-9,-1 5 2,7 0-4,-25 6-6,9 5-4,-6-1 2,1 4-2,2 6 0,1 2 1,1-4-3,4 5-4,-2-2-1,8-9-5,1 4 10,-1-1-2,6 0-2,1-15 3,-5 22-13,5-22 12,2 16 6,-2-16 1,4 16 1,-4-16 1,10 11-1,-10-11 4,14 8 4,-14-8-4,0 0 0,24-1-3,-17-4 2,6-3-2,-5 0 3,5-4-9,0-5 6,1-4-2,-2-2-1,1-1 3,-3 9 10,-2 1-4,-1 0-4,3 0 6,-7 5 0,3 0 4,-2 4-5,-1 0-8,-3 5-1,4-10-8,-4 6-5,0 4-3,0 0-7,0 0 9,0 0-6,0 26 4,0-13 1,-3 3 8,2 1-3,-1 4-1,-2-3-7,4-1 11,0 0 0,2 0 4,-1 0 5,2 0 2,1-3-5,-4-14 1,11 20 2,-8-11 3,-3-9-7,14 19 7,-14-19-4,9 7 9,-9-7 1,12 6-3,-12-6 3,0 0-4,23 4-3,-23-4-11,0 0 1,27-10-25,-27 10-24,22-14-41,-2 5-19,-9-3-18,0 3-34,2-2-24,4-3 7,1 1-3,-2 4-3,3-3-15,1 3-105,-7 3-329,8 1 145</inkml:trace>
  <inkml:trace contextRef="#ctx0" brushRef="#br0" timeOffset="22172.9915">3353 17908 188,'0'0'177,"2"-11"-27,-2 11-9,2-5-7,-2 5-21,0 0-13,0 0-5,0 0 5,0 0-5,0 21-3,-1-3 4,-2-1 5,-1 9-5,-2-1-6,2 1-7,-3-2-5,0-8-1,2 10-5,-1-2-6,0-9-3,2 2-4,0-6 9,4-11-5,-6 24-9,2-14-5,4-10-2,0 0 3,-3 20-6,3-20-11,0 0 2,-4 12 18,4-12 1,0 0 11,0 0 4,0 0 6,0 0 3,0 0-3,0 0-4,0 0-12,0 0 0,0 0-11,12-42-5,-4 14 0,1-2-5,4-13 1,-6 9-8,7-11 5,-5 11-13,-1 0 3,-1 8 5,1-4 6,-2 5-10,-4 7 19,2 6 8,0 0 9,-1 1 2,-2 1-11,2 3-7,-3 7 7,0-9-6,3 4-1,-3 5-16,3-8-1,-3 8-2,0 0-4,4-7-2,-4 7-16,0 0 12,13 0 5,-1-8-2,11 4-4,-2 4 2,6-2-15,-2 2 10,3-3 3,-1-1 4,-4 7-12,-2-3-18,-6 1-29,1 2-5,-2-3-15,-4 0-26,-10 0-18,15 1-13,-15-1-23,10 1-27,-10-1-23,0 0-22,0 0-34,10 2-11,-10-2-232,0 0-529,0 0 234</inkml:trace>
  <inkml:trace contextRef="#ctx0" brushRef="#br0" timeOffset="22376.6658">3411 17968 167,'0'0'251,"0"0"-11,0 0 0,0 0-15,15 9-12,-2-9-10,4 3-19,3-1-13,4 2-20,-5 0-17,4-3-14,-2 2-13,-4-1-5,1 1-20,-9-1-23,1-1-32,-1 1-29,1 0-35,-3 0-38,-7-2-32,10 2-28,-10-2-38,0 0-37,7 5-114,-7-5-349,0 0 156</inkml:trace>
  <inkml:trace contextRef="#ctx0" brushRef="#br0" timeOffset="28493.5703">5836 16576 137,'3'-16'217,"0"5"-15,-3-1-4,2 3-17,-2 1-12,4 3-14,-4-2-17,0 3-23,0 4-4,0-6-25,0 6-11,0 0-15,0 0 2,-6 22-7,-1-5-11,-3 14 5,-3 0-8,-1 14 1,0 1 6,-4 0-6,-3 1-4,7-3 3,4-11-8,-7 9 7,9-17-6,-2 6 10,-3-4-7,5-1 0,2-8-7,0-2 8,-5-3-13,10 1 3,-5-7-6,3 4 9,-2-7-1,3 3 14,-1-2-2,3-3 12,-2 3 13,2-5-2,-2 5 6,2-5 18,0 0-3,0 0-1,-3 5-3,3-5-3,0 0 0,0 0-12,0 0-2,2-24-7,-1 12-14,1-6 1,3 1-1,2-8-11,2 2 0,-1-3-4,2 4 1,-4 5-9,5-7 9,-1 7-14,-3 2 3,3 1-8,-2 4 0,1 2-1,0 1-4,-2 0-6,5 0 7,3 4 0,6 3-8,2 0 1,-2 7-3,3-1-1,1 5 0,-5 4-5,1-3-4,-3 5 2,-1 5-9,-1 1-4,-2-5 0,-4 8-12,-2-5 3,-2-3 5,-5 0-6,-1 2 2,-1-4 3,-6 1 5,-2 2 35,1-3 0,-8 2 0,4-6 0,-5 3-2,1-8 1,-6 0-2,-1-1-3,1-2-5,-1 1 5,2-3-8,4 1 1,-3-4-18,5 2 6,1-1-8,0-3-13,4 1 1,0-1-15,0 0-14,3-3-30,1 5-12,4-3-26,-1-1-24,3 5-32,0-15-31,3 5-32,4 3-173,0-1-457,5 0 202</inkml:trace>
  <inkml:trace contextRef="#ctx0" brushRef="#br0" timeOffset="29461.4521">6290 17083 98,'4'-4'203,"0"2"-9,1-2-14,-1 1-2,3-2-7,-3-3-7,3-1-15,0 1-10,-1 1 1,1-4-1,-3 3-5,0-2-2,2 1-11,-3-1-2,1-1-7,-1 2-5,0 0-9,-3-3-6,1 1-7,-1 0-5,0 4-5,0 0-6,-1 2-5,-1-3-10,1 4-7,-3 1-21,-3-2 5,7 5 0,-17 0-10,4 3-4,-8 6 2,0 4-5,-2 1 1,1 5 2,-1 1-6,2 1 0,1-1-6,3 1 2,3-1 1,4-6-7,1 2 8,4-3-16,1 1 5,1-3-8,2-2 2,1 1 14,0-3-17,3 1 17,1-1-3,0-1 1,3-1 6,0-4-1,7-1 2,0-2-18,-1 1 17,1-8-3,2 3-2,2-7 4,-2-4-3,-4 4 1,-1 0-1,-1-4 5,4-4-7,-4 5 2,0-4-2,-3 5 4,0 6 7,-4 0 5,0 3-3,0 2-6,-2 1-5,-1 3-10,3-4-1,-3 4-9,0 0 13,0 0 5,-4 22-10,1-5 5,0 1-6,-2 0 11,3 1-8,-2 7-3,2-4 7,2-2-8,2-1 2,-1-2-4,4 0-4,0-5-7,2 2-7,3 1-3,1-6-8,2 0-8,1-8-9,1 2-10,1-6-4,5 3-1,-1-9-1,-2-1 9,3-4 1,-4-3 5,-3-2 7,2-4 5,-1-2 2,-1-5 7,-1 1 2,5-14 8,-8 11 6,2 0 18,0-2 10,-2 3 12,-1 4 6,0 1 7,-3 11 10,-3 5 5,0-2-3,-1 5-2,0 2-13,0 0-9,0 2 2,-2 3-12,0 0-2,-2 16 0,0 1 5,-4 7-7,2 7 12,-6 13 3,0-10-4,0-1 1,3 1 2,-3-5-4,1 0 2,3 1-2,-1-4 2,1-7 3,1-2 9,0-5-2,3-1 2,-2 0 2,2-4-1,1 1 5,-2-3 3,1-1 14,2-1 12,-3-1 4,3-2 8,0 0 5,0 0 3,0 0-3,0 0-14,0 0-6,3-17-2,-3 2-10,5-11-6,-3 0 8,1 1-10,1-5-14,1 2 5,0-1-14,-1-5 6,2 7 0,-2 0 0,1 9-4,-1-6-12,0 9 12,-3-2 4,2 6-2,-3 5 3,3-2 1,-3-1-2,0 4-3,3-4 3,-2 4-10,-1 5-9,0 0 18,3-7-11,-3 7-2,4-8 0,-4 8-12,10-7 11,0 2 1,7 1 1,6-1-1,5 0 5,2 2-9,0-1 2,10 1 1,-14 1-11,-1 2 5,-3 0 1,-8 1 5,0 2-17,-4-3 3,0-2 1,-2 4 2,-8-2-4,9 3-9,-4-2-12,-5-1-33,6 0-9,-6 0-26,0 0-29,7 1-18,-7-1-23,0 0-10,4 9-17,-4-9-10,0 0-45,-8 8-39,1-3-226,1 0-551,0-2 244</inkml:trace>
  <inkml:trace contextRef="#ctx0" brushRef="#br0" timeOffset="29712.3466">6558 16970 186,'-5'2'210,"5"-2"-10,-5 2-15,5-2-18,-3 4 7,3-4-8,8 9-3,1-4-1,5 2-12,6 3-7,-1-1-10,5-4-15,-1 1-17,2-2-9,-2 3-4,-1-2-6,-8-2-9,7 1-12,-8-3-7,-3-1-17,0 2 1,-2-2-12,1 1-19,-2 0-8,-7-1-26,9 3-14,-9-3-24,9 1-27,-9-1-24,0 0-54,0 0-17,0 0-16,0 0-116,0 0-347,0 0 154</inkml:trace>
  <inkml:trace contextRef="#ctx0" brushRef="#br0" timeOffset="29899.8628">6508 17207 106,'0'4'223,"3"0"-12,4 3-5,3-2-16,3 0-11,5 7-6,5-6-18,-1 0-7,2-1-11,-3 1-20,2-3-11,-2 2-7,0-2-15,1 2-3,-5-4-13,3-1-12,-3-1-22,-3 1-30,2-1-22,-1-3-38,3 3-22,-4-3-49,1-1-30,-4-2-167,-1 4-350,2-1 154</inkml:trace>
  <inkml:trace contextRef="#ctx0" brushRef="#br0" timeOffset="30280.3041">7420 16564 76,'11'-27'233,"-1"2"-2,-3 1-18,-3 9-16,0 4-7,2-1-19,-2 3-1,-4 4-18,3 0-14,0 0-13,-3 5-14,1-5-20,-1 5-15,0 0-9,0 0-11,0 0-3,0 0-4,-7 40-4,-4-12-5,-3 18 5,-7 5-3,-12 29-6,-2 6 0,-3-1-5,-6 10 8,1-1-4,0 0-1,-3-2-7,4-7 7,-2-3 9,6-5 5,0-6 8,13-20 6,1 2 1,-2-3 5,1-4-13,4 1 3,-2-10-12,5 5 10,4-12-39,-2-1-1,1 0 4,-1-3-13,2-6 6,-1-1 4,5-5-3,2-2-2,0-3 1,3-4 2,1 1 4,-1-4-20,1 2-5,4-4-17,0 0-20,0 0-12,-10-6-36,9-4-25,4-1-30,1-9-30,3-4-31,3-3-25,3 0-12,3-2-127,8-11-401,0 3 178</inkml:trace>
  <inkml:trace contextRef="#ctx0" brushRef="#br0" timeOffset="30901.0677">7735 16745 204,'2'-9'210,"-1"6"-15,2-3-20,-3 6-17,1-8-19,-1 8-22,0 0-14,0 0-7,0 0-4,0 0-9,-11 22 3,2-5-4,0 8-4,-4 5 3,-2 12-7,-1 5 5,-2-1 0,-3-2-8,6 2-1,-1-2 9,-1-3-2,4-9 6,-4-1-4,1-5 5,2 3 1,3-3-6,-4-6 3,5 4 1,1-10-8,1-1 0,2-3-1,1-1-12,2-3 0,-3 3 4,2-7-6,2 3 13,2-5 3,-5 5 12,2 0 11,3-5 11,0 0 12,0 2-3,0-2 13,0 0 2,0 0-3,0 0-13,0 0-8,2-18-15,-1 5-10,5-6-6,-1-3-14,4-3-2,-1-1-11,-1 2-1,3 2-5,0-2-4,5 4-8,-6 5 0,1 1-6,1 2-3,-3 5-7,2-3 0,0 3-4,1 0 0,2-4-11,1 6 3,0-3 4,3 0 2,3 8-4,0-5 1,1 1-4,-6 1-2,2 3-2,-2 6-2,-2-2-1,0 1-7,0 5 1,-2-2-6,-3 1-4,2 4-5,-1 2 3,-5 0 2,2 1-9,-4 0 5,0-1-3,-2 1 3,0 3-1,-3-3 0,-1 0 5,-1 0 9,0-3-5,-3-1 0,-1 2 6,-3 6 5,1-5-4,-4 1 2,1-6-4,-4 4 6,2-6 0,-2 1-12,-3 2 14,6-7-2,0 0 7,-2-2-15,3 2 10,-3-3-2,2-1 1,-1 0-7,6 1-9,-4-2-14,3 0-11,2-3-16,1 3-28,0 0-27,2 1-29,0-3-36,1-1-33,2-1-35,3 5-46,-6-7-47,2-3-236,0 3-623,-2 0 275</inkml:trace>
  <inkml:trace contextRef="#ctx0" brushRef="#br0" timeOffset="31720.4052">4942 16811 60,'2'-11'230,"0"2"-6,1 5-23,-3-2-21,0 2-20,0 0-19,0 4-17,0 0-11,-1 13-3,-3 2-8,-2 11 6,-4 6-11,0 17-1,-5-1-34,-2 0 2,-2-7-6,1 5 37,0-4-6,4-13-4,2-1-1,0-1-9,3-4-3,1 2-2,1-12-11,3 1 0,-2-4 0,3-4-16,2 2 18,-1-5-1,-1 3 6,3-6 1,-1 5 0,1-5-8,0 0 6,0 0 1,0 0-11,4-17-19,2 0 12,0-9-7,5 0 1,-1-6-9,2-1-6,1-13 4,1-1-13,-1-1-12,-2 5 22,2-3-6,-2 9-2,-4 8-5,3-5-5,-3 8 9,0 1 1,0 0-1,-4 10 5,0 5 15,-1-2-2,0 5 13,1 1-15,-2 1-12,-1 5 12,3-9-24,-3 9 12,4-5 3,-4 5-9,2-5 1,-2 5-1,9-4 1,2 4-2,4 1 2,5 0-8,5 1 9,-1 3-8,3-2-1,-2 3 1,3 0 1,-5 1-1,1-2-19,-3 2-26,-4-2-10,-2-3-24,-1 5-26,0-6-30,-5 3-22,-1-1-31,-1-1-24,0 1-14,-7-3-31,7 5-16,-7-5-9,0 4-150,0-4-455,0 0 202</inkml:trace>
  <inkml:trace contextRef="#ctx0" brushRef="#br0" timeOffset="31888.2622">4877 17007 122,'0'0'221,"7"11"-4,2-8-9,5 3-12,8 0-12,3-5-22,-2 1-22,4 2-8,0-1-10,-5-1-22,0-2-29,-1-2-38,-9 2-35,-2 2-42,-1-3-37,0 1-54,-9 0-140,5 1-297,-5-1 131</inkml:trace>
  <inkml:trace contextRef="#ctx0" brushRef="#br0" timeOffset="32056.5827">4783 17256 46,'-2'2'221,"2"6"12,0-8 2,9 8-3,2 1-9,3-2-7,7 0-19,-1 0-26,7 5-2,-2-5-16,-1 0-31,0-1-3,0 3-29,-3-6-46,-4 1-39,-3-1-46,1-3-57,0-2-54,-5 1-213,-1-3-394,0-1 175</inkml:trace>
  <inkml:trace contextRef="#ctx0" brushRef="#br0" timeOffset="32600.614">5199 17082 123,'-2'-5'303,"-2"2"-9,4 3-25,-9-1-27,9 1-25,0 0-18,-4-1-26,4 1-14,0 0-16,0 0-12,0 0-11,0 0-10,0 0-12,0 0 7,14 7 3,-4-1-9,4 0-7,6 2-1,4-1-5,-5-2-12,4 4 0,-2-6-21,-4 2 4,-4-1-8,1-1 0,-2 2-3,-3-3-3,-1 0-12,1-1 2,-4 0-3,0 0-1,-5-1-6,6 2 8,-6-2-9,0 0 3,10-2-4,-10 2 5,0 0-1,0 0 5,6-3-23,-6 3-8,2-9-11,-2 9-2,0-12-10,-2 0-3,2 5 1,-1-6-11,1 4-7,-3-1 10,1-7-7,0 6 11,-1 0-2,0-6 5,0 5 3,2 4 4,-3-1 4,2-1 1,1 5 15,1 5 2,-6-10 1,5 6 9,1 4-6,-3-8 2,3 8 4,-3-6-1,3 6-8,0 0-1,0 0-2,0 0 6,0 0-12,0 0 4,10 19 9,-7-9-2,6 4-15,2 0 16,0 6-4,-3-5 14,2 2-11,0 9 4,0-2-2,-2-2 2,-1 2-6,2 0 7,-8-4 6,2-3-4,-3 0-1,-3 2 11,-1 2-3,1-5 0,0 0 0,-4-2-6,2 3 9,-2-4-8,-2 0-1,-1 0-8,1-1-3,-1-2-13,-2 1-17,1-5-27,0 3-42,0 1-26,-2-4-46,3-2-44,2-1-62,-2-2-202,1-1-516,-1 0 229</inkml:trace>
  <inkml:trace contextRef="#ctx0" brushRef="#br0" timeOffset="40352.6978">6308 13767 85,'0'0'95,"3"-3"-11,-3 3 1,0 0 0,0-7 4,0 7 2,0-5 1,0 5-7,0-5 8,0 5-9,0-5 0,0 2-9,0-1 5,0 4-8,3-5 3,-3 5 4,3-5 0,-2 1 0,-1 4 3,3 0 2,-3 0 1,0 0 1,1-7-5,-1 7 10,1-2-5,-1 2-1,0 0-6,2-6-2,-2 6-8,0 0-9,0 0-6,0 0-12,0 0-10,0 0-8,0 0-8,0 0-6,0 0 1,0 0-10,0 0-2,-2 16-2,1-5-2,-3 7 4,1 0 1,-1 6 3,-4 4 0,1 2-2,1 2 1,-1-1-1,1-2 2,-4 0-1,2 0 0,2-4 2,-2 0-1,-2-2-1,3-1-2,-1-5-15,2 0 7,0-1-2,0-1 1,1-2-6,1-3 6,-2-1 1,5-1 0,-5-2 2,5-1-1,-3 0 3,2 0-2,1-2 4,-1 1 4,2 0 0,0-4 2,-1 5 0,1-5 11,0 0 9,0 0 7,0 3 8,0-3 11,0 0 8,0 0 11,0 0-7,0 0-4,0 0-9,0-20-7,1 6-1,1-4-7,1-5-2,2-4-3,1-1-5,-2 1-4,2 0-3,-2-2 3,1 2-4,1 1-2,0 1 8,-1 1-12,1-2-3,1 6 3,-3 2-3,3-5-3,0 6 5,-1 0-5,0 1 0,2 1 3,-1 2-2,2-1 3,-4 4-6,5-5-1,1 2-2,6-1-1,-4 3-1,4-1-2,-4 2 2,-5 6 0,2-3-4,-4 2 5,2 2-4,-1 0 1,-4 1-6,1-1-2,-1 2-12,-3 1-10,4-2-4,-4 2-10,7 3-3,-4 1 0,1-2 6,-2 3 2,2 2 8,-3 2 2,3 2 0,-2 0 9,-2 6-4,-1-2-2,1 2 2,-3-4-5,0 3 5,-3 1 5,3 2 0,-4-1-2,0-1 5,-1 1-2,-1-5 3,-1 3 1,-1-6-1,1 5 3,0-4-1,2-3 3,-3 2 2,1-3-1,0 0 0,0 0 1,-2-2 1,3-2 5,2 2 0,-3-2 0,3-1 0,-1 0 5,-1 0-7,2 0 5,2-1 4,-1 1-5,0-1 3,2-1 1,4 0 6,-8 1-4,6 2 3,2-3 4,-4 0 0,4 0-3,0 0 12,0 0-5,0 0 0,0 0 4,0 0 4,0 0-1,-4-4-1,4 4-3,0 0 3,0 0-3,7-8-3,-2 6-5,3-1 4,-2-1 0,4 0-5,-3 0-4,3 1 1,0 1-2,4-1 1,0-1-2,0 1 4,2 1-7,-2 1 5,1 1-5,1-1 3,-1 2-3,-2 0-4,0 2 0,-3-1 3,-1 3-3,1-1-2,-2-1 4,-2 2-7,1 3 4,1-1 0,-3 2 2,1 1-1,-2 2 2,0 0-1,2 0 3,-5-2 6,-2 4-9,2 0 0,0-2 3,-1 1 1,-2-1 3,2 0-3,-3 1 1,0 0 0,2-2 0,-2 0 0,0-3 2,0-1-4,-1 1 4,1-2-2,-1 1 5,1-4-3,0 4 2,-2-2 0,0-1 0,1 2 1,-3-5 0,0 3 5,0 0-4,-1-1 0,-1-3 1,1 3 0,-2 0-3,-4 0-4,3-2 7,1 0-6,1-2 6,-3 2-3,-1-1-1,2 0-1,1 0 3,-1-1 0,5 0 0,-2 1 3,2 0-1,0-2 0,1 2-1,-1-2-1,0 2 1,1-2-4,1 1 2,-1-1 1,5 2-1,-7-1 3,7 1-1,-4-1 1,4 1 2,-4-1-4,4 1-2,-4-3 1,4 3 2,0 0-2,0 0 6,0 0-6,-3-1 0,3 1 0,0 0 0,0 0-2,0 0 3,0 0-3,0 0 2,-6-1-5,6 1 1,0 0 1,0 0-1,0 0 3,0 0 2,0 0-1,0 0-1,0 0-4,0 0 5,0 0-2,0 0-2,0 0 0,0 0 0,0 0 1,0 0-2,0 0-2,0 0-4,0 0 3,0 0-4,0 0 2,0 0 3,0 0-4,0 0 2,0 0-2,0 0 2,0 0 3,0 0-5,0 0 0,0 0 4,0 0-2,0 0-1,0 0-2,0 0 1,0 0 2,0 0 1,0 0 3,0 0-5,0 0 3,0 0-3,0 0 1,0 0 0,0 0 1,0 0-6,0 0 1,0 0 4,0 0 4,0 0 0,0 0-2,0 0 2,0 0 0,0 0 0,0 0-1,0 0 0,0 0 5,0 0-3,0 0 0,0 0-3,0 0 1,0 0 1,0 0-1,0 0 3,0 0-5,0 0 6,0 0-2,0 0-3,-3 3 2,3-3-1,0 0 3,0 0-3,0 0 0,0 0 3,0 0-4,0 0 2,0 0 0,0 0 2,0 0-4,0 0 2,0 0 5,0 0-1,0 0-6,0 0 2,0 0 0,0 0 2,0 0-3,0 0 2,0 0-1,0 0 5,0 0-2,0 0-4,0 0 1,0 0-2,0 0 7,0 0-6,0 0 2,0 0 2,0 0 3,0 0-2,0 0 3,0 0-1,0 0-1,0 0 4,0 0-1,0 0 7,0 0 0,0 0 0,0 0 0,0 0-1,0 0 1,0 0 0,0 0-2,0 0 0,0 0 0,0 0 1,0 5-6,0-5 2,0 0-1,0 0-2,0 0 3,0 0-3,0 0-3,0 0-1,0 0 2,0 0-3,0 0 0,0 0 2,0 0 0,0 0 0,0 0 2,0 0-3,0 0-2,0 0 2,0 0-1,0 0-1,0 0 0,0 0 3,0 0 0,0 0-3,0 0 3,0 0-6,0 0 5,0 0-3,0 0 2,0 0 0,0 0 0,0 0 2,0 0-3,0 0 0,0 0 0,0 0 1,0 0-11,0 0-9,0 0-2,0 0-12,0 0-8,0 0-19,0 0-21,0 0-18,0 0-15,0 0-27,0 0-14,0 0-11,0 0 2,0 0-110,0 0-297,0 0 132</inkml:trace>
  <inkml:trace contextRef="#ctx0" brushRef="#br0" timeOffset="41328.3212">6722 13919 41,'0'0'156,"-8"-1"0,4 2-10,4-1-2,-11 2 1,9-2 7,-2 1 0,4-1-8,-4 2-6,4-2-4,0 0-12,-6-1-7,6 1-8,-3 3-11,3-3-12,0 0-5,0 0-5,0 0 0,18 3-4,-2-1-2,4 0-2,5 0-5,0-2-4,3 0-6,1 3-5,8-5-3,-7 4-2,1 0-7,-4-1-1,-2 1-3,-2-4-9,-2 2 2,-5 0-1,-5 0-1,-1 0-1,0 0 1,-5 2-7,-1-2 5,2 0-1,-6 0-2,7 0 1,-3 1-2,-4-1 1,0 0 5,6-3-6,-6 3-4,0-2 2,0 2-5,-2-8-7,-2 3-4,0-4 2,0 1-4,-3-1 1,-1-4-1,-2-2 5,2 5-3,-2-1-1,1-3 1,3 5 4,-1 1-7,4 3 4,-2-2 0,-1 4-1,2-4 3,1 3-3,0 1-1,2-2 2,-2 3 1,3 2-6,-1-5-4,-1 2 1,2 3-3,0 0-1,0 0 1,10 12 3,-3-4 1,6 3 1,-2 0-1,4 8-1,-2-1 5,0 2-3,-5-5-6,-1 4 7,0-2-2,-1-2 4,-3 2 2,-2-4-22,-2 5 6,1-3-2,-3-1 3,-1-3 5,0-1 4,-2 3 1,-1-3 0,-2-3-2,0 1 3,-3 0-10,1-2-3,1-1-12,2 1-10,-2-3-16,3 0-21,1-3-18,1 3-21,-2-2-10,7-1-30,-6-2-23,6 2-134,-4-3-341,4-1 151</inkml:trace>
  <inkml:trace contextRef="#ctx0" brushRef="#br0" timeOffset="42177.8909">7659 14011 91,'0'0'119,"0"5"-6,1-3-2,-1-2 3,0 0-1,3 3 0,-3-3 1,0 0 0,0 0-5,2 3 5,-2-3-2,0 0 3,0 0-2,0 0 10,0 0 2,0 0 4,0 0 1,0 0-10,0 0-10,7-8-9,-6 4-10,1-2-10,2 1-7,-3-5-11,4 1-5,-4-2-1,3 0-9,-1-3-7,0-3-4,0 0 2,-2 2-7,2-2-2,-3 1-7,1 3 3,1-4-5,-2 6 3,0 1 4,-3 0-13,1 1-4,0 4 2,0 0-7,-1 0-3,-1 0-6,-1 2-2,-5 1-1,1 4 2,-6 3-2,-6 7 4,0 1 0,-1 2-2,1 1 3,0 3 0,0 1-1,3-2 0,2 2 0,2-3 5,0 3-9,4-5 2,3 1 0,-3-4-2,5 3 0,0-6 4,1-1-4,3 1-3,-1-2 3,-1-1 0,3 1 6,0-1-1,0 0-2,2-1 6,1 0 8,2-2-12,0 1 6,2 0 2,1-3-1,0-2-1,2-1 1,0-2 0,6-1 10,-2-3 7,-2-4-9,5-2-2,2-6 0,-1 1 2,-4-1-1,2-1-8,-1-4 4,-1 3 0,-1 0-3,-5 8 12,-2 5-3,-1 0 5,0 3-5,-1 0-7,-1 1-3,0 2-5,-3 0-10,0 3-1,0 0 0,4 10 2,-6-3-1,0 13 6,-3 5-4,0 0 3,3 2-3,-2-2 2,2 1 2,1-4-1,1 3 2,1-7-2,1 1 4,2-2-3,-4-5-2,2 1 5,-1-2-1,2-3 3,0-1-2,0 1 3,-3-3 1,4 1 3,-1-3 0,0 0-3,-1-1 2,1 3-1,1-5 3,1 1-3,-5-1 1,11 0 1,-6-1-20,1-2-20,0 2-17,-1-2-27,4-2-27,-2 2-22,-2-4-24,1 0-19,1 0-28,0 0-19,0 0-148,-1-3-393,1 0 175</inkml:trace>
  <inkml:trace contextRef="#ctx0" brushRef="#br0" timeOffset="42790.9793">8267 13722 48,'0'0'172,"0"0"-5,3-1-22,-3 1-6,0 0-12,0 0-13,0 0-3,0 0-20,0 0-14,0 0-7,0 0-8,0 0-7,0 0-5,0 0-6,0 0-4,0 0-1,0 0 0,0 0-3,0 0-7,0 0 3,0 0 1,0 0 1,0 0-1,0 0-2,3-3 6,-3 3-2,0 0 4,0 0 1,0 0 1,0 0 3,0 0 13,2-2 9,-2 2 7,0 0 7,0 0 8,0 0 1,4-3 4,-4 3-1,0-7-12,0 7-4,4-6-13,-1-2-7,-1 0 6,3-1-18,-5 2-3,3 1-5,-2-3-5,0 2 2,0 2-1,-1-1-2,0 0-7,0 0-2,1 2-4,-1 4-2,-1-7-5,1 7-2,-6-5-11,1 4-7,-3 1-2,-2 1-1,-1 1 5,-3 5-3,-6 1-1,1 7 5,-3 1-4,2 1 5,-2 6-3,-9 12-1,6-1 3,5-9 0,2 2-3,0 2 8,1-2-5,3 1-2,1-2 2,2 0 1,2-3-1,2-6-2,4-1-2,-1 0 5,3-1 3,-1 3-2,5-1 2,1-1 0,3 1 3,-3-2 0,4 0 5,3-2 2,2-2 1,1-2 1,6-1 1,-4-3 0,1-3 0,3-2-6,1-1-4,0-4 1,-5 1-8,-2-1-5,0-1-7,1-1-19,-5 1-15,-1 0-20,0 1-27,-2-2-22,1 1-50,-1-1-21,-2-1-38,-1-1-136,2 2-397,-2-1 175</inkml:trace>
  <inkml:trace contextRef="#ctx0" brushRef="#br0" timeOffset="43296.8117">8734 13452 36,'4'-15'205,"3"-1"-7,-3 3 2,1 2-14,0 1-12,-2 2-20,-1 0-7,1 0-6,-1 3-13,1 1-11,-3 4-10,3-6-11,-2 2-15,-1 4-5,3-3-13,-3 3-7,0 0-8,0 0-4,0 0-9,0 0-4,0-5 5,0 5-16,0 0 0,0 0-3,0 0-4,0 0-2,-2 21-1,0-12 1,-1 9-1,-3-1-1,2 10 0,-4 2-2,3 2-2,-6 2 0,0 14-1,-1-3 0,1 2 2,-2 0-5,1 7 5,-1-3 1,-4-2 0,1 3 0,0-4-2,-3 1-5,-2 1 6,3-5 0,-1-1 0,1-1 5,7-12-9,0 2 1,-2-4 6,2-1-3,1 0 0,0-3 1,2 3 2,2-10-3,-1 0 2,2 0 0,0-2-5,1-4 0,1-3 3,-1 3-5,1-5 2,3 1 3,-3-2 5,2-1-5,0-3 3,-1 3 11,2-4 6,-1 5 10,1-5 6,1 6 8,-1-6-11,0 0-1,0 0-13,0 0-16,0 0-30,5-11-32,-1 5-21,2-2-29,0-1-28,-1-1-26,7-2-26,-6-1-36,0-1-121,5 2-368,-1-3 163</inkml:trace>
  <inkml:trace contextRef="#ctx0" brushRef="#br0" timeOffset="45152.6448">9052 13888 22,'2'-4'102,"2"0"0,0-1-1,-3 1-8,1 1 4,-1-3-9,2 3-4,-3-2 1,3 2 9,-3 3-5,4-7 4,-3 2-4,1 0-1,-1 4 9,1-2-6,-1 0-2,-1 3-5,0-5 4,2 1-2,-2 4-6,2-5-9,-2 5-2,0-3-7,0 3-3,0 0-8,0 0-2,3-3-6,-3 3-2,0 0 1,0 0-3,0 0 1,2-2-4,-2 2 10,1-4-1,-1 4-8,0 0 1,0 0 0,0 0 1,0 0 2,3-5-4,-3 5 4,1-5-9,-1 5 6,3-2 0,-3-1-4,3 0-3,-3 3-1,3-6 2,-2 5 7,-1 1-8,3-5 6,-3 2 2,0 3-5,1-4 2,-1 4-1,0 0-6,0 0-4,0 0-3,3-3-3,-3 3 3,0 0-8,0 0-1,0 0 3,0 0-6,0 0-5,0 0 8,0 0-7,1-2-1,-1 2-3,0 0 2,0 0-6,0-5 0,0 5 6,0 0-7,0 0-1,0 0 1,0 0 0,0 0-6,0 0 5,0 0-2,0 0 3,0 0-4,0 0 0,-3 12-2,3-9 4,-2 4 0,-1 3-2,0 2 5,-1 5-4,0 1 4,-5 4-1,2 3 2,-1-3 0,1 2 0,0 1-1,-3-1 2,1 2 1,0-2-1,0 2-1,-1-3 0,2 1 4,-4-2-5,10-5 4,-7 0-3,2-1-1,2-6 6,0 5-2,1-5-3,1-1 2,-2 0 2,5-2-7,-3-2 8,0 1-2,2-1 0,-2 0-3,3-2 2,-3 0 0,3-3-1,-3 4-2,3-2 12,0-2-9,0 0 5,0 0-2,-2 5 1,2-5 5,0 0-3,0 0 3,0 0-3,0 0 1,0 0 8,0 0 7,0 0 7,0 0 8,0 0 7,0 0 11,0 0-1,0 0-6,0 0 2,0 0-7,0 0 0,2-14-3,-2 10-6,3-3-8,-3 2 4,4-3-4,-2 0-4,2 0 0,-1-2-5,1-1-2,0 2-5,0 0-3,1 0 6,-3 0-5,1 2-1,3-2-3,-3 0-1,2 0-2,-1-1 2,2 5-1,0-2 2,-1-3-7,1 3 5,1-1-3,2 0 2,-1-1-5,3 2 4,-1 2-5,1-3-4,2 2 4,0-2 0,1 5 0,-1 2-1,1-2-6,0 1 7,-6-1 0,2 1-6,0 4 3,-2-2-5,1 3 1,-1-1-7,-1 1-2,0-2-3,-1 6-1,0-1-6,-1 1 2,2 2 2,-3-3 2,-1 6-2,0-1 2,1 0 2,-1 1 6,-3-2-6,2 4 5,-4-4-1,2 3 1,-1-2 1,-2 1 1,-1-2 1,2-1 5,-2 0-4,-2-1 10,0 2-6,0 0 3,0-4 10,-7 2-9,5-1 1,0 0 4,-2-3-4,0 0 5,1 0 0,0-3 0,-3 1 2,0 1 0,0-3-2,1 0-7,1 0-4,-4-3 0,3 3-4,2-2-10,-2 2-10,1-3-4,0 1-11,2-2-12,-3 3-17,1-1-11,1-1-10,1 0-11,4 2-14,-3 0-21,4-2-20,-1 2-16,0-2-31,4 3-168,-6-4-409,2 1 181</inkml:trace>
  <inkml:trace contextRef="#ctx0" brushRef="#br0" timeOffset="45812.1415">9634 13776 99,'3'-5'113,"-1"0"-8,1-2 14,2 2-6,-3 1 8,1-4 2,1 3 8,-2-2-8,1 0 0,-2 5-1,2-1-5,-2-1 4,0-1-4,1 2-5,-2 3-7,4-2-6,-4 2-10,0-3-10,0 3-10,0 0-11,2-2-10,-2 2-14,0 0 1,0 0-10,0 0 4,-2 19-8,-4-8 2,1 6-8,-2 4 3,-3 6-2,0 1-1,2 1 1,-3 3-4,1-1 6,-3-1-8,2-3-8,2 3 3,-2-5 3,3 1-1,0-7-1,3-1 5,-2-2-8,0 1 3,1-2-4,1-1 1,0-3 0,0 1 4,0-3-7,3-4 2,-1 2 0,3-1 0,-2-1 10,0-2-12,-2 2 0,4-1 2,-2 0-2,2-4 1,-3 4 2,2-1 0,1-3-1,0 2 2,0-2 3,0 0 0,0 0 0,-5 3-1,5-3 2,0 0 1,0 0 0,0 0 2,0 0-9,0 0-3,0 0-19,0 0-37,-1-9-46,1 3-35,0-6-19,0 5-36,0-8-10,0 0-112,-3-4-339,6 4 150</inkml:trace>
  <inkml:trace contextRef="#ctx0" brushRef="#br0" timeOffset="46278.0096">9564 13825 22,'0'-8'129,"2"-1"5,0-1 3,-2 3 10,1 2-6,-1-2 2,1 2-3,1 2-2,-1-2-7,1-2 1,-1 3-6,2 0-5,0 0-9,0 1-11,1-2-9,4 1-8,-2 2-4,4-1-11,-3 1-10,0-1 0,3 1-10,1 1-6,-1 4-4,7 0 2,-2-1-7,2 1-6,4 1 0,-1 6-3,-3-5 0,-4 4-5,1-1-5,-2 2 0,0 2 0,-1 2-3,-1-1-3,-1 2-9,0 1 8,-3-3-2,-1 4 0,1-1-1,-3 0-3,1 0 2,-3 0-3,1 1 5,-2 0-4,-2 0 3,2 1-5,-1-2 3,-2 3-3,1-2 3,-2 0 1,0 0-3,0-2 1,-2 1 1,-1-1 1,2 0 0,-4-1 1,1 1-2,2-3 2,-5 2 0,1 1 0,-2-4-2,2 1 4,0-3-2,-2 0 1,-1 0 1,0-1-1,1 1 7,-2-1-7,2-1 0,-2-2 0,1 0-5,-4-3 6,3 0 0,0 1-3,-2-3 5,1 1-3,1-2 1,0-2 3,-1 2-5,4-2 2,-3 2-3,0-3-4,5 1-5,-3 1-9,3-2-6,0 1-13,0 1-13,2-1-17,2 0-17,0 1-12,1-1-25,0 2-18,0-2-22,2 2-22,2 1-151,-3-6-357,3 6 158</inkml:trace>
  <inkml:trace contextRef="#ctx0" brushRef="#br0" timeOffset="47197.6198">10342 13539 81,'3'-7'149,"0"-3"-11,1 3 9,-2 0 0,-1 0-7,0 0-3,1 2-10,-1-1-5,1 2 0,-1 1-11,0-1-4,-1 4-11,2-7-4,-2 7-8,1-4-7,-1 4-6,2-4-5,-2 4-1,0 0-10,0-3 0,0 3-13,0 0 2,1-4-12,-1 4 0,0 0-6,0 0-4,0 0-5,0 0-3,0 0 0,0 0-8,0 0-3,0 0-1,0 0-2,0 0 3,0 0-6,0 12-1,-1-5 6,-1 1 0,1 1 1,-2 4-1,2-1-4,-4 7 4,2 2-3,-2 5 0,-3-1 2,0 2-2,4 1 1,-3-2 0,0-3-5,-1 6 5,2 0 0,-1-2 4,-1 5 2,-2-1-2,1 0 1,1 0-3,-2 1-5,0 2 4,2 0 1,-3 12 3,3-14-2,0 1-2,-1 2 5,4-2-8,-2 1 4,-1-5-4,2 5 7,0-2-6,3-4 3,-4-1 0,1 2 0,4-4 1,-5-1-4,2-8 3,1 2-1,0 0-5,1-1 2,-2 2 5,0 0-4,0-2 2,3 1 0,-2-6 0,3-2-2,-5 2-1,6-3 3,-1 0 1,-3-1-3,2 2 2,-1-3 1,2-1-4,1 1 4,-2-3-2,-2 1 1,4 0 1,0 0-4,-3-2 4,3 1-2,0-4 1,0 5 2,0-5-4,3 3 5,-3-3 2,0 0-2,0 0-4,-3 6 9,3-6-6,0 0 8,0 0-6,0 0 3,0 0-1,0 0-2,0 0 2,3 3 0,-3-3-1,0 0 4,0 0 0,0 0-1,0 0 1,0 0 5,0 0-2,0 0 2,0 0-4,0 0-11,0 0-20,0 0-23,0 0-32,0 0-42,6-13-14,-2 9-35,2 1-35,1-2-120,0-2-346,0 0 154</inkml:trace>
  <inkml:trace contextRef="#ctx0" brushRef="#br0" timeOffset="48974.0775">10916 14236 50,'0'0'167,"0"0"-10,4-12 4,-3 9-15,1-2-9,0-2-6,0 3-13,2-4-9,-2-1-7,0 1-4,3-2-6,-3-1-9,3 2 1,-3-1 2,2-2-14,-3 3-7,1-2-3,0 1-8,1 0-5,-3-1-6,1 3-2,0-2-1,-1 3-8,0 2-4,-1-2-6,0 1-5,-2 0 3,0 0-10,1 2-1,-6-2-2,1 1 3,0 2-6,-3 0 0,-1 3 3,-3 0-9,1 0 6,-2 3-1,-1 1-3,2 4 3,-7 0 3,6 3-3,-5 4-7,6-6 2,-2 7-9,4-2 10,-3 2-2,7-3-3,-2 1 0,3-1-8,0 0 10,0 2-5,4-4 2,0-2 2,2 3-1,1 0 6,0 0-7,0-2 10,1-1 1,2 1-3,0-1 5,1-1 0,2-1 4,-1-2-3,3 2 4,0-2-2,-1-2 4,4-1-2,-2 1-4,1-3 2,-1-3-1,2 0 2,1-2-8,1-1 6,1 0 2,-3-6-2,3 1-2,-3 0-10,2-4 9,-2 2 0,1-2 0,-1 1 0,0 0-2,-1-1 1,-2 2-4,1-1 3,-3 4 0,-3 1 1,3-1 5,-1 4 3,-3 0-4,1 1-4,0 3-4,-2-1-7,-1 3-4,0 0 0,0 0-1,0 0 5,0 0-1,-9 19 3,4-11-5,-2 7 4,2 1 5,1-2-6,-2 2 6,2-1-4,-1 2 1,4-5 1,0 3-3,-1-2 0,1-4 4,1 3 3,0-2 0,3 0-2,-2 0 6,2 0 1,0-1-5,1-2 18,2 0 7,-2 1 3,4-3 9,1 2 6,0-3 0,4 0-6,1-3 14,0 2 8,-2-3 13,1 0 2,0 0-4,1-3-9,1 0-4,-4-2-5,1-1-6,0 4-4,-2 0-5,-4-2 2,2 1-12,-1-1 4,0 3 6,-4 0-12,2-2-16,-2 1-23,-3 2-11,1-3-23,-1 3-26,3-2-40,-3 2-13,0 0-31,-9-2-16,1 2-22,-6 0-17,-1 2-168,-6 0-410,0 1 181</inkml:trace>
  <inkml:trace contextRef="#ctx0" brushRef="#br0" timeOffset="51279.0994">4100 15373 14,'-6'5'78,"-1"0"-4,4-2 2,-1-1 9,1 1 11,3-3-4,-4 2 8,1 0 14,3-2 1,0 0 7,-1 3 8,1-3 1,0 0 0,0 0-2,8-10-4,-4 5-8,9-3-7,0 2-12,5-6-1,6 2-9,0-4-6,4 3-3,10-10-11,3 4-3,2-1-4,4 2 2,18-9 2,3 4-16,-3-1-7,-15 10 1,21-8-4,0 7-5,-3-2-6,-23 6-1,24-1-2,-22 4 0,-1 2-6,2-1 1,-2-1-6,-1-5 4,1 6-6,-6 0 6,-9-2-6,-2 2-1,8-4-6,-8 3 3,-1-2-1,-1 0 3,-1-2 2,-2-3-1,6 2-3,-7-3 1,5-1-4,7-4 0,-10 6 1,2-2-2,-3 3 0,4-1 0,-5 0 0,-1 2 0,-2-1-3,-2 6-1,-4-2-1,-2 1 4,0 2-5,-2 0 1,0 1 3,-2 0 1,1 1-5,-1-2 11,-2 2-9,1-1-3,0 1 2,0 0-1,1 2 2,0-5-2,0 5-1,0-5 3,2 2-4,-1 1 3,3-2 3,1 1 0,-3-1-4,0 2 6,-2 1-3,2-4 1,0 2 3,-3 1-3,1 0 2,0-3-3,-1 1 5,1 3-2,-2-3 2,-1 0-2,5-1-7,-4 0 0,0 1 6,6-4 0,-6 3-4,2-2 3,-1-2-3,-1 2 3,2 0 0,0-1-4,-3 0 0,2 1 6,-1 0-4,-3 4 0,1-1 4,0 0-4,0 0 2,-1-1 2,-3 6 2,7-8-3,-7 3-4,0 5 3,5-7 4,-3 2-4,-2 5 0,6-7-2,-6 1 1,0 6 1,1-6 1,1 2-8,-2 4-2,-3-9-3,-2 6-3,-3-3-8,1 1 2,-8 1 0,-6 1 0,-1-5 0,-6 6 5,1 0-3,1 1 3,-14-1 2,9 2 0,4 1 4,-2 0-3,5 2 3,3-5-1,4 4 1,3-2-3,1 2 3,6-2-3,-1 3 4,2-3-3,6 0 4,-6 1-6,6-1 4,0 0-1,0 0 5,0 0 1,0 0 8,21 7 3,5-7 4,-1 0-4,3 1 3,-1-1 0,3 3-3,-1-3 1,0 0 0,0 2 1,-2-4 4,1 4-1,-6-4 5,2 2-1,-7 0 1,-1-3 0,-1 3 5,-1 3-7,-4-3 6,0-3-6,-3 6 4,2-3-3,-4 0 1,-5 0-3,9 0-1,-4 0-3,-5 0-2,0 0-3,7 0-1,-7 0-2,0 0-6,5 5 3,-3-1-2,-2-4-4,4 22 3,-3-4 0,-4 10 9,-1 3-6,-2 6 2,-7 7-1,1 0 2,-4 1-1,1-3-2,3-9 0,-2-1-1,3-3 1,0-2 3,-1-4-3,4-4-1,-2 5 4,2-7 0,2-2 0,-1 0 0,0-1-2,1-4-1,2-3 2,-1 3-3,3-5 3,-1-1-2,0 1 0,2-1 0,-2 0 6,3-3-3,0-1 5,-3 5 9,0 1 2,3-6 2,0 0 19,0 3-5,0-3-6,0 0-3,0 0 2,0 0-1,0 0-1,-1 2 0,1-2 4,0 0-8,0 0 3,0 0 1,0 0-3,0 0 1,0 0-2,0 0-2,0 0 1,0 0 2,0 0-1,0 0-2,0 0-3,0 0-8,0 0 4,0 0-2,0 0 3,0 0-8,0 0 6,0 0-5,0 0 0,-1 4 4,1-4-6,0 0 1,0 0-3,0 0 9,0 0 1,0 0-11,0 0-2,0 0-2,0 0 5,0 0-2,0 0-2,0 0-2,0 0 3,0 0 3,0 0-2,0 0 3,0 0-7,0 0 9,0 0-8,0 0 3,0 0-13,0 0-17,0 0-13,0 0-33,0 0-28,0 0-40,0 0-34,0 0-33,0 0-17,1 8-22,0-5-26,-1-3-141,0 0-450,0 0 200</inkml:trace>
  <inkml:trace contextRef="#ctx0" brushRef="#br0" timeOffset="52880.0513">6611 15076 130,'3'-6'143,"1"2"9,-1-1-11,-2-2-2,2 3-10,0 3-21,-3 1-17,0 0-12,0 0-4,0 0-12,-10 16-7,3-2-2,-3 2-2,-3 10-3,0 0-13,-3 3 10,2-1-1,-1 0-11,2-6 1,0 0-6,2-2 5,2-4-9,2 1 3,0-4-4,3-3 4,-2-1-1,2-1-2,1-3 4,2 0 15,-2-1 19,2-1 18,1-3 17,-4 1 12,4 2 12,0-3 4,0 0 1,0 0-14,0 0-14,0-15-10,4 3-4,1-3-18,-1-2 4,5-10-15,0-1-2,3 2-9,1-4-7,0 0 0,4-13-4,-3 16-6,1-2-3,2 1 9,0 2-11,1 2-7,-4 2-2,3 5-6,0 0-1,-4 5 1,-1 3-3,7-1-2,2 4 4,1 2-1,-1 4-7,2 0-5,-9 4-15,0 2-10,1 1-7,-3 1-10,-2 3 0,-3-1 3,0 3-1,-7 0-2,0 4-1,-7-2-2,-7 7-4,-1-3-8,-4-1-7,-8-2-7,0-2 2,-1-2 10,-7 5 0,7-8 5,1-1 5,3-2 7,2-3 3,8 1 8,-1-2 4,7 3 7,2-5-3,-1 0 7,5 0-3,2 0 1,0 0 6,0 0 2,14-3 6,1 1 4,8 2 4,2 0 0,0 2 4,1 1 4,1-1-2,-4 3 2,-3 3-2,3 1 1,-8-1 2,-1 1-3,4 4-4,-6-2 0,-3 1 3,-4-2 0,-2 0 3,-3 2 0,-3-1 3,-3 5-1,-8 3 2,0 0 0,-5-5 1,-3-1-4,-2-3 2,-1-1-1,-2-4-1,-1 0-3,1-2-2,-1 1-4,1-3-8,5-1 2,2-1-6,5 1-1,3-3-23,1 2-16,4-3-33,4 0-49,3-3-36,3 1-145,7-5-341,10-5 152</inkml:trace>
  <inkml:trace contextRef="#ctx0" brushRef="#br0" timeOffset="53337.6498">7052 15182 102,'-6'-1'224,"6"1"-16,-4-1-15,4 1-18,0 0-18,0 0-15,0 0-10,0 0-10,0 0-9,23 1-8,-6-1-14,4 5-6,1-1-10,5-1-10,-3 1-2,0-1-6,1 4-5,-1-3-3,-3 4-7,-4-8-2,-5 1-5,-1 0-3,-4 1 4,3 0-7,-5-1 5,0-1 8,-1 2 10,-4-2 6,7 0-10,-7 0 2,3-5-18,-3 1-11,-2-2-15,-1 0-1,2-1-8,-6-3 1,1-3-3,-2 2-1,-2 0 3,0 0 2,3 0-2,0 0 2,0 2-1,1 0 6,4 5 5,-1-3 1,0 4-4,0-1-8,3 1 2,0 3-3,6-3 1,-6 3 1,15 3-2,-1 6-1,2 1-6,1 4 5,0 5-4,-3 4 0,-2-1 3,-3 0 2,-2 4-3,-4-1 5,-3-4 1,-3 5 2,-3 1 0,1-9 3,-7 6 0,-1-5 5,2-5-1,-3 3-8,-1-7 5,5-1-2,-4 0-2,1-1-6,2-1-13,1-5-10,3 2-23,-1-2-14,0-2-41,4-2-40,-1-1-32,3 0-20,2-4-127,0-1-352,4-1 156</inkml:trace>
  <inkml:trace contextRef="#ctx0" brushRef="#br0" timeOffset="54534.1453">7811 15331 23,'-2'2'73,"2"-2"0,0 0 0,0 4 4,0-4 2,0 0 1,0 0-1,0 0 5,0 0 14,0 0-3,0 0 10,0 0 7,0 0-6,0 0 1,0 0-6,0 0-8,0 0-8,4-10-9,-3 8-9,-1-5 0,3 1-8,0 2-9,-2-6-6,3 6-2,-1-7-3,0 3-3,1-4-4,0 3-9,1 0 2,-1-3-1,-1 0 3,0 2-9,1 0 3,0-1-1,-2 0-3,0-2-3,2 5 5,-2-3-2,-2 5-5,1-3 5,-1 3-7,0-1 2,0 1-2,-1 1-2,1 1-3,-2 0-3,1 1-2,-4 1-1,1-1-2,-4 3 4,-2 3-5,-2 2 3,-4-1-5,-1 4-2,0 2 4,-1 1-2,1 4 5,-1 1-5,1 1 3,0 2-1,-1 0-2,9-5 5,-2 1-2,-2 6-1,5-4 0,1 1 1,1 0-3,0 0 11,1-1-7,2-4 5,0 0-4,0-3-4,1 2 7,2-4 1,0 0-3,-2-3 2,2 3 2,2-4-5,0 2 8,-2-2-5,2 1 16,1-3 0,-1 1 3,2-2-3,-4-1-1,12-4 2,-4 0-3,1-2 1,2-3-8,2-1 10,-3-1-16,6-6 7,-3-2-1,4-1 0,-3-2-5,0-2 1,3 5 3,-6-1-5,0 4 3,-2 1 3,1 5 9,-4 0-8,1 0 11,-3 5-9,-1 1 0,1 0-2,-3-1-6,2 2-5,0 1-7,-3 2 0,0 0 3,0 0-2,0 10 4,-2-3 0,0-1-3,-1 5 4,2 1-3,-2-3 5,1 4 0,-1 3 1,2-2-2,0 0-1,-1-2-1,2 0 5,0-1-5,0-4 0,3 3 3,-3 1 0,3-1 4,-2-2 1,2 0-3,1 1 11,-1-2-11,1 1 0,1-1 4,-1 0 4,-1-3-7,0 1 1,2 0 2,2-2 0,2 2 2,-1-1-6,3-1 8,-1 1-2,-2-4 0,2 0 0,0 0 0,-1 0-1,-1 0-5,2 0 2,0-1 2,0-5-1,-1 6 3,2-4-4,-2 2 0,-4 0 1,4 2 1,-4-2-3,0-2 0,0 4-3,0-3 4,-2 1 3,1 0-4,-4 2-3,6-2 7,-5-1-1,2 0-2,0 1-7,-3 2 6,4-3-3,-2 1 2,-2 2 0,1-3-3,-1 3 3,0 0 1,0 0-5,4-3 6,-4 3-3,0 0 3,2-4-10,-2 4 8,0 0-2,0 0 1,0 0-1,0 0-3,0 0 0,0 0-1,0 0-7,0 0 0,0 0-1,0 0-2,0 0-5,0 0-9,0 0-10,0 0-14,0 0-24,0 0-22,0 0-42,0 0-21,0 0-26,0 0-135,0 0-348,0 0 155</inkml:trace>
  <inkml:trace contextRef="#ctx0" brushRef="#br0" timeOffset="55425.1664">8448 15404 68,'1'-2'151,"-1"2"-3,3-2-4,-1 0-11,-2 2 1,7-6-3,-3 2-2,-2 2-5,3-2 2,-1 0 0,0-1 0,0-2-2,-1 3-1,3-4-11,1-1-10,-4 1-7,1 0-4,1-3-8,1 1-6,-1-1-5,-1 0-3,-1 1-1,-1-1-1,1 0-3,-1 2 1,-2 0-16,0 1-4,0 1-3,0 2-10,0-2-4,-2 2-7,-1 0-3,-2-1 1,-2 0-11,-2 3-2,-2 0-3,-2 3-3,-2 3-5,-3 0 3,-1 7-2,-3-3-2,-1 2 4,1 1-1,2 4 0,-1 1-1,0 0 3,3 4-5,0-1 3,3 4 0,1-1-2,3 2-2,3-7 5,1 0-1,0-2-3,5 2-3,-1-4-4,3 5-4,0-6 1,5 0 2,-2 0-1,0-1 8,7 1 3,-4-5-7,2 2 0,0-4 2,1-1 6,-1-2-2,1-1 2,1 1-6,-2-3 4,2-4 2,3-3-3,-2 1-2,2-3 0,-2-4 6,3-4-4,-1-2-3,-1 0 1,1-1 2,-2 1 4,2-2 3,-3 0-3,-2 9-3,1-4 1,-1 1 4,-1 5 11,-1 1-7,-3 3 6,1 3-1,-1-2-1,-1 2-8,1 1 0,-3 1-8,0 3-3,0 0 0,0 0 4,-4 15-1,-2-1 1,-1 3 6,-2 6 0,-1 2-1,1-1-3,2 0 2,-1 1 6,5-8-7,-2 0 0,1 0 0,3-2 3,0 2 2,-1-3 5,4-2-9,-2-2 3,1-1 3,3-1 4,-1 1 2,3-1 40,1-2-5,1 0 4,-1-2 3,3-2 4,6 1-7,-2-3 1,0-2 0,1 0-2,-3-2 1,3 0-11,-1 0 13,0-2-4,0-1-7,-2 0 6,-4 2-9,2-1-2,1-2-19,-4 1 11,-1 5-1,-2-4-4,2 2-7,-2 1-9,-1 0-7,0-1-20,-1-2-22,1 4-26,-3 0-24,0 2-26,2-5-26,0-1-39,-2 6-32,3-6-43,-3 6-149,-1-5-443,1 5 197</inkml:trace>
  <inkml:trace contextRef="#ctx0" brushRef="#br0" timeOffset="55995.9043">9085 15168 56,'0'-3'159,"0"3"-23,0 0-8,0 0-18,0 0-17,-8 19 0,4-8-10,-3 6-3,-3 4-15,0 3-4,-1 2-8,1 3 19,-2-4 0,2 1 6,-3 1-10,5-2 0,-2-3-12,1 0-4,1-6-2,2 1 6,1-7-3,-1 1-2,3-3-8,-1 3 3,1-6-5,0 0 12,1 1 7,0-2 9,2-1 4,0-3 7,-4 4 3,4-4 14,0 3 4,0-3 0,0 0-7,0 0-4,0 0-9,0 0-10,1-12-4,-1 0-13,3 1 5,0-5-20,1-2 0,1-6-7,3-2-7,-1-2-5,-1 1 7,3 1-6,-3-3 1,1 7-4,0-5 0,-1 10 0,2 0 4,-4 3 9,1-3 3,-3 6-3,-1 2-3,3 3-5,-3 0 8,2 0 2,-1 1 1,-1 4 0,0-6-3,2 3-7,-2 2 0,1-1-2,-1 2-2,-1 1-1,7-3 7,2-2-14,5 2 6,0 2-5,10-1 2,-2 2 6,2 0-12,-1 1-1,-8-1 0,1 0-2,-4 0 2,-2 0 1,0 0-4,-1 0-7,-2 1 10,-2-1-16,1 1-21,-2 0-25,0 1-24,-4-2-30,6 1-20,-2 3-23,-4-4-28,0 0-18,7 4-17,-5-1-6,-2-3 5,3 6 3,-3-4-11,0-2-115,-3 9-365,-3-6 161</inkml:trace>
  <inkml:trace contextRef="#ctx0" brushRef="#br0" timeOffset="56191.0474">8973 15337 141,'6'8'185,"0"-5"1,3 1-2,5 4-4,8 1-12,-1-2-13,1 3-17,2-3-8,-1-2-18,-2 2-9,-4-3-9,-3 2-7,1-4-11,-2 3-5,-6-3-16,2-2-14,-4 1-26,-1 0-18,1 2-39,-5-3-32,0 0-47,0 0-34,0 0-133,0 0-312,-26 0 138</inkml:trace>
  <inkml:trace contextRef="#ctx0" brushRef="#br0" timeOffset="56456.1874">8906 15545 10,'5'5'243,"1"-1"-3,5 4-1,5-3-14,1 5-6,2-1-21,4-1-10,-2-2-19,1 2-16,-6-4-18,-1 0-9,-2 2-17,1-1-4,-3 0-17,1-1-4,-4-2-5,2 1-6,-4-2-8,1 1-4,-2-2-3,0 1 8,-1 2 0,0-2-8,-4-1 10,4 0-3,-4 0-3,3 1-6,-3-1-3,0 0-6,0 0-1,5 2-7,-5-2-7,4 2-3,-4-2 0,0 0-4,0 0-3,0 0-15,0 0-15,0 0-33,0 0-33,6 0-43,-6 0-49,0 0-58,0 0-57,0 0-174,5 0-492,-5 0 218</inkml:trace>
  <inkml:trace contextRef="#ctx0" brushRef="#br0" timeOffset="57098.376">9790 14996 170,'8'-5'196,"-3"-4"-18,-1 6-14,0-1-19,-1 1-12,0 1-23,-3 2-12,0 0-13,7 9-6,-7 3-4,-1 5-7,-1 11-1,-8 5-8,-1 15 3,-4 3-9,-2 4-2,-11 20 0,2 1-1,5-24-6,1 2-3,-11 18-5,7-21-4,3-5 0,-2-1-4,1-3 0,5-13-1,3 1-3,-1-4 0,-1 1 0,3-4-6,1-3-2,3-3 4,1-2-6,1-4 2,0-1-3,1-2-1,5-4-4,-3 1-3,4-1-8,-2-3-5,2-1-55,0 0-44,0 0-31,3-12-41,1 2-131,2-2-335,1-2 147</inkml:trace>
  <inkml:trace contextRef="#ctx0" brushRef="#br0" timeOffset="57788.3036">10176 15265 90,'3'-6'205,"0"4"-2,-2-2-18,-1 4-18,3-3-20,-3 3-15,1-3-21,-1 3-14,0 0-10,0 0-5,-2 12-9,-1-2-5,-3 4-2,-1 4-8,-3 8-4,0-2-1,-1 4-2,0 1-5,0 0-5,-4-1-4,4 1 2,-1-3-1,2 2-8,-2-5 5,3 1-9,-1-3 0,1-4 0,2-1-2,0 1-7,2-7 30,2 0-7,-2-1-3,4-1 0,-4 1-3,2-2-4,0-2 0,1 0-3,0-1-4,0 0-1,1-3 4,1-1 1,-2 5 8,2-5 9,-2 3 14,2-3 14,0 0 9,-1 3 18,1-3 0,0 0 7,0 0 7,0 0 5,0 0 14,0 0-15,0 0-7,0 0-6,10-15-21,-5 5-7,4-6-5,6-5-26,-1 0 3,4 3 8,-1-2-4,0 0-10,0 5-4,-7 4-2,2 3-1,-6 0-8,4 4-7,-2-3-2,1 4 11,0-1-19,2 4-4,0-3 8,1 3-9,0 3-4,1 2-7,0 1-11,0 1-3,-2 3-25,-1 2 25,-1 0-5,-2 3-12,-3 0 21,2 2-5,-6-2-6,2 1 7,-4 0-3,0-1-2,-2-3 7,-2 4-1,-2-2 11,-5-2-4,2 0 7,-3-3-4,1 2 0,-2-4 2,-5 3 3,0-6-9,-3 3-6,8-3 4,0 0-10,-1-4-14,2 2-12,0 1-29,3-2-21,2 0-25,-1 1-21,5-2-42,5 0-19,-9 1-45,9-1-10,0 0-199,0 0-501,0 0 221</inkml:trace>
  <inkml:trace contextRef="#ctx0" brushRef="#br0" timeOffset="58267.8588">10623 15466 25,'2'-4'126,"4"-3"13,-5 1 3,4-2 8,-2 3-4,0-2 19,1 3-4,-4 4 1,6-10 1,-5 7-2,1-2-4,-2 5-2,5-7-7,-5 7-10,0 0-8,2-5-12,-2 5-16,0 0-8,0 0-7,0 0-13,0 0-12,0 0-16,0 0 2,0 0-5,0 0-13,3 13 0,-6-1 9,1 4-14,-5 11-3,0 0-2,-3 2 1,0 0-1,1-1-3,-2 1 1,0-2 2,0 3-9,3-5 3,-2 0-1,1-1-1,3-9-3,1 2-3,-2-3 0,2 2 4,2-6-4,-2-2 3,0 2 0,3-5-2,-1 0-1,0 0 3,0-1-4,2-1 2,-2 1 6,2-2-15,1-2-2,-2 4-24,2-4-28,0 0-33,0 0-50,-4-15-36,5 5-38,-1 0-25,3-2-164,0-5-436,1 0 193</inkml:trace>
  <inkml:trace contextRef="#ctx0" brushRef="#br0" timeOffset="58688.6539">10589 15432 81,'0'-6'228,"3"1"-5,-3 5-9,1-9-9,1 6-16,-2 3-16,5-9-4,-1 7-18,3-1-4,-2-1-4,2 1-8,1-2-8,1 4-9,0-1-1,3 0-6,3 2-9,-2 0-10,2 1-13,-5 0 0,11 6-10,-4-4-6,-5 2-7,6 3-3,-3-2-7,4 7-17,-5-3 9,4 3-4,-5-3-7,-1 3 0,-3 2-8,1 0 2,-2 0-5,-1 2-2,-1-2 0,-1 5-2,-2-6-10,0 2 10,-2 2-7,-1-1 4,0 0-3,0-2-4,-2 1 9,-3 1-3,3 0 2,-4-4-8,-1 3 4,0-2 0,-2 1 2,0-3-2,0 3-1,-2-3-5,5-5 5,-4 5 5,-1-3-3,1-1-3,-1 1 1,-2-1 5,2-1-8,0 0 6,-2-2-1,0 1 0,2-5 4,2 4-2,-2-4-1,-1 0-1,-1-1-9,3 0 5,-4-1-14,4-2-8,-1 3-5,1-3-14,0 1-10,2-1-14,-1-1-15,1 4-18,0-4-19,2 1-23,2 1-23,-2-1-43,2 1-25,0 2-173,4 0-435,-9-6 193</inkml:trace>
  <inkml:trace contextRef="#ctx0" brushRef="#br0" timeOffset="59533.4658">11458 15141 98,'3'-11'168,"0"6"-14,-1-1-11,1-1 1,-3 2 2,2 0-5,0 0-5,-2 1-5,0-1-4,3 3-7,-3 2-5,3-4-4,-3 1-4,0 3-8,1-5-7,-1 5-6,0 0-5,0-5-8,0 5 4,0 0-15,0 0-5,0-3-7,0 3-2,0 0-12,0 0-2,0 0-6,0 0 1,0 0-14,0 0-4,0 0-2,0 0-1,0 0 0,-2 13 0,0-6 7,-3 2-11,2 3-2,-4 1 6,1 5-3,-2 6-2,-1 0-2,3-1 2,-4 4-1,4-1-1,-4 5 2,3-8 5,-3 8-8,0-3 7,4 0-7,-1-1 5,-1 5-2,-2-3 1,2-1-6,2 3 5,-4-4 0,2 4 5,-1-5-11,1 6 2,1-4 1,-2 0 4,2 0-4,-1 0 5,1-4-3,-3 3 0,1-6-3,1 5 4,-1-8-3,1 6 2,1-5-3,0-2 2,-3 5-1,3-4-3,1 0 9,-1-1-7,0-1 2,0-2-4,3 3 2,-3-2 0,3 0 4,0-2-4,-1 4 0,3-5 3,-1 0 3,1-5-7,-2 5 4,4-5 0,-2-2-3,1 2 4,0-1-2,1-2 6,-3 1 1,3 0-5,0-5 1,0 5 6,0-5-4,0 3 6,0-3-2,0 0 2,0 0 0,0 0-2,0 6 3,0-6-1,0 0-3,0 0 7,0 0-7,0 0-9,0 3-20,0-3-27,0 0-49,0 0-51,0 0-54,5-15-217,-2 8-452,2 0 201</inkml:trace>
  <inkml:trace contextRef="#ctx0" brushRef="#br0" timeOffset="61398.7748">11873 15673 92,'0'5'79,"0"-5"2,0 0 4,0 0-11,0 0-4,0 5-8,0-5 11,0 0 12,0 0 6,0 0 4,0 0 12,0 0 4,0 0 3,0 5 7,0-5 1,0 0 0,0 0-4,0 0-4,0 0-5,0 0-15,0 0-10,7-12-6,-4 7-6,-1 0-7,3 4-7,-3-6-2,1 1-7,-1 1-5,2-5-5,-1 3-4,2-5-1,-1 2-4,-1-1 2,-1 5 1,1-3-3,2-1-3,-4 0 3,3 2-4,0-1 1,-4 1-2,0 1-2,3 1-3,-3-2-2,2 3-2,-2-2-2,-2 2-2,1 0-1,1 5-6,-2-11 1,2 7-5,0 4 1,-5-10-2,1 5-2,1 2-7,-3-3 4,2 0 0,1 3 0,0 0-3,-3-2 4,1 4 0,1-3-2,-3 0-2,0 0 2,-2 0 4,9 4-2,-10-2-1,3 0-4,0 0 1,0 2 4,7 0-3,-14 0 2,6 1 4,1 0-5,-2 2-2,1 1 3,-1-2-2,-1 2 2,1 0-2,-2 0 2,3 2-1,-2-2 1,3 2 2,-4 2-3,4-2-2,-1 2 3,-1-3 0,2 6 0,-2-4 1,1 4 1,-2 0-3,3 1 3,-3 0-5,3 2 5,-3 1 3,3-2-2,0 4 1,-1-5-3,0 5 3,2-1-2,0 0 3,2-4-3,-2 5 1,2-7-1,-1 6 1,2-7-4,-2 3 4,4-2 0,0 1 3,-1-3-1,2 2 0,-1 0 0,1 0 4,1 0-6,1-1 2,-1-1-3,2 1 6,0-4-3,2 2 1,0 0 2,2 0 2,-5-3-3,5 2 2,2 1-2,-1-3 1,1 0 2,1 0 0,1 0 2,-3-1-1,2-3-3,0 1-1,1-1 1,-1-1 5,0-2-2,3-1-3,-2-1 5,3-2 3,-3-2-1,0-2 1,1 0-1,-2-4 8,7-2-5,-1 0 4,-8-1 0,2 2 0,-1 1-3,1-2 9,0 1 11,-3 2 7,0-1 3,-2 5-2,0-2-5,8-2-5,-8 3-8,-1-2 4,2 5 0,-3-1 7,1-1 5,-2 4-4,0-1 3,1 3 2,0-1-3,-1 0-3,1 0 2,-3 5-4,5-10-1,-5 9 1,0 1-8,1-5 1,-1 5-4,0 0 10,3-5-10,-3 5-11,2-5 7,-2 5-1,0 0-1,0 0-10,0 0 1,0 0 4,0 0-2,0 0 1,0 0 11,1-5-9,-1 5-4,0 0 1,0 0-2,0 0 6,0 0-5,0 0-5,0 0-1,0 0-5,0 0-1,0 0 1,0 0-17,0 0 18,0 0-1,0 0-1,0 0-4,0 0-1,-7 14-1,3-9 1,0 0 6,1 3 13,-2-1-16,0 2 4,1 0-2,-1 1 0,2-1-1,-1 3 6,-1-2-9,0 2-8,3-1 17,-4 0-2,1 0 4,2 0-3,0 1 0,1-1-5,1-1 3,-2 1-2,3-2 5,-1 0-1,-1 0-3,2-2 4,0 0-4,0-2 1,-1 0-1,2 2 0,1-3-3,1 2 6,1 2 1,1-1 5,0 1-1,3 1-4,1-2 6,-3 0 3,4 1-2,-2-4 0,7 4 3,-4-2 1,-1-1-2,0-2-3,1 0 16,-1-2-8,-1 2-8,1 1 6,-1-3-2,1-1 7,0 0-2,0 0 1,-1 0 13,2-2-8,-2-1 1,0 0-1,1 1 9,2-2-7,0 1 2,-2-1 2,-2 0-8,0 2-1,2-2 15,-3 1-16,0-1 9,-1 3-1,0-3-16,-1 1 22,-1 1-7,1-1 0,-5 3-8,8-1 8,-8 1-2,4-4-9,-4 4 3,6-4-1,-6 4-8,6 0 2,-6 0 18,3-5-10,-3 5-1,0 0 6,7-2 1,-7 2 15,0 0-17,4-5 11,-4 5-11,0 0 11,4-1-4,-4 1-3,1-4-4,-1 4 0,5 0-1,-5 0 3,0 0-5,0 0 1,2-3 1,-2 3-5,0 0 2,0 0-6,0 0 1,0 0-3,0 0-3,0 0-1,0 0 1,0 0-1,0 0 1,2-3-7,-2 3-2,0 0-1,0 0 9,0 0-2,0 0-3,0 0 1,0 0 2,0 0-5,0 0-3,0 0-10,0 0-12,0 0-9,0 0-39,0 0-31,0 0-27,0 0-31,0 0-29,0 0-28,0 0-23,0 0-39,0 0-49,0 0-241,0 0-619,-9-8 274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9:53:07.1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4132 17694 92,'7'-25'235,"-2"6"-8,-2 8-10,2 2-14,-1 0-19,-3 4-22,1-2-8,-2 7-14,3-10-11,-3 10-16,0 0-13,3-4-15,-3 4-9,0 0-3,0 0 3,0 0-1,2 35 0,-6-4 0,1 4-1,-5 15 8,1 2 5,-3 6-8,-8 20-5,5-22 1,-4-1-11,1-2-7,-2 0-8,1-2 3,3-6-3,2-2-3,3-10-1,-1-2-13,0 0-1,2-6-6,0 1 2,2-8-6,3 1 0,-4-5-5,3-3 1,4-11-1,-7 14-1,7-14-11,-7 14-17,7-14-7,0 0-11,0 0-12,0 0-32,-6 11-54,6-11-38,0 0-37,0 0-59,0 0-171,0 0-471,0 0 209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09:53:59.7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745 12146 36,'0'0'56,"0"0"0,0 0 1,0 0-6,0 0 2,0 0 4,18 4-15,-10-1 7,2-2 0,6 0 2,-2 2-5,1 1-8,8-3 2,-1 4-1,2-1-7,0-1-2,3-2 6,1 3-8,10 2-2,3-3 3,-3 0-7,3 2 6,1-4-5,2 4 0,1-4-12,0 1 11,4 0-4,-1-1-1,-3 3-3,2-2 10,-1 1-5,2-2-8,21 2 6,-24-2-1,6 1-6,18-2 13,-23 1-5,26 0-2,-24-1-5,0 0-1,21 1 2,-22-3 0,0 4-3,1 2 0,3-1-6,-6-2 3,0 3 7,0-3 0,3 2-4,-3 1-3,-1 2 0,-1-6-4,1 6 8,-2-1-11,-1-3 6,-1 4 1,-12 0-2,14-5-18,-1 1 16,1 0-3,-2-2 6,-1 2-4,1 1 1,2-1-3,-1 0 0,1 1-2,0 2 1,3-3 1,0 0 0,-2 3 4,0-1 8,2-1-16,-2 1 4,-3-3 1,3 2-4,-2-3 0,-1 4-3,1-2 3,-1 1 0,2 0 8,-1-1-3,0 1-1,2-1-1,-2 0-1,0-1-2,1 0-8,-1-1 9,0 3 1,-1-3 6,-1 2-7,-1-2 1,4 3 2,-4 1 4,4 0-4,-1 0 3,0-1 6,-1 3-13,2-1 4,0-1-4,-1 5 4,-2-2 3,2 2-6,0-4 0,1 4-1,-1-4 5,1 3 1,-1-3-6,3 5 9,-2-5 1,3 3-4,3-3 1,0 0 1,1 4 1,20-2 1,-22 0-4,22 2 1,-21-3-5,1 2 1,20 0 4,-22 0 1,3 1-1,16-1-4,-16-2 0,-2-1 10,2 3-11,0-2 6,-2 2 3,1 0-4,0-3 1,0 3 1,-2-1 13,-1-1-11,21 5 0,-22-5-2,5 1 5,22-2-7,-24 3-6,19 1 4,-16-2 7,18 3-3,-25-5-5,4 0 0,21 2 2,-24 2 3,-1-4-6,-1 0 6,0 2-2,-2-5-3,1 2 4,-4 0-4,-9 1 2,1-4 1,0 1-1,-2 0-4,1 0 7,-2-1-4,1 3-1,-1-4 6,-2 4-2,0 2-7,-2-5 7,1 4-8,-3-4 2,0 4-1,2 0 6,-10 0-6,1-1 12,1-1-19,-1 3 8,-1-2-4,-3-3 4,-2 3-1,2 0-4,-3-2 2,0 1 2,0 0-1,-4 1 5,-3-4-3,7 3-2,-3-1-2,-4-2-3,7 4 2,-7-4 8,0 0-10,4 6 5,-2-2-3,-2-4 1,1 8 11,-1-1-6,0 1-3,-1 4 3,1-3-6,-2 7 10,0 2-7,-2 1 3,-1 6-3,0 2 16,-1-3-4,-1 7-7,1 0-2,-1 0 4,1-1-3,0 1-3,0-1 0,0 3 0,-1 1 3,3-2-2,-4 0 3,2 3-1,2-1 1,0 0 8,-1 0-7,0 0-4,1 0 2,-2 0-6,0 12-2,1-12 2,1 2 9,-1 12-1,1-12 2,-2-2 1,-1 12 2,2-10-5,-1-1 5,-1 0-6,1-1-5,1 0 0,-1 0 2,2 0 4,-5-2 0,5-1-3,-3-2 0,3-2 1,-3 0-4,0-1 5,1-2-1,0 1 13,-2-1-12,0 0-5,2-1 0,-2-5 4,-4 6-3,1 1 8,-4-2-3,0 2-5,0 1 4,2 0-5,-4 0 6,0 0 3,2-1-7,2 3 1,-1-3-3,3 1 5,0 0-14,1-1 10,0-4 0,4 6 8,1-9-6,-1 4-3,3-2 1,0-1 2,1-3 5,-1 3-5,1 0-3,-2-1-1,1-1 1,2 1 8,-2-3-5,0 0 1,-1 2-7,1 0 6,2-5-3,-3 5 10,2-6-9,-3 4 6,2-2-11,-2 0 8,1 4 2,0-7-7,1 2 1,-1-2 8,1 3-7,0-4 3,2 1 3,-6 0-6,3-1 4,-1 1-2,-3 4 5,4-6-3,-2 1-9,1 0 13,-2-2-6,1 0 5,0 3-4,-2 3 5,-5-5-6,6 1 8,-3 1-5,0-1 0,-1 0 3,-2 0-8,-1-2 9,-1-1-6,1 2 7,-2-1-6,-5 2 6,3 4-4,2-8-1,-5 4-2,0-1 5,-3 0-5,3-1 9,-6 3-9,2-4 2,-2 4-4,0-5 7,-3 2 2,5-1-3,-4 3-1,-12-1-8,12-2 6,-10-3 0,0 4 15,-2 0-20,0 0-1,3-5-1,-3 1 3,-1 0-5,1-1-1,-1 1 3,0-1 2,-2-2 12,0 2-10,-1-1 2,3-1 1,-3 1-1,3 2 0,-2-3-3,5-2 15,-2 4-16,-3-4-5,5 2 16,-5-1-7,2 1 1,-2-1-2,0 1-4,-1-3 0,0 5 9,-1-6-9,3 5 8,-3-3-9,2 0 7,2 0-3,1 2 8,0 0-5,2 0-2,10 1 8,-1-1-2,0-1-4,-9 5 7,1-3 2,8 1-9,0-3 1,-9 4-2,11-1 0,0 1-1,-2-3 5,1 4 3,-1-3 0,0 3-6,1-1 2,-10-3 0,12 2-8,0 0 12,-1 0-8,1-2 4,0 4-5,1-1 1,-1-2 8,0 2-8,0 0 1,3-2 0,-2 0-3,-2 2 3,1 1-6,-2-4 6,0 3 1,-1 0 1,-11-1-9,12 1 9,-9-3-5,9 2 10,0-1-5,-10 2 0,9-2-1,-1 2 2,-7-6-1,7 6 1,2-3 2,2 0-1,-1-4 6,1 4-4,0-1-6,0-2 3,2 3-3,-5-1-5,4 1 6,-3 1-5,0-3 6,-1 4 1,-8-5-1,8 5 6,1-1-12,-12 0 9,13-1-5,0 2 4,-3-2-8,-7 2 13,-2 1-1,11-2 2,3 0 5,0-2 2,-1 2-5,2-2-7,-1 2 6,-2-2-1,4 2-3,-5-1-3,2 2 8,-1-2 0,-2 3-4,2-4-8,-12 2 4,10-2 1,-6 3 4,6-2 2,1 3 3,-9-5 3,10 4 0,-13-2-5,4 0-1,9 0 4,-11 0-4,9 0-2,-8 0 6,9 0-27,-9-2 2,8 2 1,-11-1 1,3 0-5,7-2 3,-7 2 9,-1 0 3,2 1-8,-2-2-1,9 4 2,-11-8 0,3 7-1,-3-1-3,4 3 1,-2-3 0,8-3 7,-7 6-6,0-3 9,7 0-7,2 0 7,-11-3-4,2 3-1,7 0 6,4-1 1,-1 1-7,0 1 4,-3 2-3,7-1 10,-4-1-17,1 2 5,0-1 4,-1-2 2,0 3-2,4-3-10,-3 4 6,1-1 4,0 1 11,2-2-11,-1-1 0,1 2 0,1-1 31,2-2-3,6 3-1,-1-3-3,2 0 4,0-1-8,4 1 9,2 0 1,-2-2 7,4 1-1,-5-3 3,4 4-2,0-1 5,0-2 1,4 1 8,-3-2-5,1 0-5,2 0 1,0-2-10,-2-3 1,0 1-8,3-4 2,2-4-6,-3-1 0,3 2 2,-2-5-9,2-5-1,2 2 10,-4-5-13,4 2 5,1-4-5,-3 3 0,5-5-5,-2-4 0,1 2 1,3-12-1,-2 15-1,0-4 7,2-12-6,-4 13 0,4 1 4,0-12-3,-3 8 5,3-6 2,-1 8-6,0-11 4,4-3-5,-3 4 5,-2-1-5,2 10 2,2-10-2,1 0 4,0 0-5,2 1 2,-1-1-4,-1 13 5,-3 1 6,0-5-1,3 4 3,-4-1-5,2 0 6,2 4 0,-6-1-3,2-1 4,1 3 7,1 1 3,-2 1-6,1-1 0,-1 2 2,-2-3 0,3 3-7,0-3 6,0 2 1,-3-2-4,2 5-3,0-5 0,2 0-4,-3 5 1,1-1 0,-1 1-1,0-2-3,2 1 5,0 1 2,0 2 2,3-2 4,-3-1-8,-1 7 1,2-4-1,-2-5 1,1 11-2,-3-11-4,3 4 2,0 0-3,0-2 5,0 2-9,0-4 8,2 1-7,-2-1-1,0 5 2,0-3-5,0-3 2,0 5-4,3-3 3,-3 1-1,1 2 2,-1 0-5,-1 5 10,-2-2-9,2 4 9,1 0-6,0 0 2,-3-2-2,2 1-8,-2 1 5,2-1 4,-2 3-2,0 0 1,-1 1 5,0 2 2,3 0-8,-4-1 2,3-4 1,-1 5-2,0-1 1,-1 1 0,1 1 0,0-2 1,-1 2 1,0 0-1,-1 0-1,2-3 3,-3 5-4,3-3 1,-4-2-1,3 5-4,0-3 0,0 1 3,-1-2 3,3 1-14,-2 0 9,2-4 3,-2-2-2,1 7-1,-1-4 11,3 0-8,-1-1-11,-2 6-1,-3-4 15,4 1 7,-2 2-7,2-2 8,0 0-2,-1 2-10,1 0 11,-1 0 1,1-6-4,2 2-3,-3 3 2,-2-5 3,5 4-4,-5 2-5,2-2 14,1 1-11,-1 1 0,1-2 0,0-3-4,-1 5 15,0-2-17,2 3 8,-3 1 1,1 1 1,-2 0 1,1-2-15,1 3 18,-3 6-9,4-14 8,-3 9 1,-1 5-6,3-10 0,-2 5 11,-1 5-16,3-9 10,-3 9-8,3-8-17,-3 8 12,0-8 10,0 8 2,0 0-1,3-7 3,-3 7-8,0 0 6,0 0 2,1-9 4,-1 9-7,0 0 7,0 0-6,0 0-5,0 0 5,3-8 3,-3 8-13,0 0 4,0 0 4,0 0 0,0 0-3,0 0 6,0 0-22,0 0 16,0 0-3,0 0 2,0 0 2,0 0-1,0 0 1,0 0 3,0 0 0,0 0-7,0-9 12,0 9-5,0 0-6,0 0 15,0 0-4,0 0-1,0 0 5,0 0 12,0 0-14,0 0-12,0 0 1,0 0 2,0 0 9,0 0-26,0 0 13,0 0 6,0 0 5,0 0-6,0 0-5,0 0 0,0 0-3,0 0 5,0 0-4,0 0-2,0 0 7,0 0-15,0 0 7,0 0 10,0 0-8,0 0 4,0 0-3,0 0-11,0 0 7,0 0-3,0 0 1,0 0-1,0 0-11,0 0 14,0 0 2,0 0 3,0 0 5,0 0-13,0 0-9,0 0-21,0 0 13,0 0-3,0 0-11,0 0-9,0 0-13,0 0-9,0 0-18,0 0-17,0 0-25,0 0-18,0 0-12,0 0-1,0 0-3,0 0-14,-8 22-27,8-22-32,-9 16-196,-2-4-464,4 1 206</inkml:trace>
  <inkml:trace contextRef="#ctx0" brushRef="#br0" timeOffset="55774.5071">3929 6182 8,'-7'-5'193,"2"3"-2,-4 1-16,1-2-33,-1 2 26,1 0-1,2-1 1,-4 2-9,3 0-4,0-1-1,1 2-3,6-1-3,-8-1 0,5 2-4,3-1 1,0 0-7,-7 0-1,7 0-7,-4 2-4,4-2-4,0 0-4,-3 2-8,3-2-11,0 0 0,0 0-16,0 0-8,0 0-6,0 0-10,-4 0-15,4 0-3,0 0-9,0 0 3,0 0-1,0 0-5,0 0 4,10 6-7,-6-1 4,5-1-4,0 1-1,4 0 9,1 2-11,7-2 19,1 0-10,-1-1-5,1-1-5,-1 1 4,3 1 3,0-2-6,3 1 0,-3-2-8,1-1-7,2-1 7,-2 0 7,2 2-4,0-4 0,2-1-9,0 1 8,0-3-3,-1 2 5,10-3-7,-8 1-1,8-5-1,1 3 3,-1-5-16,-8 3 13,-2 1 1,9-4 1,-8 0-6,-2 3 6,1 1 0,-1-6-8,-3 4 7,1-2-2,1-4 1,-2 2 0,0-2-3,-2 2 4,1-2-4,1 0 6,-2 2-3,0-1-11,-2 0 7,0-2 3,0 0 2,-2 3 4,-1-3 1,-1 0-7,-5 2 21,4-2-7,-5 3 0,4-5 4,-1-1 4,-2 1-11,2-3-7,-2 2 1,-1 4 10,0-5-5,-3 3 1,0-1 3,0 4 4,0-3 2,2-5-19,-1 0 7,-1 1 1,-1 4-5,-3-1 9,2 1-1,0-1-4,-3 4 8,1 4 4,-2-4 13,-1 2-10,0 1-2,0-5-4,0 6 2,-1-1 3,-3 0-1,-1 0-4,3-2-2,-4-1-6,0 4 2,2 2-3,-4-5 0,1 2 2,-2-3-7,0 3-1,1 6-6,-3-3 1,-1-2-5,2 4-13,-3-3 5,-1 5 4,-2 0 1,-3-4-1,-4 8-2,-1-4-1,-3 2 3,-1-1 1,0 5 1,0-4 7,-9 1-11,-2 4 4,10-2-1,0 0-3,-10 0 1,9 3-1,-11-2 2,13 1 0,-10 4 6,8-4-4,0-1-2,4-1 1,-6 0 1,5 2 2,-1 2-1,1 3-1,0-6 0,0 1 1,2 0 1,1-1-2,0 2-2,2 1 0,-1-1 5,2-1-1,0 0-1,5 0 2,-1-1-4,3 1 4,4-1-2,-1 0-2,1-1 5,2 0-3,2 0 0,-4 3 0,6-3 2,0 0-4,4 0 2,-8 1 2,3 1-1,5-2 0,-4 1 1,4-1 0,0 0-3,-7 1 2,7-1-2,0 0 2,0 0-3,-3 0 4,3 0-2,0 0 0,0 0 1,0 0-3,0 0 2,0 0-2,0 0 7,0 0-4,0 0 2,0 0-2,0 0 4,2-8-1,-2 8-7,4-9 4,2 4 5,2-5-10,-1 0-1,6 0 5,-2-4 2,0 1-1,6-3 2,-6 4-5,2 0 1,-2 1 0,2-2-6,-3 1 5,1 0 3,-1-1-3,1 2 2,-4 4 4,-1 1-6,1-3 4,-3 6-3,-1 0-1,0-4 4,1 5-2,-3 0-11,-1 2 9,2-3-5,-2 3-2,0 0-7,3-2-4,-3 2-11,0 0-4,0 0 2,0 0-1,0 0 12,0 0-3,-6 12-3,-2-5 2,-5 5 3,-1-4 10,-6 9-1,-4 2-1,3-1 3,-4 0 5,1-3-3,0 2 3,1 0-4,2-3 3,2-2-3,6-2-1,1-2 1,4-1 3,1-3-7,1-1 3,2 1-7,1-1 3,-1-1-9,1 1 7,3-3-2,0 4 10,0-4-6,4 5 5,2-2 3,3 2-3,0-4-2,0 5 0,5-1 8,0-1-3,0 1 0,2 3 2,-1-3-2,-1-1 7,2 1-8,-4 5 7,1-4-14,0 2 12,0-3-5,-1 4-33,-5-4 8,1-2-22,-2 4-12,4-2-22,-3 0-20,-4-3-16,4 3-24,1 3-30,-2-3-29,1 2-38,2 0-30,4 0-30,-1-3-198,10 3-547,5-6 242</inkml:trace>
  <inkml:trace contextRef="#ctx0" brushRef="#br0" timeOffset="56448.8909">6869 4552 147,'0'0'137,"0"0"-4,0 0-6,0 0-7,0 0 5,0 0-7,0 0 8,4 1-1,-4-1-5,0 0 6,0 0 2,0 0-2,0 4 6,0-4 17,0 0 2,0 0 1,0 0 3,0 0 4,0 0-4,4 3 2,-4-3-1,0 0-23,0 0-4,0 0-11,0 0-5,0 0-25,-5-12-1,3 10-13,1-3-8,-2 0-17,0 3 19,0-1-26,-1 1-14,1 1 4,-5 1-8,-6 1 5,-2 3-7,-2 1-9,-2 3 4,2 2-6,0 1 0,4 1-5,1-2-6,2 0 12,1 0-16,0 2 8,-1 0-7,2 1-24,0 0-2,1 2 6,4-4 2,1 0 4,0-2-2,2 3 3,1-4 1,1 3 1,4 2 7,0-3 1,2 2 2,2 1-2,2-2 5,0-1-1,2 2 5,5 2-2,1-3 1,-5-1-1,0 0-1,1-4 0,-2 4 2,1-2-6,-1 4 2,1-6 0,-1 3-2,-1-1 8,-2 3-16,-1-5 4,-4 1-3,1-1 6,1 2-1,-4-3 1,-1 2 1,1-2 6,-1 2-6,-4-2 6,1 2 3,-6 1 1,-4 2 0,-2-3 5,-1 2-5,-3-2 8,-4 1-2,1-4 4,-4 0-8,0 1 2,2-4-3,-1 0-1,2 1 5,7-2-4,-2 0 0,2-2 0,3 1-21,3-4-21,-1 4-40,2-2-59,-1-2-79,6-3-83,-1 3-256,6-6-597,1 1 264</inkml:trace>
  <inkml:trace contextRef="#ctx0" brushRef="#br0" timeOffset="57295.3429">7320 4961 59,'-6'0'233,"2"1"-10,-2-1-9,6 0-16,-8 1-8,8-1-11,-6 0-12,6 0-14,0 0-3,0 0 7,0 0 4,14 3-1,2-3-8,9-2-10,12 2-5,3-3-9,4-1-8,3-2-16,0 2-8,1-1-10,1 1-9,-2 2-7,0 1-11,-1-1 0,-5-1-6,-14 3-8,-2-2-5,-11 2 0,0-3-7,-4 3-1,0 0 1,-6 0 0,2 0 0,-2-1 7,0 0-8,-4 1-6,7-2 2,-7 2-3,2-1 2,-2 1-11,0 0-23,0 0-6,0 0-11,-6-9-15,2 4-5,-3 0-1,0-2-1,-2-1 4,-1 2 8,-1-4-2,0 4 7,1-5 3,0 3 7,0-3 18,-2 1 2,5 4 15,0-1 8,1 0 18,-1 0 13,0 2 6,1 0 9,2 1 8,-1 1-14,4 1-3,-3-1-5,4 3-14,-3-2-8,3 2-5,-1-3-7,1 3 8,0 0-16,0 0-3,0 0 2,8 10 1,1-3-4,5 1 4,-3 2-1,1 1-6,6 4-12,-3 2 8,-1-5 1,-4-1-4,1 3 2,-1 2-3,0-1 5,-3-3-7,0 2-6,0-5-6,-5-1-6,2-1 3,-4 1 1,1-2 1,1 5 12,-5 1 1,-1 0 5,-2-3-2,2 2-4,-6-1 7,4-2 3,-5 3 5,1-2-17,-2-2-5,0 0-8,5-2-13,-1-1-15,1 0-17,1-2-16,4 0-32,-3-2-35,5 0-52,0 0-56,0 0-48,0 0-202,11-17-548,1 8 243</inkml:trace>
  <inkml:trace contextRef="#ctx0" brushRef="#br0" timeOffset="58379.2558">8470 4761 14,'5'-9'135,"-1"-1"5,-1 2 1,2-2 1,-3 1-5,2-3 1,-1 5 10,1-5 1,-3 1 8,2-1-8,-1 1-1,2-1 1,-3 4-2,0 2-3,5-5-6,-6 5-9,2 0-6,-2 0 2,0 1-8,3 0-3,-3 2-6,1-1-9,-1 4 2,0-6-12,0 6-7,1-4-11,-1 4-10,0 0-12,0 0-8,0-3-7,0 3-6,0 0-8,0 0 5,0 0-16,0 0-2,0 19-3,-2-8 2,1 3-1,-3 5 4,1 5-1,-2 4 2,1-3-4,1 4-4,0-2 8,-3 3-4,1-3 5,3 3-3,-5-5-2,2 1 0,2-7-2,0 0 3,0-2-4,2-2-1,-3-1 4,2-4-6,1 2 2,-3-2 1,2-2-2,1 3-1,-1-6 3,1 2-3,1-2 2,0-2 10,-2 4-9,1-4-5,1 2 2,-1-1 4,1-4-4,-2 5 3,2-3 5,0-2-4,0 5-1,0-5-5,0 3 7,0-3-1,0 0 1,0 0 4,0 0 3,0 0-3,0 0 7,0 0 3,0 0 7,0 0 13,0 0 7,0 0 9,0 0 6,0 0-3,0 0 3,0 0-5,0 0-1,0 0-4,0 0-11,0-13 1,2 11-4,-2-3-14,1 0 4,0 1 6,-1-2-13,2 3 4,-2-1-10,0-2 1,1 1 0,-1 2 3,2 0-3,-2-6-4,0 6 6,0 3-3,1-8-2,-1 4 4,2 1-2,-2-1 1,0 4 1,2-6-2,0 2 5,-2 0-2,0 4 2,1-5-1,-1 1 6,0 4-3,2-4 0,-1 0 0,0 0 2,-1 4-3,3-6 1,-2 2 3,1-2 1,1 1-5,0 1 2,1-4-11,-1-1 5,2 1-6,1 1-3,-3 0 10,2-1-7,0 1 1,-1 3 6,1-5-9,0 5 6,-1-3-9,0 2-6,0 0 0,1 1 2,0-1 3,1-1-1,-2 2-5,2-1-1,-1 3 3,0-1-4,0 0 2,1-1 0,-2 3-4,3-3 12,2 2-12,-2 0 4,1 1-5,3-1 1,-1 1 2,3 1 3,0 1-2,1 1-8,-3-2-2,2 3 3,-1 2-1,-2-1-8,0 1-4,1 0-1,-1 2 1,0-1 2,-3 3 2,6-2-3,-6 5-1,0-6-6,0 5-5,-3-3 14,1 1-6,1 1 2,-4-2 7,-1 1-5,-1 1 11,0-2-2,-1 3 3,-1-2-1,-4-1 7,0-1 1,-4 3 4,-1-3-6,-1 0 3,1 1-4,-2-4-2,-2-1-7,1 6-10,-2-4-1,1-4-22,1 4 3,0 0-10,4-2-6,0-2-3,2-1-12,-1 1-17,6-1-20,-4 1-26,7-1-34,-10-1-31,7 2-41,3-1-51,-1-5-217,1 5-554,10-10 245</inkml:trace>
  <inkml:trace contextRef="#ctx0" brushRef="#br0" timeOffset="59037.054">9182 4630 115,'1'-10'275,"1"-1"-14,0 4-16,-2 0-16,1 2-20,1-1-17,-2 2-15,0-2-17,0 6-18,2-7-16,-2 7-16,0 0-13,0 0-11,0-6-15,0 6-6,0 0-12,0 0 0,0 0-14,0 0-2,0 0-9,-2 12-2,2-6-3,-2 5-3,1 2 1,-1 4-2,-1 1 1,-2 1-3,1 2 3,0 4-3,0 0-2,0-7 7,-1 7-11,3-6 1,-3 5 3,1-5-2,4-2-2,-4 0 0,1 1 3,0 0-3,2-1 5,-3-1-3,1-1 1,3-3 3,-2 0-13,1-1 4,0-2 3,-1 0 0,1 0-3,-1-4 0,2 1-2,-4 2 8,4-5-8,0 2 0,-2 0 6,2-5-5,0 6 1,0-6 1,-1 2 4,1-2 2,0 0-1,1 6 12,-1-6 24,0 0 15,0 0 12,0 0 20,0 0 5,0 0-9,0 0-20,-5-14 1,8 5-16,-3 2-1,0-5-10,0 1 4,1 0 0,0-1 2,1 0-7,-2 0 5,4-1-2,-2 2-4,1 0 2,-1 0 0,1 0-9,1 1-5,2 0-5,5-4-12,1 2 1,3 3-3,2-4 10,1 3-26,-2 3 0,-1 2 5,1 0-3,-2 2 0,-1 3-10,1 3 3,-5 2-19,2-3 12,0 8-5,-3-4-2,-1 3-4,0 2 8,-3 2 1,-1-3 0,-1 2 3,0 1-4,-2-2 9,-2 5 1,0-4-2,-2 2 5,-7-1 10,1-1-9,-3 0-4,0-2 4,-1-2 0,-1 1-2,0-4 6,-1 2-12,1-2 7,3-2-6,1-2 1,1 2-7,0-2-6,2-1-7,2 2-9,2-4-24,0-1-26,1 1-30,1-2-27,2-4-32,0 2-30,3-1-26,3-3-33,2-2-40,2-2-153,3 3-497,2-5 220</inkml:trace>
  <inkml:trace contextRef="#ctx0" brushRef="#br0" timeOffset="59830.6588">9647 4721 114,'2'-4'297,"1"2"-21,0-2-18,-2 1-37,-1 3-26,0 0-28,0 0-17,0 0-21,0 0-13,5 12-9,-5-1-10,-2 4-3,1 5-12,-2-2-4,-1 7-8,0-1-5,-1-5-4,1 0-6,0 2 5,0-2-13,1-2-5,-2 0 1,3-1-4,0-1-1,-2-3-2,3 0-3,-4-2-8,4 0 1,0-1 0,-1-4 7,1-2-11,-1 4 4,1-3 6,1-1 15,0-3 17,-1 3 12,1-3 37,-2 5 17,2-5 16,0 0 23,0 0 15,0 0-5,0 0-17,0 0-16,4-22-19,-1 12-10,1-10-20,2 1-7,1-5-10,-1 0-9,2 0-7,1-5-10,-2 6-1,0-3-8,0 4-2,1-2-6,-4 7-5,2-2-4,0-1-3,1 4-2,-2-1-7,1 2 0,5 2-2,-2 0-6,1-2 1,4 5-6,3-7-5,3 4 4,0 2-4,-3-1-1,-3 3-5,-1 6 5,1 2-1,0 2-5,0 0-7,-1 3-10,0 4-2,-3-2-14,-3 4-1,0 2-1,0 3 2,-3 2 2,-3-1 4,-1 2-20,-1-1 3,-7 1-6,-4 4 16,-3 3 8,-5-4-12,0-4-1,-1-2 17,1 1-11,2-4 20,3-4-12,1-1 6,2 0 4,1-4 0,3-2 8,2 3 3,2-3 3,-2 1 1,3 0 12,-1 1 7,4-3 8,0 0 15,0 0-14,0 0-5,0 0-1,0 0-3,5-13-6,0 13-3,5-5 5,-2-1-8,2 5 2,-1-1 0,4 2-1,-1 0 0,3 2-4,2-2-1,-3 1 5,3 5 3,-1-3-7,-1 0 5,1 4-6,-2 0 2,0 1 2,-1 0 2,-1 0-5,-3-1-1,1 1-1,-2-1-1,-1 0 1,0 0 3,-3 2 0,2-1-5,-2 1 3,-2-2-3,-1 3 4,2-2 8,-3-1-3,-2 3 3,0-2 0,-1 3 0,-3-4 5,3 2 9,-8-1-3,1 2-3,-5-3 12,0-2 2,-4 2-13,-2-1 1,1-2 2,-2 1-13,-1-3 4,3-1 10,3 1-3,0-2-5,1-2-2,0 2-1,1 0-4,2-1 7,3-1 3,2 0-12,-1-1-14,2 3-31,3-1-15,-2-2-38,2 2-37,1-1-29,0-1-41,-1 1-39,4 2-37,-5-5-33,3 5-248,2 0-609,-5-2 270</inkml:trace>
  <inkml:trace contextRef="#ctx0" brushRef="#br0" timeOffset="61237.0893">1643 9851 63,'-10'-4'190,"2"4"7,1-3 3,1 2-11,-1 0-10,2-1-18,5 2-20,-5 0-16,5 0-12,0 0-11,0 0-5,0 0 3,18 7 2,-2-5-6,10 5-15,14 1 2,3-4 1,6 2 2,21-4-4,2-2-8,4 0 0,3 0-4,-1-5-9,3 0-3,1 3 3,1-1-10,3 1-6,-3 0-6,2 2-2,-4-2-4,-2 2-2,-4-3-3,-5 7 1,-22-3-4,21-2-3,-24 4-5,-1-1-2,-5-2-13,1 3-11,-12-2-7,-4 0-8,-3-1-6,-7-1-6,-5 2-1,-1-1 6,-1 2 6,0-2 8,-5 3 0,-2-3 5,0 0-7,0 0-1,0 0-6,-12-7-8,4 7-3,-5-3-4,-4 2-5,2 0-6,-6 2-8,-2-2-4,-2 2-12,-3-2-10,1 3-28,-3-2-20,-8 0-9,-4 3-22,5-3-4,-5 2-116,-2 0-307,-1 1 137</inkml:trace>
  <inkml:trace contextRef="#ctx0" brushRef="#br0" timeOffset="61712.7572">2119 9919 5,'-42'2'147,"4"-1"2,8 1-2,2 0 10,4 3 3,3 0 8,3-5 4,5 3-2,3-1-12,3 0-10,3-1-12,0 1-15,0 0-11,4-2-7,-3 2 6,3-2 11,4 8 14,5-1 13,3 0-3,8-1 0,8 1-1,10 1 1,4-2-1,3-1-1,6 2-12,20-4 0,-1 4-10,-1-5-3,1-1-5,2 3-19,0-4-20,1 3 1,-3-2 5,-2 0-8,-18-1-20,19 0 6,-20 0-13,-3 0 7,1 0-5,-2 0-4,-4 6-3,-12-10 5,-2 4-12,-1 0-4,-5 0-1,-9-2-20,-2 2 4,0 0 17,-4 0 9,-2 0 17,2 0 4,-6 0 6,7 0 5,-7 0 5,5 0-2,-5 0 3,0 0 3,0 0-6,3 0-4,-3 0-11,0 0 2,0 0-5,0 0-9,0 0-5,6 0-2,-6 0-3,0 0-3,0 0-4,0 0-5,0 0-6,0 0-1,0 0-1,0 0-3,0 0-6,0 0-4,0 0-4,4 0 0,-4 0-3,0 0-8,0 0-2,0 0-5,0 0-4,0 0 0,0 0-4,0 0-3,0 0-3,0 0 2,0 0-13,0 0-2,0 0-6,0 0-12,0 0 1,4-5-10,-4 5-16,0 0-17,0 0-17,0-2-28,0 2-53,0 0-50,-4-12-36,4 8-33,-3-6-34,-1 4-250,4 0-658,0-1 292</inkml:trace>
  <inkml:trace contextRef="#ctx0" brushRef="#br0" timeOffset="63595.748">3711 9581 110,'0'-3'208,"1"-1"-8,2-1 1,0-3-8,4 2-10,-3-2-11,3 3-8,3-5-10,0 1-6,4 0-3,5-4-7,3 3-1,-1-2-4,4 2-10,2-2-4,3 3-5,8-4-12,1 2 0,-1 1 0,6 3-13,-3 2-6,5 0-6,-1 1-7,6 0-1,-3 2 0,22 0-7,-22 4-1,23 3 1,-4-3-6,2 5-8,-21-1 0,21 3-3,-21 3-3,21 0-2,-25 0-4,2 2 1,-1-4-3,-1 7-5,1-1 2,-4 2-11,1-2 2,-1 2 3,-3-1 1,-1 2 0,-11-5-2,11 7 3,-3 0-3,-9-3 12,1 0-8,7 7 2,-7-8-4,-1 1-2,0 2-7,6 10 1,-5-11 1,4 10 5,-7-5 0,0-1-4,-6 2 2,2 0-4,0-2 4,-4 2-10,1-3-1,-4-1 0,-2 1-5,0 2-3,-3-6 0,0 0 0,-3 0 0,1-3-11,-1 1 9,-1-1 17,-2-2-16,-2 3 2,-1 0 0,0 1 1,-3-4-2,1 3 3,-3 1 1,0-1 6,-6 5-5,-1-3 1,0 2-3,-4-3 8,0-2-2,-2-1-6,3-2 0,-6 1 0,5-1-7,-2 1 3,-1-2 2,0 1-2,-3 0 3,0-2 2,1 1-4,-2 1 4,0-1 2,-3-1-8,2 2-4,-2-3 7,-10 1 4,11-1-9,-1-1 9,0 1 11,-10 2-19,13-4 7,-2 8 6,0-4-8,0-8-3,-2 5-4,6-1 5,1-3-5,-1 0 12,2 1-1,7-1-9,-1 0 0,0-1 3,1-2-6,-1 4 11,6-4-4,0 1-9,-1-2 14,1 4-7,1-3 9,2 0-5,2 0 4,4-1-4,-10 0 8,10 0-10,0 0 3,-7 0-7,7 0 8,0 0-1,-8-2-3,8-1 5,0 3 6,0 0-1,0 0-2,0 0 6,0-8-9,0 8-3,2-6 10,0-1-2,2-6-7,3-3 0,4-6 2,-1-2-3,2 0-3,2-1 1,-2 0-4,1-1 1,1 2 2,0 1-12,-1 1 5,-3 6 6,2-5-2,-2 11-4,-6 1 2,2 1 5,1 0-4,-5 4-3,2 2 5,0-3-1,-1 3-11,-3 2-7,1-1 0,-1 1 0,0 0-6,0 0 18,6 5-14,-8 0 4,1 2 2,1 3 0,-3 4-2,2 1 6,-5 0 3,1 2 7,0 0-8,-3 2 5,2 0-6,-1-2 4,-3 7-2,-2-2-1,-1 2 8,0-4 0,5-3-4,-2-3 7,3-2-8,0-4 1,1-1-2,2 0 2,1-2 3,-4 4-3,4-4-3,1-1-6,-1 0 14,1 0 2,2-4-13,-1 5 7,1-5-3,-3 4 11,3-4-7,0 6-4,0-6 9,4 7 1,1 0 9,3 1 7,-1 0 2,3 4-4,0 0-2,2-1-5,5 4 5,0 2-1,4-3-1,0 1 3,5-1 0,-2-2-3,3 3-1,1-1-1,8 3 5,2-2 6,-11-6-6,-1 2 3,3-4-4,-4 4 5,-3-6 1,-6-2-1,1 3-3,-7 0 11,0-4 7,0 1 11,-4-3 13,-2 1 20,3-1 10,-4 2 15,-1 0 3,-2-2 2,6 1 2,-6-1-5,3 2 0,0 0 4,-3-2-8,0 0 1,0 0-11,0 0-11,0 0-11,0 0-29,0 0-40,0 0-59,0 0-75,0 0-94,5-4-108,-4-1-163,1 1-427,1-6-1000,0 1 443</inkml:trace>
  <inkml:trace contextRef="#ctx0" brushRef="#br0" timeOffset="64307.2724">7196 10399 108,'2'-16'338,"0"5"4,1 0-13,-3 2-9,1 4-23,1 1-35,-2 0-38,0 4-26,0 0-10,-2 18-15,-1 8-4,-2 6-17,-1 14-8,-6 5-8,3 2-14,-5-1-9,1-2 11,2-5-14,4-10-6,-2-1-7,2-5-6,0-3-7,3 0-6,0-9-10,1-6-4,0 0-1,2-2 0,-1-2 11,1-2 20,0-1 17,1-1 12,0-3 16,-2 4 6,2-4-12,0 0-8,0 0-11,0-16-12,-1 4-9,2-4-7,-1-11-12,0 0-8,2-7-5,-1-3-8,2-9-2,-2 13-7,2-2-6,-3-1 1,3 7-8,-2 0 4,1 5 3,-1 7 14,-1 3-1,0 3 4,0 1 2,0 3-1,0 0 0,3 2-5,-3 0-5,1 1-8,-1 1-4,2 0-5,-2 3-4,1-7-7,-1 7 0,6-2-1,-1 0 0,5-3 0,3 2-10,8-2 9,4 1-2,-2 0 0,1-2-3,1 2 5,-1 1-7,0-2-14,-1 3-18,-2-3-25,-4 2-31,-3 2-27,0 0-33,-3 0-31,-1 0-47,-2 0-27,-2-1-19,-1 2-32,0-1-28,-5 1-17,6 1-24,-4 2 7,-2-3-10,-2 7-269,-4 0-689,0 0 305</inkml:trace>
  <inkml:trace contextRef="#ctx0" brushRef="#br0" timeOffset="64484.1456">7234 10579 55,'-19'11'174,"8"-2"5,3-2 6,1-1 14,4-1 11,-3-3 10,2 2-4,3-1-16,-2 1-11,3-4 2,0 0 1,6 5-6,3-1 5,0 1-2,6-4-15,2-1-22,4 3-19,2-3-4,-8-1-2,2 4-33,-1-2-36,-1-1-38,-5 1-36,1-2-35,0 3-30,-3-2-22,2 2-29,-4 0-34,3 2-38,-5-1-43,0 2-198,-1-2-480,-1 4 213</inkml:trace>
  <inkml:trace contextRef="#ctx0" brushRef="#br0" timeOffset="64646.2012">7214 10896 60,'-6'5'286,"2"0"-19,0 0-2,0-2-7,1 0-5,3-1-5,0-2-6,0 7-1,3-4-19,4-1-4,4 1-10,2 1-15,5-3-21,3 0-8,3 2-22,0-3-8,1 3-46,1-6-56,-1 0-47,0 1-68,4-2-78,-3 0-66,3 2-72,-4-4-186,-1 2-526,0 0 234</inkml:trace>
  <inkml:trace contextRef="#ctx0" brushRef="#br0" timeOffset="65664.9425">8035 10685 119,'0'0'246,"-5"-3"-7,2 0-8,3 3-11,-5-1-11,5 1-8,0 0-8,0 0-5,-9 1-10,9-1-4,0 0 2,-3-1-5,3 1-16,0 0 3,0 0-1,0 0-5,0 0-6,0 0-13,0 0-5,0 0-6,0 0-12,0 0-8,0 0-5,0 0-2,0 0-3,0 0-7,17-6 0,-5 6-4,5-3-8,7 3-3,0-2-5,4-1 10,9-1-17,2 1 1,-2 3-3,4 0-3,-3 3-5,4-6 0,-4 6-8,-10-1-10,3-4 3,-1 3-6,-3 6 1,2-7-5,-3-1 4,-3 1-7,0 0 0,-6 0 0,-4 0-2,-1 0 3,-2-2 2,0 4-1,-2-2 3,0 0 4,-1-2 1,-2 2-1,4-1 3,-4-3-3,0 5 0,-5-1 0,8 0-2,-4-1 1,-2-2-6,-2 3 1,5 0 3,-5 0-7,0 0 1,5-2-1,-5 2 3,0 0-5,5-3-7,-5 3-19,0 0-33,-1-8-34,1 2-10,0-2-5,-2 0-3,2 0-11,-4-4-2,0 4-4,0-3-7,-2 2 5,-1-5-3,1 3 18,-4 1 4,2 0 13,0-1 6,-2-2 14,-2 5 9,1-3 6,3 6 16,-1-3 18,1 2 23,0 0 16,2 2 14,0 1-1,2 0 0,4 1 6,-6 0-2,6 2-3,0 0 1,0 0 2,0 0 7,16 3 4,-1 3-3,9 4 11,-1 2-3,3 0 8,1 3 0,0-1-5,-3 2 3,1 0-5,-9 1 3,1 3-1,-7-4 1,-1 4-3,-3-1-1,0 0-5,-5 8-5,1-10 0,-7 2-3,1 6-2,-4-7-8,1 0-3,-6 3 3,2-6-12,-5 2-18,5-3-34,-2-4-41,-1 0-68,3-4-62,1 0-56,2-1-82,2-4-109,0-1-300,6 0-806,-3-8 357</inkml:trace>
  <inkml:trace contextRef="#ctx0" brushRef="#br0" timeOffset="66503.1238">9412 10467 104,'6'-16'181,"-2"0"10,1-1-3,-2 0 5,4 0-1,-3 2 1,2-2 3,-5 5-1,2 2 0,0-2-8,1 5 0,-3 0 0,1 0-11,-2 2-8,2 2-22,-2 1-19,0 2-19,0 0-7,0 0-11,-5 22-5,1-5 2,-2 10-11,-1 5-6,0 0 1,-2-2 11,0 4-19,3-1-3,-3-4-3,1 0 2,2 1-4,-1 1 2,0-7 3,3 4-4,-2-12-10,2 1 9,0 0-19,0-6 14,-1 0-12,3-1 2,0-1-7,2-4-11,-3 2 10,1-2 2,0 0 8,1-1 3,-2-1 18,3-3 5,-1 6 7,1-3 14,0-3 5,0 0 6,0 0 5,0 0-9,0 0-6,0 0 3,0 0-14,0-13-6,0 2-8,1 2-6,2-10-12,1 1-1,0-1-4,0 0-7,5-5-2,-5 6-5,6-6-2,-2 10-4,0-2-3,2 2-5,-1 0 0,3 0-2,0 4-1,1 2-5,1 0-3,3 0 3,-2 3-4,1 4-3,-1 1 0,2 3-2,-1 2 2,2 7-6,-5-3 0,2 2-4,-4 1 0,1 4-1,-2-2-5,-2 0-2,-2 2-7,-3-3 2,1 3 2,-4 1 1,0-4 1,-3-1 3,-1 4 4,-3-4 1,-3 1 2,-1-1-1,1 0-2,-7 2-4,3-3 0,1-2 2,0-1-4,-1-2-3,0-1 2,1 1-8,-1-2-1,2 1-11,-2-3-4,4 0-10,0 0-19,3-2-14,0 0-24,0 1-31,2-2-24,1 0-28,-2-2-35,4 2-30,-2-1-44,1-2-41,3 4-280,3-5-675,1-5 300</inkml:trace>
  <inkml:trace contextRef="#ctx0" brushRef="#br0" timeOffset="67277.6653">10170 10711 129,'5'-3'222,"-4"0"-8,3-1-6,-1 2-7,1-1-16,-1 1-11,1 0-10,1-1-7,0 0 0,0 0 0,-1-1 3,0-1-2,0 0-3,2 4-8,-2-6-5,2-1-4,-1 0-2,1-2-6,1-1 2,-4 1 12,1-2-16,1-2-6,-2 0-3,2-3-2,-2 5-14,-3 0 1,2-2-7,-2 2-7,-1 2-1,1-2-2,-1 0-9,-2 3-4,1 0 1,-1 1-8,0 3-11,-2-2-5,1 2-19,1 3 7,-8-1-15,-2 3 0,-2 5-5,-4 4 0,-4 4 2,1 4-4,0 2-6,1 3 1,0-1-4,1 1 1,4-3-1,2 3-10,1 1 8,4-7-1,0 6-14,2 2 13,0-5 8,3-4-7,2 2-3,2 0-5,0-5 5,2 0-7,1-2-1,0-3-10,2 2 7,-4-5-3,7 2 4,1-2-3,-2-3-6,3-2 12,3-3-3,0-1-1,2-4 11,-3-3-7,4-2-4,1-4 5,-3-3-3,0 0-1,0-3 0,-1 1 5,-2-1 4,-1 2-9,-1 5 0,-1 0 5,-1 4-4,-1-3 5,-2 8 0,0-2 0,1 1 5,-3 4 6,0 2-8,-1-2-3,-1 4-3,2-4-7,-2 5-7,0 0 7,0 0 6,-2 19-2,1-4-4,-3 1 3,1 3 5,0 4-8,1 4 3,-2 0 6,3-9-5,2 11 11,1-4-1,0-7-1,1 8 6,2-9 3,0-3 12,5 2 0,-3-2 0,1-3-9,4 1 9,1 0 1,-2-3 1,3-4-2,-2-3 8,4 2 1,-1-5 5,1-1-8,1 0 0,3-8-4,-2-1 1,2-3 1,-1-5 8,0 5-4,-4-7-3,2 3-3,-1-1 4,-7 6-6,0-1-3,-1-1-1,1 0 4,-5 5-5,2-1 2,-2 4-3,-1-3-3,-3 5-7,1 1-4,1-1-13,-2-2-20,0 4-24,0 3-22,0-5-35,0 5-22,1-4-26,-1 4-25,0 0-31,0 0-35,0 0-34,0 0-36,-7-1-40,7 1-200,0 0-608,0 0 269</inkml:trace>
  <inkml:trace contextRef="#ctx0" brushRef="#br0" timeOffset="67779.1689">10816 10442 192,'1'-12'286,"3"0"11,-4 5 18,3-1-3,-3 4-17,1-1-35,-1 0-29,2 5-24,-2 0-31,0 0-12,0 0-13,-2 19-8,2 0-9,-3-2-4,-2 8 0,2 7-2,-1-6-2,-4-2 1,0 7-18,0-2-10,5-1-2,-3 1-9,1-3 8,1-2-4,-3 2-10,2-6-4,3-3 3,0 2-13,-4-5-1,5-4-4,-2 2-13,1-3-2,0-1-12,1-3 3,1 0-3,-3-1-1,1 0 6,4-1 2,-5 0 8,3-3 4,0 0 3,0 0-9,0 0-6,0 0-13,0-17-20,3 1-20,0-4-14,1-4 6,0-7-16,3 0-7,-3 1-7,3-4-11,1 0 11,-3 3 6,1 0-2,-2 1 1,4 1 15,-5 3 8,2 0-9,-1 1 11,0 6 9,-1 4 25,-2 0 2,1 4 19,-2 1 14,1 0 7,-1 5 13,4-1 1,-4-1 13,1 2-6,1 0-5,-2 4 4,1-4-13,1 1-1,1 1-7,-1-1-2,4 1-6,5 0-5,2-1-4,8 1-6,5 3 3,-2-3-5,1 3-4,0 0-6,1 0 2,0 3-6,-2-2-1,-1 1-2,-6 2-16,-3-1-28,-5-1-34,1-1-35,-2 1-32,-1 0-23,-2-1-50,-1 1-23,2 0-34,-6 2-31,3-1-33,-2-1-22,-2 3-330,-3 0-730,-2-1 323</inkml:trace>
  <inkml:trace contextRef="#ctx0" brushRef="#br0" timeOffset="67995.3208">10744 10604 8,'-7'3'316,"2"1"-6,3-1-15,0 0 8,2-3-13,0 0-18,7 5-11,2-3-14,5 0-23,3 2-11,7 1-15,-2-5-19,4 3-13,-4-1-24,1 1 1,1-1-28,-9 0-2,1 1-17,-2-3-9,-4 0-12,-1 0-15,1 0-17,-3 1-30,0-1-29,-2 0-16,0 0-40,-2 1-30,-3-1-30,0 0-37,7 1-23,-7-1-33,1 2-34,-1-2-236,0 0-537,-11 9 237</inkml:trace>
  <inkml:trace contextRef="#ctx0" brushRef="#br0" timeOffset="68178.9561">10693 10846 56,'-8'7'226,"-1"-5"10,6 1 8,-2 2-3,3-1 4,2 1-7,3-2-7,1 1-4,6-3-15,11 4-12,0 2-5,6-6-15,-3 3-22,4-4 2,3 2-8,9-2-22,-1-2-7,-11 2-16,1-3-31,0 2-36,-2-2-37,-2-2-40,2 0-41,-2-1-59,-1 0-63,3-1-49,-2-1-248,-1 0-538,3-2 238</inkml:trace>
  <inkml:trace contextRef="#ctx0" brushRef="#br0" timeOffset="68517.4537">11692 10243 188,'1'-31'293,"-1"1"1,0 4-5,0 7 15,0 2-15,0 1-8,-1 6-20,-1 2-24,2 0-27,-1 2 2,-1 3-41,2 0-30,0 3-16,0 0-16,0 0-3,-7 23-9,3 3-10,-3 6 2,-1 16 2,-1 5 2,-3 1 3,3 4 1,1-3 3,-1 2 4,2-1 3,-1 1-5,-4 1-3,4-5 1,-2-3-3,2-2-8,-2 0-3,1-15-1,1 0-7,0-1-1,0-3-7,0-2-7,1-4-2,1-7-15,-1 0 2,3-3-4,1-1-6,0-3-2,1-1-3,0 0-6,-1-2-1,3-1-2,-2 1-2,2-5-16,0-1-26,-2 4-16,2-4-33,0 0-28,0 0-52,0 0-54,0 0-71,0 0-72,17-18-68,-8 3-290,7-2-761,4-2 336</inkml:trace>
  <inkml:trace contextRef="#ctx0" brushRef="#br0" timeOffset="69136.6796">12055 10285 65,'6'-24'292,"-2"6"9,-1 7 7,1-2-4,0 4 4,-2 1-33,0 1-29,-2 5-25,2-5-23,2 5-23,-4 2-25,0 0-9,0 0-16,0 15 5,-4-2-7,0 10 3,-1 7-16,-2 1 5,2 4 8,-1-1-7,-2 14 0,-4-4-5,1 1-3,4-11 8,-3 0-16,3 0 0,-1 1-9,-1-2-3,-1 0 2,3-5-2,2-2-8,-2 0-6,2-8-5,1 1-4,0-2-5,1-6-3,0 0-5,3-4-3,-1 0-3,-3-2 6,4-2 15,-3 1 16,2 0 10,1-4 15,-2 3 13,2-3-4,0 0-1,0 0-10,0 0 1,0 0-24,3-21-5,0 9 1,2-5-24,-3 2-2,2-3-7,-1 0-2,2 1-10,0-2 1,0 4-5,1 0-2,-2-2-8,0-1 4,3 2-3,0 0-7,-2 4-2,3-2 0,2 1 3,1 1-6,2 0-4,5 0 3,1 2-4,0 3 5,1 2-4,1 2 0,2 3-7,-1 0 1,-1 3 2,-1 2-7,-2 4-4,-4-1-2,-1 1-3,-3 1-7,1 0 5,-4 2-6,0 0 7,-1 1 1,-4 0-1,3 2 5,-5-1 2,0 1 1,-3-5 0,1 7 7,-3 0 4,-2 0-5,1-2 6,-4 1-6,2-4 8,-2 0-2,-2 0-1,0-2 8,0 1-7,-2-3 2,0 0 1,-1-2 0,1 0 1,-1 0-2,2-1-3,-1-4 3,0 3-1,0-3 0,1 2-2,2-2 1,1 1 0,0-2-4,-1-3 3,2 0-9,-2 2-16,3-3-9,-1 0-18,0 1-14,1 0-22,-2-1-32,2 1-39,1 1-70,-3-3-52,-1 0-33,4 0-36,-4 0-41,2 0-47,-4-2-333,4 0-831,-1 3 369</inkml:trace>
  <inkml:trace contextRef="#ctx0" brushRef="#br0" timeOffset="72620.8821">4787 9639 95,'-3'-3'229,"-1"1"-2,1-1-13,1 0 4,-3 0-16,5 3-19,-5-3-11,5 3-12,-2-3-13,2 3-11,0 0-8,-4 0-13,4 0-10,0 0-10,0 0-10,0 0 0,0 0 8,0 0 3,0 0-1,13-3-5,-8 3 3,1-1-6,2 1 1,2 1 0,3-1 1,0-4-1,3 7-1,7-2 3,0-1-12,-1 0 9,2 1-1,1-1-10,2-1 2,-2 0-7,5 1-7,-3-1 6,4-1-10,7 1 4,-10-3-6,3 2 1,-4 0-6,11 3-7,-9-3 6,0-3 0,0 1-8,2-2 4,-4 0 3,12 1-13,-11-2 8,12-2-5,1-2 6,-13 5 6,14-6-5,-2 2-4,-2-1-1,-10 2 5,8-6 2,1 1 1,-9 3-4,-1 0 0,8-7-3,-7 7-6,-1 0 8,-3-2-6,3-3 0,-2 0 0,1 4-3,-4-5 1,2-2-4,0 5-6,-3-6-9,12-3 10,-8 3-1,10-7-5,-5 3-1,-5 9-5,-1-7-1,7-6-1,-6 7-1,-1 0 0,10-5-3,-10 2 0,-1 2-2,2 2-1,5-13 3,-7 8-2,2-6 0,5-5-3,-10 11 1,6-11-4,1 2 2,-9 6-7,10-9 3,-9 10 1,5-9 0,-4 12-2,-2-5-4,5-7 3,-6 9-1,-5 5 0,4 0 4,-3-1-3,-2-4 1,3 2 3,-7 10 6,-1-1 5,2-2-3,1-5-5,1-1 0,0-2-1,-2-2 0,4 5-1,-3-3-1,1 4-1,-2 0 3,1-2-2,-2 9 3,-2-3-1,1 1 11,1 1 8,-6-1-2,5 1 0,-1-2-2,1-6-4,1-1 3,-4 2-7,3 5 1,-3-1-2,-1 2 5,1-2-1,0-1-3,-2-3 0,1 5-5,-1 0 4,2 0 4,0 0 7,-3-3 3,1 8 12,-1 2 8,0 0-3,-1-1-5,-2-6-8,3 2-4,-3 0-2,2-1-2,-2 0-1,0 2 0,0-2 3,1 1-9,-1 5 8,-1 0-6,2 1 4,-1 1 0,0-3-11,-2 3 4,0-2-11,0 0 1,1 0-1,-2 1 4,2 1 3,-2-1-9,1 0 1,-1 1-2,0 1-2,1-1 2,-2 2 0,0 0-8,-2-4-2,-1 4 7,2 0-2,-1 0 2,2 1-4,-2 0 3,0 0-3,1 1-4,-5-1 1,0-2-10,1 1 1,-2 0 4,-8 0-6,2 0 5,-2 2 0,1 0 1,6 2 3,-7-1-1,1-1 0,-1 0 4,1 2 2,-2-2 1,2 1-1,-3 0 1,1 0-1,2 3 5,0-4-2,1 1 0,4 1 2,-4 0-3,3 1 5,-1-1-1,-3 0 0,5 1-3,-5 1 2,1-2-1,5 0 1,1 3-3,-3-1 5,4 1 0,-1 0 0,0-1-4,4 1 0,0 0-1,0 0 9,-4 0-5,4 0-2,2 0 4,-2 0-1,2 0 0,-1 0 2,0 2-2,1-2-2,0 0 1,1 0-1,-3 2 5,3-2-3,-1 1-1,-2 1-3,1-1 4,-1 0-1,0 0 1,-1 0 0,-2-2 1,2 3-4,1-2 3,2 2 2,-2-2 0,-1 0 1,2 3 0,2-3-4,-1 0 1,-2 1 0,-1 0 1,3 2-2,-3-2 0,3 1 1,1-1-1,-2-1 1,2 0-1,0 2 3,3-2-2,-3 1 3,1 0-1,-2 0-6,2-1 3,0 3 2,1-3 0,-1 1 6,1-1-10,1 1 4,4-1-3,-9 3 1,5-2 0,4-1 1,-7 0 0,7 0-7,-7 0 5,7 0 0,-6 0 0,5 3 3,-5 0-1,6-3-2,0 0 1,-7 0 0,7 0-3,-6 0 5,6 0-4,0 0 1,-4 0-1,4 0 3,0 0-4,0 0 4,0 0-4,0 0 0,0 0 7,0 0-8,0 0-3,-5-3 4,5 3-5,0 0 2,0 0-1,0 0 1,0 0-4,0 0 3,0 0 2,0 0 0,0 0 3,0 0 1,0 0 2,0 0-2,0 0 4,8-7 0,-8 7 3,0 0 2,0 0-1,4-2 0,-4 2 1,0-4 7,0 4-2,4-2-2,-2 0 3,-2 2-2,4-8-2,2 1 2,5-3-4,-1-4-1,7-1-1,-3 3 4,3-4-6,-4 7-2,-1-4 1,3 1-1,-2 2 0,0-2 1,0 0-2,2 3-1,-3-3 1,3 3 1,-1-2 3,3-2-3,-5 2 0,3 1-3,0 2-2,-1-1 2,-1-1-1,1 1-4,-3-1 5,1 3 1,3-3-2,-8 3 1,6-5 1,-3 3-2,2-1-3,1 3-2,-5-1 4,4 3-2,-4-1 0,-1-1 1,1 0 3,-2 2-3,-2 0 0,2 0-2,1 2-6,-1-3 0,-2 1-3,0 0-5,2 3 6,-3-3 0,1 3 0,-1-1-4,1 0 2,-1 2-3,-3-4 0,0 5 0,4-3-1,-4 3-1,0 0-4,1-2-3,-1 2-1,0 0 3,0 0-11,0 0-1,0 0-4,0 0-5,0 0-1,0 0-1,0 0-5,0 0-2,0 0 14,0 0-18,-12 5 9,9 0-3,-2-3 1,0 3 9,-2 2 3,-3 0 1,-4 2 5,-6 7 4,-2 2 7,-1-1-2,-1 1 2,2-1-4,-2 3 1,1-2 1,1 2 3,2-4 3,-3-1 2,5 0-6,-2 4 4,1-4-1,-2 0 11,8-4-4,0 2-1,1-1 1,-1-3-4,3 3 11,-3-4-3,5-1 1,2-1 4,-1 0-5,2 0-2,-1-2 3,3 1 4,0-3-2,1 3-1,-1-1-9,1-3 9,2-1-2,-4 3-2,4-3 17,-3 3-14,3-3 1,0 0 7,0 0-4,0 0 15,-1 4-13,1-4 6,0 0-1,0 0 3,0 0-1,0 0 12,0 0 0,0 0-4,0 0 9,0 0 2,0 0-4,0 0 7,0 0-4,0 0-3,0 0 5,-7-3-7,7 3-7,0 0 5,0 0-3,0 0-6,0 0-1,0 0-9,0 0 16,0 0-7,0 0 2,0 0-1,0 0-3,0 0 14,0 0-18,-3 4 5,3-4 3,0 0-8,0 0 5,0 0 0,0 0 1,0 0-6,0 0 1,0 0 3,0 0-5,0 0 6,0 0-1,0 0 1,0 0-3,14-1 2,-10 2 8,3 2-8,3 1 1,4-2-3,0 0 3,-1 4-15,8 2 17,0-3-2,2 3-10,2 3 12,2-4-1,0 4-2,11 1 4,-9-3 6,-2 0-11,1 0 0,-2 2 4,-4-3 1,1-1 1,-2 2-10,0-4 5,-7 0 7,-1 1-9,-5-3-2,2 0-1,-3 1 4,-1-1-6,1-2 7,-3 0 4,2 1 3,-2-1-6,0-1 0,-4 0 9,4 3 4,-4-3 1,7 0 7,-7 0 4,0 0 2,2 1-4,-2-1 2,0 0-1,0 0-4,5 1-1,-5-1-5,0 0 4,0 0-5,0 0-2,3 2 0,-3-2-3,0 0-4,0 0 4,0 0-1,0 0-2,0 0 1,4 1-3,-4-1-1,0 0 4,0 0-4,0 0 0,0 0-2,0 0 4,0 0-3,0 0 0,0 0 3,0 0-2,0 0 2,0 0-3,0 0 3,0 0-3,0 0 0,0 0 2,0 0 0,0 0-1,0 0-1,0 0-3,0 0 5,0 0-1,0 0-5,0 0 7,0 0-1,0 0-5,0 0 10,0 0-10,0 0-4,0 0 2,0 0 5,0 0-2,0 0 0,0 0 2,0 0-6,0 0 3,0 0-6,0 0 2,0 0 10,0 0-7,0 0 0,0 0 2,0 0-5,0 0 2,0 0 4,0 0 4,0 0-6,0 0-2,0 0 1,0 0 3,0 0 1,0 0-5,0 0-1,0 0 6,0 0-9,0 0 3,0 0 3,0 0 1,0 0-2,0 0-7,0 0 5,0 0 2,0 0-2,0 0 0,0 0-7,0 0 19,0 0-6,0 0-2,0 0-2,0 0 0,0 0 0,0 0 3,0 0 2,0 0-8,0 0 5,0 0-2,0 0-1,0 0 3,0 0-3,0 0-2,0 0 4,0 0 4,0 0-9,0 0 1,0 0 6,0 0-1,0 0-4,0 0 6,0 0-3,0 0 0,0 0 0,0 0-2,0 0 6,0 0-5,0 0-1,0 0 8,0 0-6,0 0 2,0 0-2,0 0 0,0 0 2,0 0-4,0 0 0,0 0-5,0 0 13,0 0-3,0 0-4,0 0 5,0 0-4,0 0 4,0 0-4,0 0-1,0 0 2,0 0 4,0 0-3,0 0-1,0 0-2,0 0 2,0 0 0,0 0-10,0 0-16,0 0-32,0 0-24,0 0-49,0 0-30,0 0-47,0 0-53,0 0-81,-12 5-354,3-1-752,-3-1 333</inkml:trace>
  <inkml:trace contextRef="#ctx0" brushRef="#br0" timeOffset="74959.8181">3902 8470 163,'-4'-2'215,"4"2"-4,-4-4-1,4 4-8,0 0-18,-3-1-13,3 1-18,0 0-17,0 0-14,0 0-17,0 0-9,0 0-6,-1 7-5,1-7-5,4 7 4,0-2 1,2 2-2,0 1-2,2 3-6,2 1-1,-2 3 8,4-4-10,-1 4-1,4 0-2,4 7 9,-4-5-10,2 3-8,0-3-2,0 0-7,1-1 4,1 2-1,0-4-1,2-2-4,0 1-3,2 1 4,-1-9 1,1 2-4,2 2 2,1-4-5,2-2-1,0-1-2,0 1 0,1-3 0,4 0-6,-6-1 20,11-3-16,-7 1-7,-3-1-2,2 1-1,-2-4-5,-1 4 8,-3-2-3,1-2-10,-4 1 9,0 0-11,-5 0 8,-1 0 1,-3 1-1,3-5 5,-5 3 0,1 2-1,-2-2 3,-1-1 2,-1 0-2,0 0 3,3-4 10,-3 4-10,0-8-6,5 1 2,-4-2-1,-1 3 0,-1-6-13,-2 4 14,0-2-5,2-2 3,-4 2 2,3-1 2,-1-6-6,-3 8 4,1-2 1,-1 3 1,-1 0 26,-3 4 3,3 0 5,0 2-11,0-9-22,-1-6-25,1-1-2,-4-1 1,1 4 4,-1-4 7,-1 4 12,0-2-11,1 8 6,-2-3-9,2 1-3,-5-6-3,1 2-5,2 6 2,-1 0 21,0 2 12,1 1 5,1-1-7,-1 4-10,2 1-13,-2-3-2,-2 2-7,-1-1 3,4 2-3,-2 2-1,1-4 2,-1 3 3,1 1-5,1-2-3,-1 2-1,-1-1 2,3 1-5,-2 0 6,2 3-1,-2-4-5,2 0 4,-3 1 4,4 0-3,-1 2-5,-2-3 3,2 3-2,1 0-4,-1-3 3,1 6-2,-1-1 8,1-1-6,0 2-2,3-1 1,-1 0-3,1 4 1,-3-2-3,3 2-4,0 0-7,-4-3 0,4 3-1,0 0-5,0 0-1,0 0-2,-3 8-5,3 0 14,-3 2 4,-1 7 2,1 2 1,-1 8 3,3-8 3,-5 7-5,3 1 4,-1-4 0,1-2 0,-1-1 1,0-1-7,2-2 6,1 0 3,-2-1-4,2-5 3,-1 2 5,2-1-3,-3 0 1,2-4-2,1 0 7,0-4-4,-1 0-2,1 3 2,0-3 3,0-4 3,0 3 0,0-3 12,-2 6 3,2-6 10,0 0 10,0 0 10,0 0 0,0 0 0,0 0-1,0 0-8,0 0-5,-1-15-1,1 4-5,1-6-7,-2 2 0,2-1-4,-1-10-5,3-1-9,-2 0-1,2 0-3,0-2 2,-3 6-1,3-2 0,-2 8 1,-1 4-2,0 3 5,2-1-4,-2 2 0,0 1 4,0 2-3,3-1 5,-6 2 4,6 3-7,-2-4-7,-1 6 4,1-5 2,-1 5-2,0-4-3,2 1 2,-2 3-5,1-4-2,-1 4 2,0 0-6,0 0 3,2-3 5,-2 3-3,5 0-1,-5 0 1,10-2 4,-1 4 3,6 1-5,-1-3-1,9-1 1,1 5 4,0 0-2,2-4-1,1 5 1,1-1-2,2 2 3,-2-3-2,2 5 1,-2-2 2,-1-1-4,2 2 1,-5-1-1,-1-3 2,-2 2 0,-9 0 0,2-3-1,-4 1-1,0-1-1,-4-2 6,-2 1-2,0 1 3,2-2-1,-2 2 9,-4-2 2,6 3 14,-6-3 5,4 0 9,-4 0 3,4 0 8,-4 0-9,0 0 5,3 2-3,-3-2-10,0 0 1,0 0-4,0 0 2,0 0-10,0 0 0,0 0-7,0 0 2,0 0-6,7 0 1,-7 0 1,0 0-6,0 0 0,0 0 3,0 0-6,0 0-3,0 0-3,0 0 0,0 0 3,0 0-4,0 0-2,0 0 7,0 0-10,0 0-1,0 0-4,0 3 1,0-3-9,0 0-7,0 0-9,0 0-8,0 0-9,0 4-11,0-4-22,0 0-22,0 0-19,0 0-34,0 0-34,0 0-27,0 0-23,0 0-2,-3 7-9,0-2-28,2 0-27,1 0-36,0 0-42,-3 2-223,1-2-659,2 2 292</inkml:trace>
  <inkml:trace contextRef="#ctx0" brushRef="#br0" timeOffset="83274.3804">322 13464 59,'0'0'61,"0"0"-10,0 0 4,0 0-7,0 0-2,0 0-12,0 0-1,0 0-4,0 0-1,0 0 9,0 0-8,0 0 0,0 0 3,0 0 1,0 0 7,0 0 5,0 0 6,0 0-17,0 0 25,0 0 1,0 0 2,0 0-10,0 0 1,0 0-7,0 0 0,0 0 8,0 0-2,0 0 7,0 0 8,0 0-10,0 0 7,0 0 1,45-2-8,-24 1 0,3-4-10,4-1-1,15-2-9,-1-4-30,-1 0-39,9-2-42,-2 1-57,0 0-133,-7-2-286,-3-2 126</inkml:trace>
  <inkml:trace contextRef="#ctx0" brushRef="#br0" timeOffset="84504.2215">188 14427 59,'0'0'72,"0"0"2,0 0 4,0 0 2,0 0 5,0 0-7,0 0 1,0 0 5,0 0-1,0 0-7,0 0 3,0 0-10,0 0 6,0 0-3,0 0 2,0 0 1,0 0 3,0 0-10,0 0-2,0 0-2,0 0-1,0 0-3,0 0-3,0 0 6,0 0-5,0 0 4,0 0-8,0 0-4,0 0 3,0 0 3,0 0-6,0 0-4,0 0 5,0 0-6,0 0-3,0 0-2,0 0-4,0 0 1,0 0-3,0 0-8,0 0 7,0 0-2,0 0-3,0 0 1,0 0-4,0 0-3,0 0 4,0 0-3,0 0 2,0 0 0,0 0 4,0 0-2,-25 10 6,25-10-1,0 0 3,0 0-5,0 0 4,0 0-6,0 0 0,0 0 1,0 0-2,0 0-4,0 0 2,0 0-2,0 0-1,0 0-2,0 0 0,0 0-7,0 0 5,0 0-7,0 0 2,0 0 9,0 0-5,0 0-2,0 0 11,0 0-6,0 0-3,0 0-2,0 0-3,0 0 3,0 0 2,0 0-2,0 0-1,0 0 2,0 0 0,0 0 1,0 0-2,0 0-4,0 0 4,0 0 4,0 0-7,0 0 2,0 0-1,0 0-2,0 0 6,0 0 3,0 0-3,0 0-8,0 0 8,0 0 2,0 0 5,0 0-6,0 0-20,0 0 21,0 0 0,0 0 0,0 0-1,0 0-13,0 0 16,0 0-2,0 0 1,0 0-23,0 0 34,0 0-15,0 0-5,0 0 0,0 0 5,0 0 1,0 0-1,63-29-1,-25 11-6,3-1-17,1-7-39,20-10-46,2 4-52,-19 8-47,20-13-65,-24 14-306,5-2-611,-7 2 271</inkml:trace>
  <inkml:trace contextRef="#ctx0" brushRef="#br0" timeOffset="85579.3902">115 15354 31,'0'0'77,"0"0"-11,0 0-12,0 0-10,0 0-5,0 0-5,0 0 4,0 0-7,0 0-12,0 0 5,0 0-6,0 0-6,0 0 0,0 0 4,0 0-3,0 0 3,0 0-3,0 0 3,0 0 5,0 0-10,0 0 11,1 28 2,-1-28 16,0 0-9,0 0 9,0 0-4,0 0-4,0 0 4,0 0 2,0 0 10,0 0 3,0 0 3,0 0 0,0 0 2,0 0-4,0 0 2,0 0 1,0 0-5,0 0 3,0 0 2,0 0 0,0 0 6,0 0-2,0 0-2,0 0-4,0 0 6,0 0 0,0 0 1,0 0-5,0 0 7,0 0-11,6 16 5,-6-16-5,0 0 4,0 0-6,0 0-2,0 0 2,0 0-5,0 0-4,0 0 10,0 0-7,0 0-5,0 0-2,0 0 0,0 0-4,0 0-2,0 0 0,0 0-5,0 0 0,0 0 2,0 0-3,0 0 0,0 0 4,0 0 10,7 11-3,-7-11 9,0 0 2,31 3 5,-31-3 9,48-10-6,-3-6-7,24-21 0,7 0-17,4-5-38,2-2-39,4-1-68,-3-4-80,0 3-95,-12 1-170,-11 4-496,-18 13 220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02:15.2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9203 12402,'25'0,"-1"0,1 0,25 0,0 0,-26 0,26 0,0 0,24 0,-24 0,-1 0,1 0,-1 0,1 0,0 0,-26 0,26 0,-25 0,0 0,24 0,-24 0,0 0,0 0,-1 0,1 0</inkml:trace>
  <inkml:trace contextRef="#ctx0" brushRef="#br0" timeOffset="3917.8367">4465 17934,'25'25,"0"-25,0 24,-1-24,51 25,-26 0,26 0,-26 0,26-1,-26-24,26 25,-1-25,-24 0,0 0,-26 0,1 0,25 0,-25 0,-1 0,1 0,0 0,0 0,0 0,-1 0,1 0,0 0,0 0,0 0,-25-25,24 25,1 0,0 0,-25-24,25 24,0 0,-1 0,1-25,0 0,25 0,-26 25</inkml:trace>
  <inkml:trace contextRef="#ctx0" brushRef="#br0" timeOffset="4992.9636">6524 17909,'25'0,"0"0,-1 0,1 0,74 25,-49-25,24 0,1 0,24 0,0 0,1 0,-1 0,0 0,0 0,50 0,-50 0,50 0,-50 0,0 0,1 0,-26 0,1 0,-1 0,25 0,-49 0,-1 0,1 0,0-25,-1 0,-24-24,25 24,-26 25,1 0,-25-25</inkml:trace>
  <inkml:trace contextRef="#ctx0" brushRef="#br0" timeOffset="7200.1291">9699 17661,'0'-50,"0"26,25-26,0 0,-25 25,24 1,1-1,0 0,0 25,0 0,-1 0,1 0,0 25,0 49,-25-24,0 24,0-24,0 24,25-49,-25 25,0-25,0-50,0 0,0-25,24-24,-24 0,0 24,0 25,0 0,25 0,0 1,0 24,0 0,-1-25,1 25,-25-25,25 25,0 0,0 0,-1 0,1 50,-25-26,0 1,0 25,0 0,0 24,0 0,0-24,0 0,25-26,-25 26,0-25,0 0,0-1,0-48</inkml:trace>
  <inkml:trace contextRef="#ctx0" brushRef="#br0" timeOffset="7863.1795">10691 17512,'25'0,"0"0,0 0,49 0,-24 0,-26 0,26 0,-25 0,0 0</inkml:trace>
  <inkml:trace contextRef="#ctx0" brushRef="#br0" timeOffset="8382.3485">10741 17686,'25'0,"-1"0,1 0,25 0,-25 0,24 0,-24 0</inkml:trace>
  <inkml:trace contextRef="#ctx0" brushRef="#br0" timeOffset="9302.9574">11411 17462,'-25'0,"0"0,0 25,25 0,-25 0,25 0,0 0,0-1,0 1,0 0,0 0,25 0,0-25,0 49,24-49,-49 25,25 0,25-25,-25 0,24 0,-24-25,0-25,-25 26,0-26,0 25,0-24,0 24,0 0,0 0,0 0,-25 0,0 25,0 0,1 0,-1-24,0 24,0 0</inkml:trace>
  <inkml:trace contextRef="#ctx0" brushRef="#br0" timeOffset="10512.9178">13941 17289,'-25'0,"0"0,0 0,0 49,25-24,0 0,-24 0,24 24,0 1,0 0,0 24,0 1,0-26,0 1,24-1,1-24,0-25,0 0,0 0,-1 0,1 0,-25-25,25 1,-25-1,50-25,-50 25,24-24,-24-1,0 1,0 24,0-25,0 0,0 1,0 24,0 0,0-24,-24 49,24-25,-25 25,0-25,25 0,-25 0,0 1</inkml:trace>
  <inkml:trace contextRef="#ctx0" brushRef="#br0" timeOffset="11425.5021">14263 17016,'-25'0,"25"25,-25 0,25 24,0-24,0 25,0-26,0 26,0-25,25-25,0 0,0 0,24 0,-24 0,0 0,0 0,0-25,-25 0,24 0,-24 1,0-1,0 0,0 0,0 0,0-24,-24 24,-1 0,0 25,25-25,-25 25,0 0,1 0,-1 0,0 0,25 25,0 0</inkml:trace>
  <inkml:trace contextRef="#ctx0" brushRef="#br0" timeOffset="13748.6973">14685 17388,'0'-25,"0"0,25 1,-1-1,1 0,-25 0,25 25,-25-25,25 25,-25-24,25 24,-25-25,0 50,0-1,0 1,0 25,0-25,0 24,0 1,0-1,0 1,0-25,0 25,24-26,-24 1,0 0,0 0,0 0,0-1,0 1,0 0,-24-25,24 25,24-25,1 0,0 0,49 0,-49 0,0 0,-25 25</inkml:trace>
  <inkml:trace contextRef="#ctx0" brushRef="#br0" timeOffset="14873.2523">15082 17041,'0'25,"0"-1,0 1,0 0,0 25,0-26,0 1,0 0,24-25,1 0,0 0,0 0,0 0,-25-25,0 0,0 1,0-1,0 0,0-25,0 1,0 24,0 0,0 0,0 1,-25 24,0 0,0 0,0 0,1 0,-1 0,25 24,0 1,0 0</inkml:trace>
  <inkml:trace contextRef="#ctx0" brushRef="#br0" timeOffset="15621.713">16049 17587,'50'0,"-26"0,1 0,0 0,49 0,-49 0,0 0,0 0,0 0</inkml:trace>
  <inkml:trace contextRef="#ctx0" brushRef="#br0" timeOffset="16331.8321">16123 17735,'-24'0,"24"25,-25-25,50 0,-1 0,1 0,0 0,49 0,-49 0,25 0,-25 0</inkml:trace>
  <inkml:trace contextRef="#ctx0" brushRef="#br0" timeOffset="17732.2318">16619 17760,'25'0,"-25"-49,0 24,0 0,25 25,-25-25,0 0,0 1,0-1,25 0,-25 0,0 0,25 0,-25 1,0 48,25 26,-1 25,1-1,25 0,-25-24,-1 0,1-50,-25 24</inkml:trace>
  <inkml:trace contextRef="#ctx0" brushRef="#br0" timeOffset="19365.4103">16123 18132,'0'-25,"0"50,50 25,-25-1,0 26,24-26,1-24,-50 25,49-25,-49-1,25-24,0 0,25 0,98-49,101-125,73-24,25-50,-24 25,-1 49,-49 75,-99 24,-50 50,-75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04:54.7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4440 3597,'0'-25,"0"0,-24 25,24-25,-25 25,0 0,0 0,0 0,25 25,-24 0,24 0,0-1,0 1,0 25,0-25,0 24,0-24,0 0,0 0,0 0,24-25,1 0,0 0,0 0,0 0,-1 0,1 0,0 0,0 0,24 24,-24-24,0 25,0 0,-25 0,25 0,-25-1,0 1,0 0,0 0,-25 24,0-49,0 25,0 0,-49 0,49 0,-24-25,24 0,-25 0,25 0</inkml:trace>
  <inkml:trace contextRef="#ctx0" brushRef="#br0" timeOffset="1200.2199">5185 4018,'-25'0,"50"0,24 0,26 0,-1 0,0 0,1 0,-1 0,-24 0,-25 0,-50 0,0-24,0-1,0 0,-24 25,49-25,-25 25,50 0,0 0,24 0,1 25,-25 0,-1 0,-24-1,0 1,0 0,0 0,0 0,0-1,0 1,0 0,0 0,-24-25</inkml:trace>
  <inkml:trace contextRef="#ctx0" brushRef="#br0" timeOffset="2218.2742">6499 3770,'-25'0,"1"0,-1 0,-25 0,25 0,-24 0,24 50,25-25,0 0,0-1,0 1,0 0,0 0,0 0,25-25,0 0,-1 0,1 0,0 0,0 24,0-24,-1 25,1 0,0 0,0-25,-25 25,25-25,-25 24,0 1,0 0,0 25,-50-50,25 49,0-24,-24-25,24 0,0 0</inkml:trace>
  <inkml:trace contextRef="#ctx0" brushRef="#br0" timeOffset="3437.1072">7194 3522,'-50'0,"0"0,26 25,24 0,-50 0,50-1,-25-24,25 25,-25 0,1 0,24 0,0 0,0-1,0 1,0 0,0 0,24-25,1 0,0 0,0 0,0 0,-1 0,1 0,0 0,0 0,0 0,0 0,-1 0,1 25,0-25,0 24,-25 1,0 0,0 0,0 0,0-1,0 1,0 0,0 0,-25 0,0-1,0 1,-24-25,24 0,-25 0,25 0,1 0,-1 0,25-25</inkml:trace>
  <inkml:trace contextRef="#ctx0" brushRef="#br0" timeOffset="6923.2661">6474 1687,'-24'0,"24"-25,-50 0,25 25,-24 0,-1 0,25 0,0 0,1 0,-1 0,0 0,0 0,25 25,-25-25,25 25,-25-25,1 25,24-1,0 1,-25 0,0 25,25 24,-25-49,25 24,-25 1,1-25,24 24,0-24,0 0,-25 0,25 0,0-1,0 26,-25-25,25 0,0-1,0 26,0-25,0 24,0-24,0 0,0 0,0 0,0-1,0 26,0-25,25 25,0-26,-25 26,24-50,1 25,25 0,-25-1,-1-24,1 25,25-25,-25 0,24 0,-24 0,0 0,0 0,0 0,-1-25,1 25,0-74,0 49,0 0,-1-49,1 49,0 0,-25-24,25 24,0-25,-1-24,-24 24,25-24,-25-1,25 26,-25 24,0 0,0-49,0 49,0 0,0 0,0-24,-25-1,0 50,25-25,-24 1,24-1,-25 25</inkml:trace>
  <inkml:trace contextRef="#ctx0" brushRef="#br0" timeOffset="8948.6205">6896 769,'-25'0,"0"0,-24 0,-1 0,25-25,-24 25,-26 0,26 0,-1 0,1 0,24 0,-25 0,1 0,24 0,0 25,-25 0,26 0,-1-25,25 24,-25 1,25 0,50 0,-26 0,26-25,-25 0,0 24,24-24,1 0,-25 25,-1-25,1 0,-25 25,0 25,0-26,-25 1,1 0,-1-25,0 25,0 0,-24-1,49 1,-25 0,0 0,0-25,0 0,25 25,25-25,25 0,24 0,1 0,-26 0,26 0,-1 0,0 0,-49 0,0 0,-25-25</inkml:trace>
  <inkml:trace contextRef="#ctx0" brushRef="#br0" timeOffset="10419.037">8037 2654,'25'0,"24"0,26 0,-1 0,50 0,25 0,50 0,-26 0,1 0,-75 0,0 0,-74 0,0 0,-50 0</inkml:trace>
  <inkml:trace contextRef="#ctx0" brushRef="#br0" timeOffset="11215.016">8136 2803,'25'0,"0"0,25 0,49 0,0 0,75 0,-50 0,49 0,-74 0,1 0,-26 0,-24-25</inkml:trace>
  <inkml:trace contextRef="#ctx0" brushRef="#br0" timeOffset="13041.1086">6301 4291,'0'-25,"-25"25,0-24,0 24,50 0,0 24,-25 1,50-25,-50 25,24 0,1-25</inkml:trace>
  <inkml:trace contextRef="#ctx0" brushRef="#br0" timeOffset="13885.1504">6152 4812,'0'50,"25"24,0-24,24 49,-24-25,25 50,-26-74,1-25,-25 0,25-1,-25-48,0-51,25-49,-25 25,25-25,-1 74,-24-24,25 49,-25 0</inkml:trace>
  <inkml:trace contextRef="#ctx0" brushRef="#br0" timeOffset="15871.9811">7020 4688,'-25'0,"0"25,-24 24,-1-49,25 50,1-25,24 0,-25 0,25-1,0 26,0 24,0-24,0-25,49 24,-49-24,25 0,0-25,0 0,0 0,-1-50,1 1,-25-1,0 1,25-26,-25 1,0 49,0-25,0 25,0 1,0 48,0 1,0 25,25 0,0-1,-1 26,1-51,0 1,-25 0,25-25,0 0,0 0,-1 0,1-25,0-24,0-1,0 25,-1 0,-24-49,25-1,-25 51,0-26,0 25,0 0,-25 25,1 0,24 25,-25 25,25-25,0-1,0 1,0 0,0 0,25-25,24 0,-24 25,0-25,0 0,-1 25,1-25,0 24,-25 1,0 0,0 0,0 0,25-1,-25 1,25-25,-1 0,1 0,0-25,25-24,-26-1,26 1,-50-1,25 0,-25 1,0 24,0 0,0 0,0 75,0-25,0 24,0 26,0-26,0 1,25-25,-1 24,1-49,0 25,0-25,0 0,24-25,-49 1,25-26</inkml:trace>
  <inkml:trace contextRef="#ctx0" brushRef="#br0" timeOffset="16044.5003">8037 4961</inkml:trace>
  <inkml:trace contextRef="#ctx0" brushRef="#br0" timeOffset="19512.2117">8335 4514,'-25'0,"0"0,0 0,1 0,-1 0,25 25,-25 0,25 0,0 49,0-24,0-1,-25 1,25-25,0 25,0-26,0 1,25-25,25-25,-50 1,24-1,-24-25,25 25,-25-24,0-1,0 25,0 0,0 1,25 24,-25 24,0 1,25 50,-25-26,25 1,-1-25,-24 24,50-49,-50 25,25-25,24-25,-49-49,25 24,0 1,0-1,-25-24,0-1,0 26,0-26,0 26,0-1,0 0,0 26,0 48,0 26,0 24,0 1,0 24,0-25,0 26,0-26,0-49,0 25,0-75,0 0,0-25,25 25,-25 1,24-1,1 25,0-25,25 25,-26 0,1 0,0 0,25 0,-26 0,-24 25,0 0,0-1,0 1,0 0,0 25,-24-50,-1 25,-25-1,25 1,1-25,-1 0,0 0,0 0,75 0,-1 0,-24 0,0 0,0-25,49-24,-49-26,25 26,-50-26,24 1,-24-1,0 1,0 49,0-24,0-1,0 25,0 0,0 1,0 48,0 1,0 0,0 25,0-1,0 26,0-26,0 1,0-1,0 1,0-25,25 0,0-1,0-24,0 0,-1 0,1 0,0 0,0 0,-25-24,25-1,-1 0,-24-25,0 1,0 24,0 0,0 0,0 1,-24 24,24 24,0 1,0 0,0 0,0 0,0 24,0 1,24-25,1-1,0-24,25 0,-25 0,-1-24,1-1,0 0,0-25,0 1,-25-1,24 1,-24-1,0 25,0 0,0 1,-24 24,24 24,24 1,26-25,-50 25,25-25,0 0,-1 25,-24 0,0-1,0 1,0 0,0 0,0 0,-24-25,-1 0,0 24,-49-24,49 25,0-25,0 0,0 0</inkml:trace>
  <inkml:trace contextRef="#ctx0" brushRef="#br0" timeOffset="20432.9407">7839 4217</inkml:trace>
  <inkml:trace contextRef="#ctx0" brushRef="#br0" timeOffset="22526.7138">10418 4415,'25'75,"-25"-26,0 1,0-25,0-1,0-48,0-1,50-25,-50-24,49-1,-24 51,0-26,25 25,24 0,-49 25,24 0,-24 0,25 0,-50 25,25 0,-1 25,-24-26,0 26,0-25,0 24,0-24,0 0,0 0,-24 0,-51-1,26 26,-1-25,-24-25,-1 0,1 0,24 0,-24-50,24 1,25-1,0 0,25 1,25 49,0 0,0 25,25-1,-1 26,1-25,49 49,-49-49,24 0,0-25,1 25,24-25,-25-25,50-74,-24 24,-26-49,-49 50,0-1,-25 1,0 24,0 26,0-1,0 0,0 50,0 24,0 1,0 0,0 24,0 0,0-24,0 24,0-49,25-25,-1-25,51-74,-50 25,24-1,-24 1,-25 24,0 26,0-1,0 74,0 1,0 49,0 0,0 75,25 0,0-50,-25 49,24 1,1 0,-25-75,0 0,0-49,0 24,0-49,-25 0,-24-25,-1 24,25-24,-24 0,-1 0,1 0,24-99,0-50,-25-99,50-49,0 49,0 49,0 75,75 50</inkml:trace>
  <inkml:trace contextRef="#ctx0" brushRef="#br0" timeOffset="23612.3622">10443 3870,'0'24,"0"26,0 0,0 49,0 50,0-25,0-25,0-25,0-24,25-50</inkml:trace>
  <inkml:trace contextRef="#ctx0" brushRef="#br0" timeOffset="24782.8579">12924 4341,'-50'0,"0"0,1 0,-26 0,26 25,24-25,25 24,0 1,0 0,50 0,-26 0,1-25,25 0,24 0,-24 0,-25 0,-1 0,26 0,-50 24,0 1,-25 0,-24 0,-1 0,0 24,1-24,-1 0,1 24,24-24,-25 50,25-75,25 25,25-25,25 0,-1 0,26 0,-1 0,1 0,-1 0,0 0,1 0,-26 0,-24 0,0 0</inkml:trace>
  <inkml:trace contextRef="#ctx0" brushRef="#br0" timeOffset="25427.0955">13767 4911,'0'25,"25"0,-25 49,0 1,0 24,0-25,0-24</inkml:trace>
  <inkml:trace contextRef="#ctx0" brushRef="#br0" timeOffset="26194.5959">14288 4539,'25'50,"-25"-25,24-1,1 26,-25 24,0-49,25 0,-25 25,25-50,-25-50,0 0,0-24,25 0,-1 24,-24 25,0 0,25 25,0 0,0 0,-25 25,25 0,0 25,-25-1,0 1,24 49,-24-24,0-26,25 1,-25-25,25-1,0-48,0-26</inkml:trace>
  <inkml:trace contextRef="#ctx0" brushRef="#br0" timeOffset="26972.6991">14883 4713,'0'25,"0"-1,0 26,0 0,0-25,0 24,0-24,0 0,0 0,50-25,-25 0,24 0,-24-25,0 0,0 0,-25-49,0 49,0 0,0 0,-25-24,0 49,0-50,-49 25,49 25,0-25,0 25,1 0,24 50,-25-25,25 0,0 24,0 1,0-25</inkml:trace>
  <inkml:trace contextRef="#ctx0" brushRef="#br0" timeOffset="29372.3172">15776 4093,'-25'-25,"1"25,24 25,0 24,0 26,0 24,0 99,0 50,24 1,1 48,0 1,0-50,-25 25,0-124,0-75,0-24,0-75,25 25,-25-25,0 0,0 0,0-24,0-1,0-24,0-25,0-25,0 49,0 1,-25-1,25 26,0-1,0 0,0 26,0-51,0 50,25 1,-1-1,1 0,0 25,0-25,0 25,-1 0,1 0,0 25,-25 0,0 0,25-1,-25 1,0 0,0 0,0 0,0-1,0 1,-25-25,0 25,0-25,1 0,-1 0,0 0,99 0,-24 0,24-50,26-24,-26-25,-24 49,-26 1,-24-26,0 26,0-1,0 25,-49 0,24 1,-25 24,26 0,-1 0,0 0,0 0,25 24,0 1,0 25,0-25,0-1,0 26,25-50,25 25,-1-25,1 0,-25 0,24 0,-24-25,0 0,0-24,-25 24,0 0,0 50,0 24,0 1,0 24,0-24,0 0,0-1,24-24,1 0,0-25,25 0,24 0,-49 0,0-25,0-49,-1 24,-24 25,0 0,0 1,0-1,0 0,0 0,-24 25,24 75,0-26,0-24,0 25,0-26,24-24,1 25,0-25,0 0,0 0,24 0,-24-25,0 1,-25-1,25 0,-1-25,-24 26,0-1,0 0,0-25,-49 26,-1-26,1 25,24 25,0 0,0 0,25 25,0 49,0 1,0-26,0-24</inkml:trace>
  <inkml:trace contextRef="#ctx0" brushRef="#br0" timeOffset="32868.1772">17438 5011,'0'-25,"0"0,-25 25,0 0,1 0,-1 0,0 0,0 0,0 0,1 25,24 24,0 1,-25-25,25 49,0-24,0-1,0-24,0 0,0 25,25-50,-1 0,1 0,0 0,25-25,-1-25,26-74,-26 25,1-25,-1-25,-49 75,0 24,0 0,0 26,0-26,0 25,0 0,-24-24,-1 24,25 0,-25 25,25 25,0 25,0 24,0 0,0 26,0-1,25 50,0-75,-1 1,-24-51,0 1,25-25,0 0,0 0,0 0,-25-25,25 1,24-51,-49 26,25 24,0-25,-25 1,0 24,0 0,0 0,0 50,0 0,0 24,0 1,0 24,0-49,0 0,25 25,-1-50,1 0,0 0,0 0,0-25,-25 0,0 0,0 0,0 1,0-26,0 25,0 0,0 1,0-26,0 75,0 24,0 1,0-25,0 24,0-24,24 25,1-50,0 0,0 0,0 0,-1 0,-24-25,0 0,0 0,0-49,25 0,0-1,0 25,24 1,-24-1,0 50,0 0,0 0,-1 0,1 0,0 25,-25 0,-25-25,0 0,1 0,-1 0,0 0,0 25,25 24,-25 1,25 0,0-26,0 51,0-26,25-24,0 0,0 0,-25 0,49-25,-24 0,25 0,-1 0,1 0,24-50,-24-49,0 24,-26-49,1 50,-25-1,0 26,0-1,0 1,0 24,0-50,0 51,0 98,0 0,0 1,0 24,0 0,0-24,0-1,0-49,0 25,0-26,25-24,0 0,0 0,0 0</inkml:trace>
  <inkml:trace contextRef="#ctx0" brushRef="#br0" timeOffset="33617.3252">18753 4713,'24'0,"1"0,25 0,0 0,-26 0,1 0,25 0,-25 0,-1 0,1 0,0 0</inkml:trace>
  <inkml:trace contextRef="#ctx0" brushRef="#br0" timeOffset="34279.3149">19224 4068,'0'25,"0"0,0 24,0 26,0-26,25 26,-25-26,0 1,0-25,0-125,25 51,-1-26,1 1,0 24,0 1,0 24,-1 0,1 25,0 0,0 50,-25-25,25 24,-25 1,24 24,-24 1,0-26,0 1,0-25,0-1</inkml:trace>
  <inkml:trace contextRef="#ctx0" brushRef="#br0" timeOffset="37649.977">7070 7119,'24'0,"1"50,0-50,25 24,24 26,1-50,-1 0,25 0,-49 0,-1 0,-24 0,-25-25,0 0,-25 25,-24 0,-1 0,1 0,24 0,0 0,0 25,0 0,25 25,0-1,0 1,0-1,0 26,0-26,25 1,0-25,0 0,0-1,24-24,26-24,-26-1,1-25,-1-24,-49 49,25 0,-25 50,-49 25,24-1,25 26,0-26,-25 1,25-1,0-24,0 0,0 0,25-25,24 0,-24-25,25 25,-1-50,-24 26,0-1,25-25,-26 1,-24-1,25 25,-25 0,0-24,0-1,0 75,0 0,0 49,0-49,0 25,0 24,0-24,25-1,-25-24,0 25,0-26,0-123,25 25,0-1,-25 26,24-1,-24 25,0-24,25 49,0-25,0 25,0 0,24 0,-24 0,0 0,0 25,0 24,-25-24,0 25,24-50,-24 49,0-24,0 0,0 0,0 0,0-50,0-25,0-24,0-1,25 26,-25-1,0 25,25 25,25 0,-26 25,-24 0,25 25,0-26,0 51,-25-50,0 24,25-24,-25 49,24-49,-24 25,25-50,0-50,0-24,24-25,-24 49,-25-49,25 49,-25 1,0-1,0 0,0 26,0-26,0 25,0-24,-25 49,25 24,0 26,0 24,0 50,0-24,25 73,0 1,0 0,-25-1,0-74,0-24,0-26,0-24,0 25,0-25,0-75,0 25,0-24,0-1,0 0,0-24,0 0,-25-50,25 74,0 0,0 1,0-1,0 25,25-49,-1 49,26 0,0-24,-26 24,1 0,0 25,0-25,0 25,-1 0,1 0,0 25,-25 25,25-26,-25 1,25 25,-25-25,0-1,0 51,0-50,0-1,0 1,0 0,0 0,-75-25,26 0,24 0,-25 0,25 0,1 0,-1 0</inkml:trace>
  <inkml:trace contextRef="#ctx0" brushRef="#br0" timeOffset="38330.9925">9476 7119,'0'25,"0"24,0 26,0 24,0 50,0-25,0-25,0-25,0 1,25-75,-1 0,-24-25,25 25,25-25,-25 25,-25-25,24 25,-24-24</inkml:trace>
  <inkml:trace contextRef="#ctx0" brushRef="#br0" timeOffset="38773.7962">9401 7590,'25'0,"0"0,25 0,-1 0,-24 0,49 0,-49 0</inkml:trace>
  <inkml:trace contextRef="#ctx0" brushRef="#br0" timeOffset="40482.2028">9773 7541,'0'49,"0"-24,0 49,0-24,0 0,0-26,0 51,0-50,0-1,25-24,0 0,25-24,-26-26,26 0,-25 26,0-1,-25 0,0 0,0 0,0 50,0 25,0-1,0 26,0-1,0 1,0-1,0 1,0-26,0 1,0-25,0 24,-25-24,25 25,0-26,0 1,0 0,-25-25,0 0,0 0,1 0,-1 0,0-50,25 1,0-1,0 25,0-24,50 24,-1 0,-24 25,25-25,-26 25,26 0,-25 0</inkml:trace>
  <inkml:trace contextRef="#ctx0" brushRef="#br0" timeOffset="41912.9532">11237 7491</inkml:trace>
  <inkml:trace contextRef="#ctx0" brushRef="#br0" timeOffset="44870.6628">11212 7020,'0'25,"0"-1,0 26,0 0,0-1,0 50,0-49,0 24,0 1,0-26,0-24,0 0,0 0,0 24,25-24,0 0,24 0,-24 0,0-1,0-24,24 0,-24 0,0 0,0 0,24-24,-24-1,50-25,-51 50,1-49,0 24,0-25,0 25,-25 1,0-1,-25 25,-25 0,25 0,1 0,-1 0,25 25,0-1,-25-24,25 50,0-25,0 0,0-1,0 1,0 0,0 0,25-25,0 0,-1 0,1 0,-25-25,25-25,0 26,-25-26,25 25,-25 0,0 1,0 48,0 1,24 0,-24 0,0 24,0-24,25 0,0 25,0-50,0 0,-1 0,1 0,0-25,-25-25,25 1,-25 24,0 0,0 0,0 0,0 1,0-1,0 0,0 50,25 24,-25 1,0 0,0-26,0 1,0 0,24-25,1-25,-25-24,25 24,0-25,0 25,-1 1,1-1,0 25,0 0,-25 25,0 24,25-24,-25 0,0 24,24-24,1 0,0-25,0 0,0 0,-1 0,1-25,25-24,-50 24,25 0,0 0,-25 0,0 1,0-1,-25 25,0 0,0 0,25 25,-25-1,25 1,-25 0,25 0,0 24,0-24,50-50,-25-24,-25 24,25 0,-25 0,0 1,25 24,-25 24,24 51,26 49,-25 49,0 51,-1-26,1 50,0-25,-25-49,0 0,0-100,0-49,0-50,-50-24,26-26,-26-49,0 0,50-50,0 75,0-50,50 75,49-75,0 75,25 24,-74 50,-25-25,24 25</inkml:trace>
  <inkml:trace contextRef="#ctx0" brushRef="#br0" timeOffset="46167.1349">3795 10269,'0'75,"-24"49,24 49,-50 75,25 100,-24-51,24-24,25-75,-25-98,25-26,0-49,0-50,0 0,25 0,0 25</inkml:trace>
  <inkml:trace contextRef="#ctx0" brushRef="#br0" timeOffset="47270.424">3572 12179,'25'0,"25"0,24 0,0 0,1 0,-1 0,-24 0,-25 0</inkml:trace>
  <inkml:trace contextRef="#ctx0" brushRef="#br0" timeOffset="47827.1088">4936 10889,'-24'0,"-1"75,-25-1,-49 50,0 25,-25 74,25 25,-25 25,74-50,25-74,25-25,25-49,25-26</inkml:trace>
  <inkml:trace contextRef="#ctx0" brushRef="#br0" timeOffset="49171.543">5507 11435,'0'-25,"-25"25,0 0,1 0,-26 0,-24 25,-26 49,51-49,-26 50,1-1,-1 50,1 0,49-25,25 0,0 50,0-49,25-51,49 1,1-25,49-1,0-24,0 0,25-24,-25-26,-50 25,-49-24,25-1,-50 25,0-24,0-1,0 0,0 1,-25 24,-25-50,1 75,49-24,0-1,-25 25,0 0,0 0,0 0,1 0,-1 0,0 0,50 0,0 0,49 0,0 0,1 0,-50 0,24-25,-49 0,25 25,0 0,0 0,-1 50,-24-1,0 26,0-26,0 1,0-25,0 0,0 24</inkml:trace>
  <inkml:trace contextRef="#ctx0" brushRef="#br0" timeOffset="49623.587">6152 11261,'25'50,"24"-50,-24 74,25-24,-50 0,25 24,-1-24,-24-1,0 50,0-24,0-1,0 1,-24-1</inkml:trace>
  <inkml:trace contextRef="#ctx0" brushRef="#br0" timeOffset="50256.3288">6822 11708,'0'-25,"24"25,26 0,24 0,26 0,-26 0,1 0,-75-25,24 25,-48 0</inkml:trace>
  <inkml:trace contextRef="#ctx0" brushRef="#br0" timeOffset="51054.2158">6747 12105,'25'0,"25"-25,24 25,-24-25,24 25,0-25,-49 0,0 25</inkml:trace>
  <inkml:trace contextRef="#ctx0" brushRef="#br0" timeOffset="51956.6599">7739 11633,'-24'0,"24"25,-25 0,0 49,0-24,25 0,-25-1,25 1,0-1,0 1,0 0,50-26,0 26,24-50,0 0,1 0,-26 0,1-25,0 0,-1-24,-49-26,0 26,0 24,0-25,0 1,0-1,0 1,-49-1,24 0,0 26,-49-1,-1 0,50 25,-24 0,24 0,0 0,-24 50,24-1,25 26,-25-26,25-24</inkml:trace>
  <inkml:trace contextRef="#ctx0" brushRef="#br0" timeOffset="52466.1328">7888 10864,'0'50,"0"49,0 75,0 49,0 149,0 75,0 24,0 0,0 75,0-124,0-174,0-75,0-123,0-25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05:56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3374 10170,'25'0,"24"0,26 0,49 0,74 0,75 25,49 0,50-25,-24 24,24 26,-50-50,-74 50,-124-50,-49 24,-50-24,-50 0,0 0</inkml:trace>
  <inkml:trace contextRef="#ctx0" brushRef="#br0" timeOffset="1718.2546">19894 11981,'397'99,"49"-50,-74 26,-25-50,-24-25,-100 0,-24-25,-51 0,-73-25,-26 50,-73 0,-1 0</inkml:trace>
  <inkml:trace contextRef="#ctx0" brushRef="#br0" timeOffset="3101.3415">3101 13196,'50'0,"-1"25,75-25,75 25,73 49,51-24,198-1,124 26,24-26,-24-24,-124-25,-149 0,-74 0,-174 0,-74 0,-26 0,-48 0,-26 0,25 0,0 50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06:26.3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7516 5407,'25'0,"25"0,-1 0,1 25,49 0,50 25,24-50,51 0,49 0,-25 0,24 0,-23 0,-1 0,-25 0,-25 49,-24-49,-100 0,26 25,-51 25,-24-50</inkml:trace>
  <inkml:trace contextRef="#ctx0" brushRef="#br0" timeOffset="3639.1899">3671 5804,'0'-25,"25"25,0 0,-25-24,25 24,0 0,-25-25,49 25,-24 0,0 0,24 0,-24 0,25 0,-25 0,0 0,-1 25,-24 24,25-49,-25 50,0-25,0 49,0-24,0-25,0-1,0 26,0 0,-25 24,1-24,24-1,0 1,0 24,-25-24,25 24,0-24,-25-25,25-1,0 26,0-25,0 0,25-25,0 0,24 0,-24 0,0 0,0 0,-1 0,1 0,-25-25,-25 25,1 0,24 25,-25-1,0 26,25 0,0-25,-25 24,25-24,-25 0,25 0,0 24,0 1,0-25,0-1,0 26,0-25,0 0,0 24,0-24,0 0,0 0,0-1,0 1,25 25,-25-25,0-1,0 1,25-25,-25 25,0 0,0 24,0-24,0 25,-25-1,-24 26,-26 24,25-49,1-1,-26-24,26 0,-1-25,25 0,-24 0,24 0</inkml:trace>
  <inkml:trace contextRef="#ctx0" brushRef="#br0" timeOffset="11350.9075">1662 6697,'50'0,"-25"0,-1 0,1 0,0 0,0 0,0 0,0 0,-1 0,1 0</inkml:trace>
  <inkml:trace contextRef="#ctx0" brushRef="#br0" timeOffset="12319.9318">1761 6796,'-24'0,"48"0,1 0,0 0,0 0,0 0,0 0</inkml:trace>
  <inkml:trace contextRef="#ctx0" brushRef="#br0" timeOffset="13309.8684">844 5507,'0'74,"0"0,0-24,25 24,-1-24,-24-25,25 0,0-25,0 0,0 0,-1 0,1 0,0 0,0 0,0 0</inkml:trace>
  <inkml:trace contextRef="#ctx0" brushRef="#br0" timeOffset="13904.6354">1191 5556,'0'25,"0"0,0 24,25 1,0-25,-25 0,0 49,24-49,-24 0,25 0</inkml:trace>
  <inkml:trace contextRef="#ctx0" brushRef="#br0" timeOffset="14365.812">1216 5755,'25'0,"24"0,-24 0,0 0,24-25,-24 25,0 0</inkml:trace>
  <inkml:trace contextRef="#ctx0" brushRef="#br0" timeOffset="14836.2942">1737 5482</inkml:trace>
  <inkml:trace contextRef="#ctx0" brushRef="#br0" timeOffset="15623.2483">1439 5531,'0'25,"0"25,25-1,-25 1,0 24,0 1,25-25,-25-26,0 26,24-50,-24-25</inkml:trace>
  <inkml:trace contextRef="#ctx0" brushRef="#br0" timeOffset="16977.9505">1886 5507,'-25'0,"0"0,0-25,0 25,25 25,0-1,0 1,0 0,0 0,25-25,0 0,0 0,0 0,-1 0,1 0,0 0,-25 25,0-1,0 1,0 0,0 0,0 0,0-1,0 1,-25-25,0 0,1 0,-1 25,0-25,-25 0,25 0</inkml:trace>
  <inkml:trace contextRef="#ctx0" brushRef="#br0" timeOffset="18226.0853">1613 6772,'24'0,"1"0,0 0,0 0,24 0,-24 0,25 0,-25 0,24 0,-24 0</inkml:trace>
  <inkml:trace contextRef="#ctx0" brushRef="#br0" timeOffset="18839.1557">1637 6772,'-24'0,"48"0,1 0,25 0,-1 0,-24 0,0 0,25 0,-25 0</inkml:trace>
  <inkml:trace contextRef="#ctx0" brushRef="#br0" timeOffset="20529.5091">2828 5581,'0'25,"0"0,0-1,0 1,0 25,0-25,0-1,0-48,0-26,0 0,0 1,0-1,0 1,0 24,0-25,0 1,0-1,25 50,-25-25,25 25,24 0,-24 0,0 0,0 0,-25 25,0 0,0 0,0-1,0 1,0 0,0 0,-25-25,0 0,0 0,25 25,0-1,0 1,25-25,-25 25,50-25,-25 50,-1-50,1 24,0 1,0-25,0 0</inkml:trace>
  <inkml:trace contextRef="#ctx0" brushRef="#br0" timeOffset="21048.8181">3374 5333,'0'50,"0"-26,0 51,0 24,0-25,0-24,0 24,0-49</inkml:trace>
  <inkml:trace contextRef="#ctx0" brushRef="#br0" timeOffset="21500.0841">3349 5581,'25'0,"0"0,24 0,-24 0,25-25,-26 25</inkml:trace>
  <inkml:trace contextRef="#ctx0" brushRef="#br0" timeOffset="22133.5654">3547 5407,'0'25,"0"0,0 0,0 0,25-1,-25 1,0 0,0 0,25-25,-25 25,0-1,0 1,0 0,0 0,0 0,25-25</inkml:trace>
  <inkml:trace contextRef="#ctx0" brushRef="#br0" timeOffset="24245.8824">3895 5432,'0'-25,"0"1,-25 24,0 0,0 0,25 24,-25-24,25 25,0 0,-24 0,24 0,-25-1,25 1,25-25,-1 0,1 0,0 0,0 0,0 25,-1-25,1 0,-25 25,25-25,-25 25,25-25,-25 24,0 1,0 0,0 0,0 0,0-1,0 1,-25-25,0 0,25 25,-25-25,1 0,-1 0,0 0,0 0,0 0,1 0,-1 0,25-25</inkml:trace>
  <inkml:trace contextRef="#ctx0" brushRef="#br0" timeOffset="26386.9496">2952 6573,'0'50,"0"-1,-25-24,25 0,0 25,0-1,0 1,0-25,0 0,0-50,0-50,0 26,0 24,0-25,0 1,0-1,0 0,0 26,0 48,-25 1,25 25,-24-50,-1 25,25-1,-25-24,25 25,0 0,0-50,0 0,25 25,-25-24,25 24,-25-25,24 0,-24 0,25 25,-25-25,25 25,-25 25,25-25,-25 25,0 0,25-25,-25 25,25-25</inkml:trace>
  <inkml:trace contextRef="#ctx0" brushRef="#br0" timeOffset="27308.5284">3200 6722,'174'0,"-149"0,24 0,1 0,-1 0,26 0,-50 0</inkml:trace>
  <inkml:trace contextRef="#ctx0" brushRef="#br0" timeOffset="28844.6247">3175 6945,'25'0,"0"0,0 0,24 0,-24 0,25 0,-25 0,49 0,-49 0,0 0,-1 0,1 0</inkml:trace>
  <inkml:trace contextRef="#ctx0" brushRef="#br0" timeOffset="30179.6016">1662 7838,'25'0,"0"0,24 25,1-25,49 25,25-25,0 0,0 0,25 0,-25 0,-25 0,1 0,-26 0,0 0,-49 0,0 0,0 0</inkml:trace>
  <inkml:trace contextRef="#ctx0" brushRef="#br0" timeOffset="42012.4087">4366 12700,'0'25,"25"0,0-25,24 24,1-24,-1 0,1 0,0 0,24 0,-24 0,24 0,25 0,1 0,-1 0,25 0,-25 0,25 0,-50 0,26 0,-1 0,-25 0,1 0,-1 0,0 0,1 0,-1 0,1 0,-1 0,-24 0,-1 0,-24 0,25 0,-1 0,1 0,0 0,-1 0,-24 0</inkml:trace>
  <inkml:trace contextRef="#ctx0" brushRef="#br0" timeOffset="43461.7688">9897 13022,'0'-24,"25"24,25 0,24 0,25 0,100 0,74 0,24 0,51 0,24 0,-25 0,0-25,-24 25,-26 0,-49 0,0-25,-49 0,-1 0,-24 1,-75-1,25-25,-74 25,-1 25,-24 0,0 0,0-24,-25-1</inkml:trace>
  <inkml:trace contextRef="#ctx0" brushRef="#br0" timeOffset="45603.7">3076 14139,'25'0,"49"0,26 0,48 0,100 0,75 0,49 24,25-24,149 0,-150 0,-24 0,-24 0,-51 0,-98 0,-26 0,-98 0,-25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04T08:07:22.9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7417 4390,'25'0,"0"0,24 0,-24 25,0-25,49 0,-24 0,24 0,1 0,-1 0,25 0,-24 0,-1 0,1 0,-1 0,-24 0,-1 0,1 0,-1 0,-24 0,25 0,-25 0,24 0,-24 0,49 0,-24 0,0 0,-1 0,26 0,-26 0,26 0,-26 0,26 0,-1 0,-24 0,24 0,1 0,-1 0,-24 0,24 0,-24 0,-1 0,26 0,-26 0,1 0,-1 0,1 0,0 0,-26 0,1 0,-25-25,0 1</inkml:trace>
  <inkml:trace contextRef="#ctx0" brushRef="#br0" timeOffset="2036.199">18505 4415,'49'0,"26"0,-26 0,26 0,24 25,25-25,50 0,-1 0,26 0,-75 0,24 0,-73 0,-1 0,-49 0</inkml:trace>
  <inkml:trace contextRef="#ctx0" brushRef="#br0" timeOffset="5149.6712">10567 5655,'50'0,"-1"0,26 0,24-24,75 24,49 0,50 0,24 0,51 0,24 0,-50 0,50 24,-99 1,-25-25,0 0,-99 0,25 0,-100 0,0 0,-49 0,0 0</inkml:trace>
  <inkml:trace contextRef="#ctx0" brushRef="#br0" timeOffset="8327.5378">13271 6772,'25'0,"-1"0,1 0,0 0,49 0,-49 0,75 0,-26 0,50 0,50 0,24-25,0 0,-24 0,49 0,-49 25,0 0,-50 0,24-24,-48 24,-1 0,-25 0,1 0,-1 0,1 0,-1 0,0 0,1-25,24 25,-49 0,24 0,0 0,1 0,-26 0,26 0,-1 0,-24 0,-25 0,0-25,24 25,-24 0,0 0,0 0,24 0,-24 0,0 0,0 0</inkml:trace>
  <inkml:trace contextRef="#ctx0" brushRef="#br0" timeOffset="21303.7245">8062 7739,'25'0,"49"0,1 0,49 0,49 0,50 0,50 0,-25 0,50 0,-25 0,49 0,-24 50,0-26,-26 1,26-25,-25 25,25 0,-1-25,1 49,0-49,-50 25,24 25,-73-25,-1 49,-49 1,-74-51,-26 1,1 25,-25-50,-1 25,1-25,-25 24,25-24</inkml:trace>
  <inkml:trace contextRef="#ctx0" brushRef="#br0" timeOffset="23931.2287">17636 7913,'25'0,"0"0,25 0,-1 0,51 0,73 0,50 0,50 0,-25 0,100 0,-26 0,0 0,-24 0,-25 0,-50 0,-24 0,-100-25,0 25,-24 0,-26 0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1AA1C6-A48A-43B5-AA54-EA8719AA65A1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06E79F-5251-4BDB-A45D-D7C4F25C7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2026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6E79F-5251-4BDB-A45D-D7C4F25C7720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2167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25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27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28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29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32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33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34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35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36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FF54111-62DC-4F5D-AB5C-62745DF91D9A}" type="slidenum">
              <a:rPr lang="en-US" altLang="en-US"/>
              <a:pPr/>
              <a:t>37</a:t>
            </a:fld>
            <a:endParaRPr lang="en-US" altLang="en-US"/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38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39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40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41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42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43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44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45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46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47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48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49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50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51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0611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033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1468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9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1217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3604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63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7938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371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082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230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1F930-E077-4A99-858A-A46AAB8B6A2E}" type="datetimeFigureOut">
              <a:rPr lang="en-IN" smtClean="0"/>
              <a:t>29-03-2022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324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customXml" Target="../ink/ink13.xml"/><Relationship Id="rId4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customXml" Target="../ink/ink15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customXml" Target="../ink/ink16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customXml" Target="../ink/ink18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.xml"/><Relationship Id="rId5" Type="http://schemas.openxmlformats.org/officeDocument/2006/relationships/image" Target="../media/image5.jpeg"/><Relationship Id="rId4" Type="http://schemas.microsoft.com/office/2007/relationships/hdphoto" Target="../media/hdphoto3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customXml" Target="../ink/ink21.xml"/><Relationship Id="rId4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6.jpeg"/><Relationship Id="rId7" Type="http://schemas.openxmlformats.org/officeDocument/2006/relationships/customXml" Target="../ink/ink23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customXml" Target="../ink/ink22.xml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customXml" Target="../ink/ink24.xml"/><Relationship Id="rId4" Type="http://schemas.microsoft.com/office/2007/relationships/hdphoto" Target="../media/hdphoto4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5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6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0.emf"/><Relationship Id="rId5" Type="http://schemas.openxmlformats.org/officeDocument/2006/relationships/customXml" Target="../ink/ink27.xml"/><Relationship Id="rId4" Type="http://schemas.openxmlformats.org/officeDocument/2006/relationships/image" Target="../media/image2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8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9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customXml" Target="../ink/ink30.xml"/><Relationship Id="rId4" Type="http://schemas.openxmlformats.org/officeDocument/2006/relationships/image" Target="../media/image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1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2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ustomXml" Target="../ink/ink33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ustomXml" Target="../ink/ink34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5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6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7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8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9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0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1.xm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5" Type="http://schemas.openxmlformats.org/officeDocument/2006/relationships/customXml" Target="../ink/ink42.xml"/><Relationship Id="rId4" Type="http://schemas.microsoft.com/office/2007/relationships/hdphoto" Target="../media/hdphoto6.wdp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customXml" Target="../ink/ink43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ustomXml" Target="../ink/ink44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customXml" Target="../ink/ink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customXml" Target="../ink/ink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Grammar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070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 smtClean="0"/>
              <a:t>It is called as regular grammar, because if the format of every production is limited </a:t>
            </a:r>
            <a:r>
              <a:rPr lang="en-IN" sz="2400" dirty="0"/>
              <a:t>to A-&gt;</a:t>
            </a:r>
            <a:r>
              <a:rPr lang="en-IN" sz="2400" dirty="0" err="1" smtClean="0"/>
              <a:t>aB</a:t>
            </a:r>
            <a:r>
              <a:rPr lang="en-IN" sz="2400" dirty="0" smtClean="0"/>
              <a:t>, A-</a:t>
            </a:r>
            <a:r>
              <a:rPr lang="en-IN" sz="2400" dirty="0"/>
              <a:t>&gt;</a:t>
            </a:r>
            <a:r>
              <a:rPr lang="en-IN" sz="2400" dirty="0" smtClean="0"/>
              <a:t>a </a:t>
            </a:r>
          </a:p>
          <a:p>
            <a:r>
              <a:rPr lang="en-IN" sz="2400" dirty="0" smtClean="0"/>
              <a:t>then the grammar can specify only regular sets and hence there exists a finite automata accepting L(G), if G is regular</a:t>
            </a:r>
            <a:endParaRPr lang="en-IN" sz="2400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Regular Grammar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670120" y="1571760"/>
              <a:ext cx="4929480" cy="1428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60760" y="1562400"/>
                <a:ext cx="4948200" cy="144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37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 smtClean="0"/>
              <a:t>Given a regular grammar G, a finite automata accepting L(G) can be obtained as follows:-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The number of states of the automata will be equal to the number of non-terminals of the grammar plus one, i.e. 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there will be a state corresponding to every non-terminal of the grammar and one more state will be there, which will be the final state  of the automata.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8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Equivalence of Regular Grammar and Finite Automata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321560" y="473400"/>
              <a:ext cx="6385320" cy="4875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12200" y="464040"/>
                <a:ext cx="6404040" cy="489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217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 smtClean="0"/>
              <a:t>The state corresponding to the start symbol of the grammar will be initial state of the </a:t>
            </a:r>
            <a:r>
              <a:rPr lang="en-IN" sz="2400" b="1" dirty="0"/>
              <a:t>a</a:t>
            </a:r>
            <a:r>
              <a:rPr lang="en-IN" sz="2400" b="1" dirty="0" smtClean="0"/>
              <a:t>utomata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If L(G) contains </a:t>
            </a:r>
            <a:r>
              <a:rPr lang="el-GR" sz="2400" dirty="0" smtClean="0"/>
              <a:t>ε</a:t>
            </a:r>
            <a:r>
              <a:rPr lang="en-IN" sz="2400" dirty="0" smtClean="0"/>
              <a:t> then make start state also as the final state</a:t>
            </a:r>
          </a:p>
          <a:p>
            <a:endParaRPr lang="en-IN" sz="2400" b="1" dirty="0" smtClean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Equivalence of Regular Grammar and Finite Automata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339560" y="1544760"/>
              <a:ext cx="6903000" cy="1402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30200" y="1535400"/>
                <a:ext cx="6921720" cy="142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9608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 smtClean="0"/>
              <a:t>The transitions in the automata can be obtained as follows:-</a:t>
            </a:r>
          </a:p>
          <a:p>
            <a:r>
              <a:rPr lang="en-IN" sz="2400" b="1" dirty="0" smtClean="0"/>
              <a:t>For every production A-&gt;</a:t>
            </a:r>
            <a:r>
              <a:rPr lang="en-IN" sz="2400" b="1" dirty="0" err="1" smtClean="0"/>
              <a:t>aB</a:t>
            </a:r>
            <a:r>
              <a:rPr lang="en-IN" sz="2400" b="1" dirty="0" smtClean="0"/>
              <a:t> do make </a:t>
            </a:r>
          </a:p>
          <a:p>
            <a:pPr marL="0" indent="0">
              <a:buNone/>
            </a:pPr>
            <a:r>
              <a:rPr lang="en-IN" sz="2400" b="1" dirty="0"/>
              <a:t>	</a:t>
            </a:r>
            <a:r>
              <a:rPr lang="el-GR" sz="2400" dirty="0" smtClean="0"/>
              <a:t>δ</a:t>
            </a:r>
            <a:r>
              <a:rPr lang="en-IN" sz="2400" dirty="0" smtClean="0"/>
              <a:t>(</a:t>
            </a:r>
            <a:r>
              <a:rPr lang="en-IN" sz="2400" dirty="0" err="1" smtClean="0"/>
              <a:t>A,a</a:t>
            </a:r>
            <a:r>
              <a:rPr lang="en-IN" sz="2400" dirty="0" smtClean="0"/>
              <a:t>)=B</a:t>
            </a:r>
          </a:p>
          <a:p>
            <a:r>
              <a:rPr lang="en-IN" sz="2400" b="1" dirty="0" smtClean="0"/>
              <a:t>For every production of the form A-&gt;a do make </a:t>
            </a:r>
          </a:p>
          <a:p>
            <a:pPr marL="0" indent="0">
              <a:buNone/>
            </a:pPr>
            <a:r>
              <a:rPr lang="en-IN" sz="2400" dirty="0" smtClean="0"/>
              <a:t>	</a:t>
            </a:r>
            <a:r>
              <a:rPr lang="el-GR" sz="2400" dirty="0" smtClean="0"/>
              <a:t>δ</a:t>
            </a:r>
            <a:r>
              <a:rPr lang="en-IN" sz="2400" dirty="0"/>
              <a:t>(</a:t>
            </a:r>
            <a:r>
              <a:rPr lang="en-IN" sz="2400" dirty="0" err="1"/>
              <a:t>A,a</a:t>
            </a:r>
            <a:r>
              <a:rPr lang="en-IN" sz="2400" dirty="0" smtClean="0"/>
              <a:t>)=final state</a:t>
            </a:r>
            <a:endParaRPr lang="en-IN" sz="2400" b="1" dirty="0"/>
          </a:p>
          <a:p>
            <a:pPr marL="0" indent="0">
              <a:buNone/>
            </a:pPr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Equivalence of Regular Grammar and Finite Automata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491480" y="1661040"/>
              <a:ext cx="4402440" cy="1866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82120" y="1651680"/>
                <a:ext cx="4421160" cy="18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1452600" y="2039760"/>
              <a:ext cx="4320000" cy="1444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47200" y="2033640"/>
                <a:ext cx="4334760" cy="146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077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47260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/>
              <a:t>Consider a regular grammar given below</a:t>
            </a:r>
            <a:r>
              <a:rPr lang="en-IN" sz="2400" b="1" dirty="0" smtClean="0"/>
              <a:t>:-</a:t>
            </a:r>
          </a:p>
          <a:p>
            <a:r>
              <a:rPr lang="en-IN" sz="2400" b="1" dirty="0" smtClean="0"/>
              <a:t>S-&gt;0S|1A|1</a:t>
            </a:r>
          </a:p>
          <a:p>
            <a:r>
              <a:rPr lang="en-IN" sz="2400" b="1" dirty="0" smtClean="0"/>
              <a:t>A-&gt;0A|1A|0|1</a:t>
            </a:r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Equivalence of Regular Grammar and Finite Automata-Example 1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768240" y="1741320"/>
              <a:ext cx="6742080" cy="3911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8880" y="1731960"/>
                <a:ext cx="6760800" cy="393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969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47260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/>
              <a:t>Consider a regular grammar given below</a:t>
            </a:r>
            <a:r>
              <a:rPr lang="en-IN" sz="2400" b="1" dirty="0" smtClean="0"/>
              <a:t>:-</a:t>
            </a:r>
          </a:p>
          <a:p>
            <a:r>
              <a:rPr lang="en-IN" sz="2400" b="1" dirty="0" smtClean="0"/>
              <a:t>S-&gt;0S|1A|1</a:t>
            </a:r>
          </a:p>
          <a:p>
            <a:r>
              <a:rPr lang="en-IN" sz="2400" b="1" dirty="0" smtClean="0"/>
              <a:t>A-&gt;0A|1A|0|1</a:t>
            </a:r>
          </a:p>
          <a:p>
            <a:endParaRPr lang="en-IN" sz="2400" b="1" dirty="0"/>
          </a:p>
          <a:p>
            <a:r>
              <a:rPr lang="en-IN" sz="2400" b="1" dirty="0" smtClean="0"/>
              <a:t>Transition Diagram for the finite automata:-</a:t>
            </a:r>
          </a:p>
          <a:p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Equivalence of Regular Grammar and Finite Automata-Example 1</a:t>
            </a:r>
            <a:endParaRPr lang="en-US" alt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665" t="19798" r="32833" b="50000"/>
          <a:stretch/>
        </p:blipFill>
        <p:spPr>
          <a:xfrm>
            <a:off x="2195736" y="3416554"/>
            <a:ext cx="4100233" cy="319263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6563520" y="5259600"/>
              <a:ext cx="696960" cy="473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54160" y="5250240"/>
                <a:ext cx="715680" cy="49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783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47260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 smtClean="0"/>
              <a:t>Its NDFA:</a:t>
            </a:r>
          </a:p>
          <a:p>
            <a:r>
              <a:rPr lang="en-IN" sz="2400" b="1" dirty="0" smtClean="0"/>
              <a:t>Corresponding DFA transition table:-</a:t>
            </a:r>
          </a:p>
          <a:p>
            <a:endParaRPr lang="en-IN" sz="2400" b="1" dirty="0" smtClean="0"/>
          </a:p>
          <a:p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Equivalence of Regular Grammar and Finite Automata-Example 1</a:t>
            </a:r>
            <a:endParaRPr lang="en-US" alt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665" t="19798" r="32833" b="50000"/>
          <a:stretch/>
        </p:blipFill>
        <p:spPr>
          <a:xfrm>
            <a:off x="2483768" y="2060848"/>
            <a:ext cx="3222817" cy="2509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41" t="60202" r="20225" b="24647"/>
          <a:stretch/>
        </p:blipFill>
        <p:spPr>
          <a:xfrm>
            <a:off x="1403648" y="4869160"/>
            <a:ext cx="6088997" cy="165461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6465240" y="3705840"/>
              <a:ext cx="705960" cy="1009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455880" y="3696480"/>
                <a:ext cx="724680" cy="102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160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47260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 smtClean="0"/>
              <a:t>Its NDFA:</a:t>
            </a:r>
          </a:p>
          <a:p>
            <a:r>
              <a:rPr lang="en-IN" sz="2400" b="1" dirty="0" smtClean="0"/>
              <a:t>Corresponding DFA transition diagram:-</a:t>
            </a:r>
          </a:p>
          <a:p>
            <a:endParaRPr lang="en-IN" sz="2400" b="1" dirty="0" smtClean="0"/>
          </a:p>
          <a:p>
            <a:endParaRPr lang="en-IN" sz="2400" b="1" dirty="0"/>
          </a:p>
          <a:p>
            <a:endParaRPr lang="en-IN" sz="2400" b="1" dirty="0" smtClean="0"/>
          </a:p>
          <a:p>
            <a:endParaRPr lang="en-IN" sz="2400" b="1" dirty="0"/>
          </a:p>
          <a:p>
            <a:endParaRPr lang="en-IN" sz="2400" b="1" dirty="0" smtClean="0"/>
          </a:p>
          <a:p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Equivalence of Regular Grammar and Finite Automata-Example 1</a:t>
            </a:r>
            <a:endParaRPr lang="en-US" alt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41" t="60202" r="20225" b="24647"/>
          <a:stretch/>
        </p:blipFill>
        <p:spPr>
          <a:xfrm>
            <a:off x="918561" y="2216161"/>
            <a:ext cx="6101711" cy="16580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543" t="78788" r="28272" b="6464"/>
          <a:stretch/>
        </p:blipFill>
        <p:spPr>
          <a:xfrm>
            <a:off x="899592" y="4174882"/>
            <a:ext cx="5400600" cy="195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84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476672"/>
            <a:ext cx="8856984" cy="612068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 smtClean="0"/>
              <a:t>Consider a regular grammar given below:-</a:t>
            </a:r>
          </a:p>
          <a:p>
            <a:pPr marL="0" indent="0">
              <a:buNone/>
            </a:pPr>
            <a:r>
              <a:rPr lang="en-IN" sz="2400" b="1" dirty="0" smtClean="0"/>
              <a:t>S-&gt;0A|1B|0|1</a:t>
            </a:r>
          </a:p>
          <a:p>
            <a:pPr marL="0" indent="0">
              <a:buNone/>
            </a:pPr>
            <a:r>
              <a:rPr lang="en-IN" sz="2400" b="1" dirty="0" smtClean="0"/>
              <a:t>A-&gt;0S|1B|1</a:t>
            </a:r>
          </a:p>
          <a:p>
            <a:pPr marL="0" indent="0">
              <a:buNone/>
            </a:pPr>
            <a:r>
              <a:rPr lang="en-IN" sz="2400" b="1" dirty="0" smtClean="0"/>
              <a:t>B-&gt;0A|1S</a:t>
            </a:r>
          </a:p>
          <a:p>
            <a:pPr marL="0" indent="0">
              <a:buNone/>
            </a:pPr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29600" cy="404664"/>
          </a:xfrm>
        </p:spPr>
        <p:txBody>
          <a:bodyPr>
            <a:normAutofit fontScale="90000"/>
          </a:bodyPr>
          <a:lstStyle/>
          <a:p>
            <a:r>
              <a:rPr lang="en-US" altLang="en-US" sz="2400" b="1" dirty="0" smtClean="0"/>
              <a:t>Equivalence of Regular Grammar and Finite Automata-Example 2</a:t>
            </a:r>
            <a:endParaRPr lang="en-US" altLang="en-US" sz="24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19760" y="1071720"/>
              <a:ext cx="4947480" cy="5000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0400" y="1062360"/>
                <a:ext cx="4966200" cy="501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0241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 smtClean="0"/>
              <a:t>Consider a regular grammar given below:-</a:t>
            </a:r>
          </a:p>
          <a:p>
            <a:pPr marL="0" indent="0">
              <a:buNone/>
            </a:pPr>
            <a:r>
              <a:rPr lang="en-IN" sz="2400" b="1" dirty="0" smtClean="0"/>
              <a:t>S-&gt;0A|1B|0|1</a:t>
            </a:r>
          </a:p>
          <a:p>
            <a:pPr marL="0" indent="0">
              <a:buNone/>
            </a:pPr>
            <a:r>
              <a:rPr lang="en-IN" sz="2400" b="1" dirty="0" smtClean="0"/>
              <a:t>A-&gt;0S|1B|1</a:t>
            </a:r>
          </a:p>
          <a:p>
            <a:pPr marL="0" indent="0">
              <a:buNone/>
            </a:pPr>
            <a:r>
              <a:rPr lang="en-IN" sz="2400" b="1" dirty="0" smtClean="0"/>
              <a:t>B-&gt;0A|1S</a:t>
            </a:r>
          </a:p>
          <a:p>
            <a:pPr marL="0" indent="0">
              <a:buNone/>
            </a:pPr>
            <a:r>
              <a:rPr lang="en-IN" sz="2400" b="1" dirty="0" smtClean="0"/>
              <a:t>Transition Diagram for the Automata:-</a:t>
            </a:r>
          </a:p>
          <a:p>
            <a:pPr marL="0" indent="0">
              <a:buNone/>
            </a:pPr>
            <a:r>
              <a:rPr lang="en-IN" sz="2400" b="1" dirty="0" smtClean="0"/>
              <a:t>It’s a NDFA</a:t>
            </a:r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Equivalence of Regular Grammar and Finite Automata-Example 2</a:t>
            </a:r>
            <a:endParaRPr lang="en-US" alt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399" t="29596" r="24680" b="34849"/>
          <a:stretch/>
        </p:blipFill>
        <p:spPr>
          <a:xfrm rot="16200000">
            <a:off x="5584258" y="2992806"/>
            <a:ext cx="2736304" cy="346467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5108040" y="4563000"/>
              <a:ext cx="259200" cy="250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98680" y="4553640"/>
                <a:ext cx="277920" cy="26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658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Definition of a Grammar</a:t>
            </a:r>
            <a:endParaRPr lang="en-US" alt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400" b="1" dirty="0"/>
              <a:t>Definition 4.1 </a:t>
            </a:r>
            <a:r>
              <a:rPr lang="en-IN" sz="2400" dirty="0"/>
              <a:t>A phrase-structure grammar (or simply a grammar) </a:t>
            </a:r>
            <a:r>
              <a:rPr lang="en-IN" sz="2400" dirty="0" smtClean="0"/>
              <a:t>is (V</a:t>
            </a:r>
            <a:r>
              <a:rPr lang="en-IN" sz="2400" baseline="-25000" dirty="0" smtClean="0"/>
              <a:t>N</a:t>
            </a:r>
            <a:r>
              <a:rPr lang="en-IN" sz="2400" dirty="0" smtClean="0"/>
              <a:t>, ∑, P , S )where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(</a:t>
            </a:r>
            <a:r>
              <a:rPr lang="en-IN" sz="2400" dirty="0" err="1"/>
              <a:t>i</a:t>
            </a:r>
            <a:r>
              <a:rPr lang="en-IN" sz="2400" dirty="0"/>
              <a:t>) V</a:t>
            </a:r>
            <a:r>
              <a:rPr lang="en-IN" sz="2400" baseline="-25000" dirty="0"/>
              <a:t>N</a:t>
            </a:r>
            <a:r>
              <a:rPr lang="en-IN" sz="2400" dirty="0" smtClean="0"/>
              <a:t> </a:t>
            </a:r>
            <a:r>
              <a:rPr lang="en-IN" sz="2400" dirty="0"/>
              <a:t>is a finite </a:t>
            </a:r>
            <a:r>
              <a:rPr lang="en-IN" sz="2400" dirty="0" smtClean="0"/>
              <a:t>non empty </a:t>
            </a:r>
            <a:r>
              <a:rPr lang="en-IN" sz="2400" dirty="0"/>
              <a:t>set </a:t>
            </a:r>
            <a:r>
              <a:rPr lang="en-IN" sz="2400" dirty="0" smtClean="0"/>
              <a:t>whose </a:t>
            </a:r>
            <a:r>
              <a:rPr lang="en-IN" sz="2400" dirty="0"/>
              <a:t>elements are called variables,</a:t>
            </a:r>
          </a:p>
          <a:p>
            <a:pPr marL="0" indent="0">
              <a:buNone/>
            </a:pPr>
            <a:r>
              <a:rPr lang="en-IN" sz="2400" dirty="0"/>
              <a:t>(ii) ∑ </a:t>
            </a:r>
            <a:r>
              <a:rPr lang="en-IN" sz="2400" dirty="0" smtClean="0"/>
              <a:t>is </a:t>
            </a:r>
            <a:r>
              <a:rPr lang="en-IN" sz="2400" dirty="0"/>
              <a:t>a finite </a:t>
            </a:r>
            <a:r>
              <a:rPr lang="en-IN" sz="2400" dirty="0" smtClean="0"/>
              <a:t>non empty </a:t>
            </a:r>
            <a:r>
              <a:rPr lang="en-IN" sz="2400" dirty="0"/>
              <a:t>set </a:t>
            </a:r>
            <a:r>
              <a:rPr lang="en-IN" sz="2400" dirty="0" smtClean="0"/>
              <a:t>whose </a:t>
            </a:r>
            <a:r>
              <a:rPr lang="en-IN" sz="2400" dirty="0"/>
              <a:t>elements are called </a:t>
            </a:r>
            <a:r>
              <a:rPr lang="en-IN" sz="2400" dirty="0" smtClean="0"/>
              <a:t>terminals,</a:t>
            </a:r>
          </a:p>
          <a:p>
            <a:pPr marL="0" indent="0">
              <a:buNone/>
            </a:pPr>
            <a:r>
              <a:rPr lang="en-IN" sz="2400" dirty="0" smtClean="0"/>
              <a:t>(iii) V</a:t>
            </a:r>
            <a:r>
              <a:rPr lang="en-IN" sz="2400" baseline="-25000" dirty="0" smtClean="0"/>
              <a:t>N</a:t>
            </a:r>
            <a:r>
              <a:rPr lang="en-IN" sz="2400" dirty="0" smtClean="0"/>
              <a:t> </a:t>
            </a:r>
            <a:r>
              <a:rPr lang="en-US" altLang="en-US" sz="2400" dirty="0">
                <a:sym typeface="Symbol" pitchFamily="18" charset="2"/>
              </a:rPr>
              <a:t> </a:t>
            </a:r>
            <a:r>
              <a:rPr lang="en-IN" sz="2400" dirty="0" smtClean="0"/>
              <a:t>∑ = </a:t>
            </a:r>
            <a:r>
              <a:rPr lang="en-IN" sz="2400" dirty="0"/>
              <a:t>ø</a:t>
            </a:r>
          </a:p>
          <a:p>
            <a:pPr marL="0" indent="0">
              <a:buNone/>
            </a:pPr>
            <a:r>
              <a:rPr lang="en-IN" sz="2400" dirty="0" smtClean="0"/>
              <a:t> (</a:t>
            </a:r>
            <a:r>
              <a:rPr lang="en-IN" sz="2400" dirty="0"/>
              <a:t>iv) S</a:t>
            </a:r>
            <a:r>
              <a:rPr lang="en-IN" sz="2400" dirty="0" smtClean="0"/>
              <a:t> </a:t>
            </a:r>
            <a:r>
              <a:rPr lang="en-IN" sz="2400" dirty="0"/>
              <a:t>is a special variable (</a:t>
            </a:r>
            <a:r>
              <a:rPr lang="en-IN" sz="2400" dirty="0" err="1"/>
              <a:t>i.e</a:t>
            </a:r>
            <a:r>
              <a:rPr lang="en-IN" sz="2400" dirty="0"/>
              <a:t>, an element of V</a:t>
            </a:r>
            <a:r>
              <a:rPr lang="en-IN" sz="2400" baseline="-25000" dirty="0"/>
              <a:t>N </a:t>
            </a:r>
            <a:r>
              <a:rPr lang="en-IN" sz="2400" dirty="0" smtClean="0"/>
              <a:t>) called </a:t>
            </a:r>
            <a:r>
              <a:rPr lang="en-IN" sz="2400" dirty="0"/>
              <a:t>the start </a:t>
            </a:r>
            <a:r>
              <a:rPr lang="en-IN" sz="2400" dirty="0" err="1" smtClean="0"/>
              <a:t>symboL</a:t>
            </a:r>
            <a:r>
              <a:rPr lang="en-IN" sz="2400" dirty="0" smtClean="0"/>
              <a:t> </a:t>
            </a:r>
          </a:p>
          <a:p>
            <a:pPr marL="0" indent="0">
              <a:buNone/>
            </a:pPr>
            <a:r>
              <a:rPr lang="en-IN" sz="2400" dirty="0" smtClean="0"/>
              <a:t>(v) P </a:t>
            </a:r>
            <a:r>
              <a:rPr lang="en-IN" sz="2400" dirty="0"/>
              <a:t>is a finite set </a:t>
            </a:r>
            <a:r>
              <a:rPr lang="en-IN" sz="2400" dirty="0" smtClean="0"/>
              <a:t>whose </a:t>
            </a:r>
            <a:r>
              <a:rPr lang="en-IN" sz="2400" dirty="0"/>
              <a:t>elements are </a:t>
            </a:r>
            <a:r>
              <a:rPr lang="el-GR" sz="2400" dirty="0" smtClean="0"/>
              <a:t>α</a:t>
            </a:r>
            <a:r>
              <a:rPr lang="en-IN" sz="2400" dirty="0" smtClean="0"/>
              <a:t>-&gt;</a:t>
            </a:r>
            <a:r>
              <a:rPr lang="el-GR" sz="2400" dirty="0" smtClean="0"/>
              <a:t>β</a:t>
            </a:r>
            <a:r>
              <a:rPr lang="en-IN" sz="2400" dirty="0" smtClean="0"/>
              <a:t>, where </a:t>
            </a:r>
            <a:r>
              <a:rPr lang="el-GR" sz="2400" dirty="0"/>
              <a:t>α </a:t>
            </a:r>
            <a:r>
              <a:rPr lang="en-IN" sz="2400" dirty="0" smtClean="0"/>
              <a:t>and </a:t>
            </a:r>
            <a:r>
              <a:rPr lang="el-GR" sz="2400" dirty="0" smtClean="0"/>
              <a:t>β</a:t>
            </a:r>
            <a:r>
              <a:rPr lang="en-IN" sz="2400" dirty="0" smtClean="0"/>
              <a:t> are strings on </a:t>
            </a:r>
            <a:r>
              <a:rPr lang="en-IN" sz="2400" dirty="0"/>
              <a:t>V</a:t>
            </a:r>
            <a:r>
              <a:rPr lang="en-IN" sz="2400" baseline="-25000" dirty="0"/>
              <a:t>N</a:t>
            </a:r>
            <a:r>
              <a:rPr lang="en-IN" sz="2400" dirty="0"/>
              <a:t> </a:t>
            </a:r>
            <a:r>
              <a:rPr lang="en-US" sz="2400" dirty="0" smtClean="0">
                <a:sym typeface="Symbol" pitchFamily="18" charset="2"/>
              </a:rPr>
              <a:t>U</a:t>
            </a:r>
            <a:r>
              <a:rPr lang="en-US" altLang="en-US" sz="2400" dirty="0" smtClean="0">
                <a:sym typeface="Symbol" pitchFamily="18" charset="2"/>
              </a:rPr>
              <a:t> </a:t>
            </a:r>
            <a:r>
              <a:rPr lang="en-IN" sz="2400" dirty="0"/>
              <a:t>∑ </a:t>
            </a:r>
            <a:r>
              <a:rPr lang="en-IN" sz="2400" dirty="0" smtClean="0"/>
              <a:t>. </a:t>
            </a:r>
            <a:r>
              <a:rPr lang="el-GR" sz="2400" dirty="0"/>
              <a:t>α </a:t>
            </a:r>
            <a:r>
              <a:rPr lang="en-IN" sz="2400" dirty="0" smtClean="0"/>
              <a:t>has </a:t>
            </a:r>
            <a:r>
              <a:rPr lang="en-IN" sz="2400" dirty="0"/>
              <a:t>at least one symbol from V</a:t>
            </a:r>
            <a:r>
              <a:rPr lang="en-IN" sz="2400" baseline="-25000" dirty="0"/>
              <a:t>N </a:t>
            </a:r>
            <a:r>
              <a:rPr lang="en-IN" sz="2400" baseline="-25000" dirty="0" smtClean="0"/>
              <a:t>. </a:t>
            </a:r>
            <a:r>
              <a:rPr lang="en-IN" sz="2400" dirty="0" smtClean="0"/>
              <a:t>Elements </a:t>
            </a:r>
            <a:r>
              <a:rPr lang="en-IN" sz="2400" dirty="0"/>
              <a:t>of </a:t>
            </a:r>
            <a:r>
              <a:rPr lang="en-IN" sz="2400" dirty="0" smtClean="0"/>
              <a:t>P are called </a:t>
            </a:r>
            <a:r>
              <a:rPr lang="en-IN" sz="2400" dirty="0"/>
              <a:t>productions or production rules or </a:t>
            </a:r>
            <a:r>
              <a:rPr lang="en-IN" sz="2400" dirty="0" smtClean="0"/>
              <a:t>rewriting </a:t>
            </a:r>
            <a:r>
              <a:rPr lang="en-IN" sz="2400" dirty="0"/>
              <a:t>rules.</a:t>
            </a:r>
            <a:endParaRPr lang="en-US" altLang="en-US" sz="2400" baseline="30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607320" y="2357280"/>
              <a:ext cx="7778160" cy="3777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7960" y="2347920"/>
                <a:ext cx="7796880" cy="379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8880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47260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 smtClean="0"/>
              <a:t>The transition diagram for the Equivalent DFA is :</a:t>
            </a:r>
          </a:p>
          <a:p>
            <a:endParaRPr lang="en-IN" sz="2400" b="1" dirty="0" smtClean="0"/>
          </a:p>
          <a:p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Equivalence of Regular Grammar and Finite Automata-Example 2</a:t>
            </a:r>
            <a:endParaRPr lang="en-US" alt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61" t="27879" r="13367" b="55151"/>
          <a:stretch/>
        </p:blipFill>
        <p:spPr>
          <a:xfrm>
            <a:off x="567796" y="1700808"/>
            <a:ext cx="4608512" cy="23321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783" t="47879" r="26296" b="30101"/>
          <a:stretch/>
        </p:blipFill>
        <p:spPr>
          <a:xfrm>
            <a:off x="5176307" y="3873624"/>
            <a:ext cx="3428141" cy="26882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928800" y="2152080"/>
              <a:ext cx="6572520" cy="3009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19440" y="2142720"/>
                <a:ext cx="6591240" cy="302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270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Associate suitable variables like A,B,C with the states of the automata. The labels of the states can be used as variable names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Obtain the productions of the grammar as follows:-</a:t>
            </a:r>
          </a:p>
          <a:p>
            <a:pPr marL="857250" lvl="1" indent="-457200"/>
            <a:r>
              <a:rPr lang="en-IN" sz="2400" dirty="0" smtClean="0"/>
              <a:t>If </a:t>
            </a:r>
            <a:r>
              <a:rPr lang="el-GR" sz="2400" dirty="0" smtClean="0"/>
              <a:t>δ</a:t>
            </a:r>
            <a:r>
              <a:rPr lang="en-IN" sz="2400" dirty="0" smtClean="0"/>
              <a:t>(</a:t>
            </a:r>
            <a:r>
              <a:rPr lang="en-IN" sz="2400" dirty="0" err="1" smtClean="0"/>
              <a:t>A,a</a:t>
            </a:r>
            <a:r>
              <a:rPr lang="en-IN" sz="2400" dirty="0" smtClean="0"/>
              <a:t>)=B, then add a production A-&gt;</a:t>
            </a:r>
            <a:r>
              <a:rPr lang="en-IN" sz="2400" dirty="0" err="1" smtClean="0"/>
              <a:t>aB</a:t>
            </a:r>
            <a:r>
              <a:rPr lang="en-IN" sz="2400" dirty="0" smtClean="0"/>
              <a:t> to the list of productions of the grammar.</a:t>
            </a:r>
          </a:p>
          <a:p>
            <a:pPr marL="857250" lvl="1" indent="-457200"/>
            <a:r>
              <a:rPr lang="en-IN" sz="2400" dirty="0" smtClean="0"/>
              <a:t>If B is a final state, then add either A-&gt;a or B-&gt;</a:t>
            </a:r>
            <a:r>
              <a:rPr lang="el-GR" sz="2400" dirty="0" smtClean="0"/>
              <a:t> ε</a:t>
            </a:r>
            <a:r>
              <a:rPr lang="en-IN" sz="2400" dirty="0" smtClean="0"/>
              <a:t> to the list of productions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The variable associated with the initial state of the automata is the start symbol of the grammar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8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Generating Regular Grammar from Given Finite Automata 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794880" y="598320"/>
              <a:ext cx="6510240" cy="4697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5520" y="588960"/>
                <a:ext cx="6528960" cy="47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1737000" y="2832480"/>
              <a:ext cx="5661000" cy="3858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29800" y="2829960"/>
                <a:ext cx="5680800" cy="387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87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476672"/>
            <a:ext cx="8856984" cy="612068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 smtClean="0"/>
              <a:t>Consider a FA given below:-</a:t>
            </a:r>
          </a:p>
          <a:p>
            <a:pPr marL="0" indent="0">
              <a:buNone/>
            </a:pPr>
            <a:r>
              <a:rPr lang="en-IN" sz="2400" b="1" dirty="0" smtClean="0"/>
              <a:t>	</a:t>
            </a:r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496944" cy="404664"/>
          </a:xfrm>
        </p:spPr>
        <p:txBody>
          <a:bodyPr>
            <a:normAutofit fontScale="90000"/>
          </a:bodyPr>
          <a:lstStyle/>
          <a:p>
            <a:r>
              <a:rPr lang="en-US" altLang="en-US" sz="2400" b="1" dirty="0"/>
              <a:t>Generating Regular Grammar from Given Finite Automata </a:t>
            </a:r>
            <a:r>
              <a:rPr lang="en-US" altLang="en-US" sz="2400" b="1" dirty="0" smtClean="0"/>
              <a:t>–Example 1</a:t>
            </a:r>
            <a:endParaRPr lang="en-US" altLang="en-US" sz="24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982" t="28788" r="27195" b="30000"/>
          <a:stretch/>
        </p:blipFill>
        <p:spPr>
          <a:xfrm rot="16200000">
            <a:off x="6258895" y="157929"/>
            <a:ext cx="2386853" cy="302433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785880" y="910800"/>
              <a:ext cx="7010280" cy="4152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76520" y="901440"/>
                <a:ext cx="7029000" cy="417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/>
              <p14:cNvContentPartPr/>
              <p14:nvPr/>
            </p14:nvContentPartPr>
            <p14:xfrm>
              <a:off x="282240" y="518040"/>
              <a:ext cx="6858360" cy="4759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5040" y="507960"/>
                <a:ext cx="6875280" cy="477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669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476672"/>
            <a:ext cx="8856984" cy="612068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r>
              <a:rPr lang="en-IN" sz="2400" dirty="0" smtClean="0"/>
              <a:t>Consider a FA given below:-</a:t>
            </a:r>
          </a:p>
          <a:p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A-&gt;0B|1C|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B-&gt;1A</a:t>
            </a:r>
          </a:p>
          <a:p>
            <a:pPr marL="0" indent="0">
              <a:buNone/>
            </a:pPr>
            <a:r>
              <a:rPr lang="en-IN" sz="2400" dirty="0" smtClean="0"/>
              <a:t>C-&gt;A</a:t>
            </a:r>
          </a:p>
          <a:p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or</a:t>
            </a:r>
          </a:p>
          <a:p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A-&gt;0B|1C</a:t>
            </a:r>
          </a:p>
          <a:p>
            <a:pPr marL="0" indent="0">
              <a:buNone/>
            </a:pPr>
            <a:r>
              <a:rPr lang="en-IN" sz="2400" dirty="0" smtClean="0"/>
              <a:t>B-&gt;1A|1</a:t>
            </a:r>
          </a:p>
          <a:p>
            <a:pPr marL="0" indent="0">
              <a:buNone/>
            </a:pPr>
            <a:r>
              <a:rPr lang="en-IN" sz="2400" dirty="0" smtClean="0"/>
              <a:t>C-&gt;0A|0</a:t>
            </a:r>
          </a:p>
          <a:p>
            <a:endParaRPr lang="en-IN" sz="2400" dirty="0"/>
          </a:p>
          <a:p>
            <a:r>
              <a:rPr lang="en-IN" sz="2400" dirty="0" smtClean="0"/>
              <a:t>Both the grammars are same,</a:t>
            </a:r>
          </a:p>
          <a:p>
            <a:r>
              <a:rPr lang="en-IN" sz="2400" dirty="0" smtClean="0"/>
              <a:t>The first one contains </a:t>
            </a:r>
            <a:r>
              <a:rPr lang="el-GR" sz="2400" dirty="0" smtClean="0"/>
              <a:t>ε</a:t>
            </a:r>
            <a:r>
              <a:rPr lang="en-IN" sz="2400" dirty="0" smtClean="0"/>
              <a:t> transitions, </a:t>
            </a:r>
          </a:p>
          <a:p>
            <a:r>
              <a:rPr lang="en-IN" sz="2400" dirty="0" smtClean="0"/>
              <a:t>The second one is </a:t>
            </a:r>
            <a:r>
              <a:rPr lang="el-GR" sz="2400" dirty="0" smtClean="0"/>
              <a:t>ε</a:t>
            </a:r>
            <a:r>
              <a:rPr lang="en-IN" sz="2400" dirty="0" smtClean="0"/>
              <a:t> free.</a:t>
            </a:r>
          </a:p>
          <a:p>
            <a:pPr marL="0" indent="0">
              <a:buNone/>
            </a:pPr>
            <a:r>
              <a:rPr lang="en-IN" sz="2400" b="1" dirty="0" smtClean="0"/>
              <a:t>	</a:t>
            </a:r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496944" cy="404664"/>
          </a:xfrm>
        </p:spPr>
        <p:txBody>
          <a:bodyPr>
            <a:normAutofit fontScale="90000"/>
          </a:bodyPr>
          <a:lstStyle/>
          <a:p>
            <a:r>
              <a:rPr lang="en-US" altLang="en-US" sz="2400" b="1" dirty="0"/>
              <a:t>Generating Regular Grammar from Given Finite Automata </a:t>
            </a:r>
            <a:r>
              <a:rPr lang="en-US" altLang="en-US" sz="2400" b="1" dirty="0" smtClean="0"/>
              <a:t>–Example 1</a:t>
            </a:r>
            <a:endParaRPr lang="en-US" altLang="en-US" sz="24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982" t="28788" r="27195" b="30000"/>
          <a:stretch/>
        </p:blipFill>
        <p:spPr>
          <a:xfrm rot="16200000">
            <a:off x="6258892" y="229936"/>
            <a:ext cx="2386853" cy="302433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1232280" y="1589400"/>
              <a:ext cx="3313440" cy="4474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22920" y="1580040"/>
                <a:ext cx="3332160" cy="449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452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3"/>
            <a:ext cx="8229600" cy="2088232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Replace -&gt; symbol  in the production by “=“ symbol to get a set of equations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Solve the </a:t>
            </a:r>
            <a:r>
              <a:rPr lang="en-IN" sz="2400" dirty="0" err="1" smtClean="0"/>
              <a:t>the</a:t>
            </a:r>
            <a:r>
              <a:rPr lang="en-IN" sz="2400" dirty="0" smtClean="0"/>
              <a:t> set of equations obtained above to get the value of the variable S, where S is the start symbol of the grammar, The result is the regular expression specifying L(G)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8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Generating Regular Expression from Regular Grammar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018160" y="526680"/>
              <a:ext cx="6010200" cy="2277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08800" y="517320"/>
                <a:ext cx="6028920" cy="229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708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25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476672"/>
            <a:ext cx="8784976" cy="626469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the grammar:</a:t>
            </a:r>
          </a:p>
          <a:p>
            <a:pPr marL="0" indent="0">
              <a:buNone/>
            </a:pPr>
            <a:r>
              <a:rPr lang="en-IN" sz="2400" dirty="0" smtClean="0"/>
              <a:t>S-&gt;0A|0|1B</a:t>
            </a:r>
          </a:p>
          <a:p>
            <a:pPr marL="0" indent="0">
              <a:buNone/>
            </a:pPr>
            <a:r>
              <a:rPr lang="en-IN" sz="2400" dirty="0" smtClean="0"/>
              <a:t>A-&gt;1A|1</a:t>
            </a:r>
          </a:p>
          <a:p>
            <a:pPr marL="0" indent="0">
              <a:buNone/>
            </a:pPr>
            <a:r>
              <a:rPr lang="en-IN" sz="2400" dirty="0" smtClean="0"/>
              <a:t>B-&gt;0B|1S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88"/>
            <a:ext cx="8424936" cy="333044"/>
          </a:xfrm>
        </p:spPr>
        <p:txBody>
          <a:bodyPr>
            <a:normAutofit fontScale="90000"/>
          </a:bodyPr>
          <a:lstStyle/>
          <a:p>
            <a:r>
              <a:rPr lang="en-US" altLang="en-US" sz="2400" b="1" dirty="0" smtClean="0"/>
              <a:t>Generating Regular Expression from Regular Grammar-Example 1</a:t>
            </a:r>
            <a:endParaRPr lang="en-US" altLang="en-US" sz="24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05560" y="964440"/>
              <a:ext cx="8206560" cy="4054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6200" y="955080"/>
                <a:ext cx="8225280" cy="40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62640" y="98280"/>
              <a:ext cx="8340480" cy="5259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280" y="88920"/>
                <a:ext cx="8359200" cy="527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198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476672"/>
            <a:ext cx="8784976" cy="626469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Consider the grammar:</a:t>
            </a:r>
          </a:p>
          <a:p>
            <a:pPr marL="0" indent="0">
              <a:buNone/>
            </a:pPr>
            <a:r>
              <a:rPr lang="en-IN" sz="2400" dirty="0" smtClean="0"/>
              <a:t>S-&gt;0A|0|1B</a:t>
            </a:r>
          </a:p>
          <a:p>
            <a:pPr marL="0" indent="0">
              <a:buNone/>
            </a:pPr>
            <a:r>
              <a:rPr lang="en-IN" sz="2400" dirty="0" smtClean="0"/>
              <a:t>A-&gt;1A|1</a:t>
            </a:r>
          </a:p>
          <a:p>
            <a:pPr marL="0" indent="0">
              <a:buNone/>
            </a:pPr>
            <a:r>
              <a:rPr lang="en-IN" sz="2400" dirty="0" smtClean="0"/>
              <a:t>B-&gt;0B|1S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S=0A|0|1B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A=1A|1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B=0B|1S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B=0*1S</a:t>
            </a:r>
          </a:p>
          <a:p>
            <a:pPr marL="0" indent="0">
              <a:buNone/>
            </a:pPr>
            <a:r>
              <a:rPr lang="en-IN" sz="2400" dirty="0" smtClean="0"/>
              <a:t>A=1*1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S=01*1|0|10*1S</a:t>
            </a:r>
          </a:p>
          <a:p>
            <a:pPr marL="0" indent="0">
              <a:buNone/>
            </a:pPr>
            <a:r>
              <a:rPr lang="en-IN" sz="2400" dirty="0"/>
              <a:t>S</a:t>
            </a:r>
            <a:r>
              <a:rPr lang="en-IN" sz="2400" dirty="0" smtClean="0"/>
              <a:t>= ( 01*1|0) |(10*1S )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S=(10*1)S|(01*1|0)</a:t>
            </a:r>
          </a:p>
          <a:p>
            <a:pPr marL="0" indent="0">
              <a:buNone/>
            </a:pPr>
            <a:r>
              <a:rPr lang="en-IN" sz="2400" dirty="0" smtClean="0"/>
              <a:t>S</a:t>
            </a:r>
            <a:r>
              <a:rPr lang="en-IN" sz="2400" dirty="0"/>
              <a:t>=(</a:t>
            </a:r>
            <a:r>
              <a:rPr lang="en-IN" sz="2400" dirty="0" smtClean="0"/>
              <a:t>10*1)*(</a:t>
            </a:r>
            <a:r>
              <a:rPr lang="en-IN" sz="2400" dirty="0"/>
              <a:t>01*1|0</a:t>
            </a:r>
            <a:r>
              <a:rPr lang="en-IN" sz="2400" dirty="0" smtClean="0"/>
              <a:t>)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Regular Expression is 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(10*1)*(01*1|0</a:t>
            </a:r>
            <a:r>
              <a:rPr lang="en-IN" sz="2400" dirty="0" smtClean="0"/>
              <a:t>)</a:t>
            </a:r>
            <a:endParaRPr lang="en-IN" sz="2400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88"/>
            <a:ext cx="8424936" cy="333044"/>
          </a:xfrm>
        </p:spPr>
        <p:txBody>
          <a:bodyPr>
            <a:normAutofit fontScale="90000"/>
          </a:bodyPr>
          <a:lstStyle/>
          <a:p>
            <a:r>
              <a:rPr lang="en-US" altLang="en-US" sz="2400" b="1" dirty="0" smtClean="0"/>
              <a:t>Generating Regular Expression from Regular Grammar-Example 1</a:t>
            </a:r>
            <a:endParaRPr lang="en-US" altLang="en-US" sz="24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91400" y="2250360"/>
              <a:ext cx="7661880" cy="4152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2040" y="2241000"/>
                <a:ext cx="7680600" cy="417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567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27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 smtClean="0"/>
              <a:t>Regular </a:t>
            </a:r>
            <a:r>
              <a:rPr lang="en-IN" sz="2400" b="1" dirty="0"/>
              <a:t>grammar is a </a:t>
            </a:r>
            <a:r>
              <a:rPr lang="en-IN" sz="2400" b="1" dirty="0" smtClean="0"/>
              <a:t>formal grammar in which every production is restricted to have one of the following forms:-</a:t>
            </a:r>
          </a:p>
          <a:p>
            <a:pPr marL="0" indent="0">
              <a:buNone/>
            </a:pPr>
            <a:r>
              <a:rPr lang="en-IN" sz="2400" b="1" dirty="0" smtClean="0"/>
              <a:t>A-&gt;</a:t>
            </a:r>
            <a:r>
              <a:rPr lang="en-IN" sz="2400" b="1" dirty="0" err="1" smtClean="0"/>
              <a:t>aB</a:t>
            </a: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A-&gt;a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where A and B are the non-terminals, a is a terminal symbol</a:t>
            </a:r>
          </a:p>
          <a:p>
            <a:endParaRPr lang="en-IN" sz="2400" b="1" dirty="0"/>
          </a:p>
          <a:p>
            <a:r>
              <a:rPr lang="en-IN" sz="2400" b="1" dirty="0" smtClean="0"/>
              <a:t>With </a:t>
            </a:r>
            <a:r>
              <a:rPr lang="el-GR" sz="2400" dirty="0" smtClean="0"/>
              <a:t>ε</a:t>
            </a:r>
            <a:r>
              <a:rPr lang="en-IN" sz="2400" dirty="0" smtClean="0"/>
              <a:t> productions permitted as special case when L(G) contains 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Regular Grammar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03840" y="1910880"/>
              <a:ext cx="4884840" cy="3188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4480" y="1901520"/>
                <a:ext cx="4903560" cy="32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904320" y="2174760"/>
              <a:ext cx="4622760" cy="3405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6760" y="2164320"/>
                <a:ext cx="4641840" cy="342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758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28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Regular </a:t>
            </a:r>
            <a:r>
              <a:rPr lang="en-IN" sz="2400" b="1" dirty="0"/>
              <a:t>grammar is a type of grammar that describes a regular language. </a:t>
            </a:r>
          </a:p>
          <a:p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This </a:t>
            </a:r>
            <a:r>
              <a:rPr lang="en-IN" sz="2400" dirty="0"/>
              <a:t>grammar can be of two forms:</a:t>
            </a:r>
          </a:p>
          <a:p>
            <a:r>
              <a:rPr lang="en-IN" sz="2400" dirty="0"/>
              <a:t>Right Linear Regular Grammar</a:t>
            </a:r>
          </a:p>
          <a:p>
            <a:r>
              <a:rPr lang="en-IN" sz="2400" dirty="0"/>
              <a:t>Left Linear Regular Grammar</a:t>
            </a:r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Regular Grammar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38600" y="206640"/>
              <a:ext cx="1563480" cy="3614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2120" y="193320"/>
                <a:ext cx="1583280" cy="363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060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29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/>
              <a:t>Right Linear Regular Grammar</a:t>
            </a:r>
          </a:p>
          <a:p>
            <a:r>
              <a:rPr lang="en-IN" sz="2400" dirty="0"/>
              <a:t>In this type of regular grammar, all the non-terminals on the right-hand side exist at the rightmost place, </a:t>
            </a:r>
            <a:r>
              <a:rPr lang="en-IN" sz="2400" dirty="0" err="1"/>
              <a:t>i.e</a:t>
            </a:r>
            <a:r>
              <a:rPr lang="en-IN" sz="2400" dirty="0"/>
              <a:t>; right ends.</a:t>
            </a:r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/>
              <a:t>Example 1 </a:t>
            </a:r>
            <a:r>
              <a:rPr lang="en-IN" sz="2400" b="1" dirty="0"/>
              <a:t>:</a:t>
            </a:r>
            <a:endParaRPr lang="en-IN" sz="2400" dirty="0"/>
          </a:p>
          <a:p>
            <a:r>
              <a:rPr lang="en-IN" sz="2400" dirty="0"/>
              <a:t>A ⇢ a, </a:t>
            </a:r>
            <a:endParaRPr lang="en-IN" sz="2400" dirty="0" smtClean="0"/>
          </a:p>
          <a:p>
            <a:r>
              <a:rPr lang="en-IN" sz="2400" dirty="0" smtClean="0"/>
              <a:t>A </a:t>
            </a:r>
            <a:r>
              <a:rPr lang="en-IN" sz="2400" dirty="0"/>
              <a:t>⇢ </a:t>
            </a:r>
            <a:r>
              <a:rPr lang="en-IN" sz="2400" dirty="0" err="1"/>
              <a:t>a</a:t>
            </a:r>
            <a:r>
              <a:rPr lang="en-IN" sz="2400" b="1" dirty="0" err="1"/>
              <a:t>B</a:t>
            </a:r>
            <a:r>
              <a:rPr lang="en-IN" sz="2400" dirty="0"/>
              <a:t>, </a:t>
            </a:r>
            <a:endParaRPr lang="en-IN" sz="2400" dirty="0" smtClean="0"/>
          </a:p>
          <a:p>
            <a:r>
              <a:rPr lang="en-IN" sz="2400" dirty="0" smtClean="0"/>
              <a:t>A </a:t>
            </a:r>
            <a:r>
              <a:rPr lang="en-IN" sz="2400" dirty="0"/>
              <a:t>⇢ ∈ </a:t>
            </a:r>
            <a:endParaRPr lang="en-IN" sz="2400" dirty="0" smtClean="0"/>
          </a:p>
          <a:p>
            <a:r>
              <a:rPr lang="en-IN" sz="2400" dirty="0" smtClean="0"/>
              <a:t>where</a:t>
            </a:r>
            <a:r>
              <a:rPr lang="en-IN" sz="2400" dirty="0"/>
              <a:t>, A and B are non-terminals, </a:t>
            </a:r>
            <a:endParaRPr lang="en-IN" sz="2400" dirty="0" smtClean="0"/>
          </a:p>
          <a:p>
            <a:r>
              <a:rPr lang="en-IN" sz="2400" dirty="0" smtClean="0"/>
              <a:t>a </a:t>
            </a:r>
            <a:r>
              <a:rPr lang="en-IN" sz="2400" dirty="0"/>
              <a:t>is terminal, and ∈ is empty </a:t>
            </a:r>
            <a:r>
              <a:rPr lang="en-IN" sz="2400" dirty="0" smtClean="0"/>
              <a:t>string</a:t>
            </a:r>
          </a:p>
          <a:p>
            <a:endParaRPr lang="en-IN" sz="2400" b="1" dirty="0" smtClean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Right Regular Grammar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65400" y="3848040"/>
              <a:ext cx="1924200" cy="1301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560" y="3841560"/>
                <a:ext cx="1942200" cy="131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6107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Definition of a Grammar</a:t>
            </a:r>
            <a:endParaRPr lang="en-US" alt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r>
              <a:rPr lang="en-IN" sz="2400" dirty="0" smtClean="0"/>
              <a:t>The </a:t>
            </a:r>
            <a:r>
              <a:rPr lang="en-IN" sz="2400" dirty="0"/>
              <a:t>production rules.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Reverse </a:t>
            </a:r>
            <a:r>
              <a:rPr lang="en-IN" sz="2400" dirty="0"/>
              <a:t>substitution is not permitted. 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For example</a:t>
            </a:r>
            <a:r>
              <a:rPr lang="en-IN" sz="2400" dirty="0"/>
              <a:t>, if </a:t>
            </a:r>
            <a:r>
              <a:rPr lang="en-IN" sz="2400" i="1" dirty="0"/>
              <a:t>S </a:t>
            </a:r>
            <a:r>
              <a:rPr lang="en-IN" sz="2400" dirty="0" smtClean="0"/>
              <a:t>-</a:t>
            </a:r>
            <a:r>
              <a:rPr lang="en-IN" sz="2400" dirty="0"/>
              <a:t>&gt;</a:t>
            </a:r>
            <a:r>
              <a:rPr lang="en-IN" sz="2400" i="1" dirty="0" smtClean="0"/>
              <a:t>AB </a:t>
            </a:r>
            <a:r>
              <a:rPr lang="en-IN" sz="2400" dirty="0"/>
              <a:t>is </a:t>
            </a:r>
            <a:r>
              <a:rPr lang="en-IN" sz="2400" dirty="0" smtClean="0"/>
              <a:t>a production</a:t>
            </a:r>
            <a:r>
              <a:rPr lang="en-IN" sz="2400" dirty="0"/>
              <a:t>, 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then </a:t>
            </a:r>
            <a:r>
              <a:rPr lang="en-IN" sz="2400" dirty="0"/>
              <a:t>we can replace </a:t>
            </a:r>
            <a:r>
              <a:rPr lang="en-IN" sz="2400" i="1" dirty="0"/>
              <a:t>S </a:t>
            </a:r>
            <a:r>
              <a:rPr lang="en-IN" sz="2400" dirty="0"/>
              <a:t>by </a:t>
            </a:r>
            <a:r>
              <a:rPr lang="en-IN" sz="2400" i="1" dirty="0" smtClean="0"/>
              <a:t>AB,</a:t>
            </a:r>
          </a:p>
          <a:p>
            <a:pPr marL="0" indent="0">
              <a:buNone/>
            </a:pPr>
            <a:r>
              <a:rPr lang="en-IN" sz="2400" dirty="0" smtClean="0"/>
              <a:t>but </a:t>
            </a:r>
            <a:r>
              <a:rPr lang="en-IN" sz="2400" dirty="0"/>
              <a:t>we cannot replace </a:t>
            </a:r>
            <a:r>
              <a:rPr lang="en-IN" sz="2400" i="1" dirty="0" smtClean="0"/>
              <a:t>AB </a:t>
            </a:r>
            <a:r>
              <a:rPr lang="en-IN" sz="2400" dirty="0" smtClean="0"/>
              <a:t>by </a:t>
            </a:r>
            <a:r>
              <a:rPr lang="en-IN" sz="2400" i="1" dirty="0"/>
              <a:t>S.</a:t>
            </a:r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  <a:p>
            <a:pPr marL="457200" indent="-457200">
              <a:buFont typeface="+mj-lt"/>
              <a:buAutoNum type="arabicParenR" startAt="2"/>
            </a:pPr>
            <a:r>
              <a:rPr lang="en-IN" sz="2400" dirty="0" smtClean="0"/>
              <a:t>No </a:t>
            </a:r>
            <a:r>
              <a:rPr lang="en-IN" sz="2400" dirty="0"/>
              <a:t>inversion operation is permitted. </a:t>
            </a:r>
            <a:endParaRPr lang="en-IN" sz="2400" dirty="0" smtClean="0"/>
          </a:p>
          <a:p>
            <a:pPr marL="457200" indent="-457200">
              <a:buFont typeface="+mj-lt"/>
              <a:buAutoNum type="arabicParenR" startAt="2"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For </a:t>
            </a:r>
            <a:r>
              <a:rPr lang="en-IN" sz="2400" dirty="0"/>
              <a:t>example. if </a:t>
            </a:r>
            <a:r>
              <a:rPr lang="en-IN" sz="2400" i="1" dirty="0"/>
              <a:t>S </a:t>
            </a:r>
            <a:r>
              <a:rPr lang="en-IN" sz="2400" dirty="0" smtClean="0"/>
              <a:t>-&gt; </a:t>
            </a:r>
            <a:r>
              <a:rPr lang="en-IN" sz="2400" i="1" dirty="0"/>
              <a:t>AB </a:t>
            </a:r>
            <a:r>
              <a:rPr lang="en-IN" sz="2400" i="1" dirty="0" smtClean="0"/>
              <a:t>is</a:t>
            </a:r>
            <a:r>
              <a:rPr lang="en-IN" sz="2400" dirty="0" smtClean="0"/>
              <a:t> a production</a:t>
            </a:r>
            <a:r>
              <a:rPr lang="en-IN" sz="2400" dirty="0"/>
              <a:t>. 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It </a:t>
            </a:r>
            <a:r>
              <a:rPr lang="en-IN" sz="2400" dirty="0"/>
              <a:t>is not necessary that </a:t>
            </a:r>
            <a:r>
              <a:rPr lang="en-IN" sz="2400" i="1" dirty="0"/>
              <a:t>AB </a:t>
            </a:r>
            <a:r>
              <a:rPr lang="en-IN" sz="2400" dirty="0" smtClean="0"/>
              <a:t>-&gt; </a:t>
            </a:r>
            <a:r>
              <a:rPr lang="en-IN" sz="2400" i="1" dirty="0"/>
              <a:t>S </a:t>
            </a:r>
            <a:r>
              <a:rPr lang="en-IN" sz="2400" dirty="0"/>
              <a:t>is a production.</a:t>
            </a:r>
            <a:endParaRPr lang="en-US" altLang="en-US" sz="2400" baseline="30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134360" y="2375280"/>
              <a:ext cx="4643640" cy="3643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25000" y="2365920"/>
                <a:ext cx="4662360" cy="366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266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Example 2 </a:t>
            </a:r>
            <a:r>
              <a:rPr lang="en-IN" sz="2400" b="1" dirty="0"/>
              <a:t>:</a:t>
            </a:r>
            <a:endParaRPr lang="en-IN" sz="2400" dirty="0"/>
          </a:p>
          <a:p>
            <a:r>
              <a:rPr lang="en-IN" sz="2400" dirty="0" smtClean="0"/>
              <a:t>S </a:t>
            </a:r>
            <a:r>
              <a:rPr lang="en-IN" sz="2400" dirty="0"/>
              <a:t>⇢ 00</a:t>
            </a:r>
            <a:r>
              <a:rPr lang="en-IN" sz="2400" b="1" dirty="0"/>
              <a:t>B</a:t>
            </a:r>
            <a:r>
              <a:rPr lang="en-IN" sz="2400" dirty="0"/>
              <a:t> | 11</a:t>
            </a:r>
            <a:r>
              <a:rPr lang="en-IN" sz="2400" b="1" dirty="0"/>
              <a:t>S</a:t>
            </a:r>
            <a:r>
              <a:rPr lang="en-IN" sz="2400" dirty="0"/>
              <a:t> </a:t>
            </a:r>
            <a:endParaRPr lang="en-IN" sz="2400" dirty="0" smtClean="0"/>
          </a:p>
          <a:p>
            <a:r>
              <a:rPr lang="en-IN" sz="2400" dirty="0" smtClean="0"/>
              <a:t>B </a:t>
            </a:r>
            <a:r>
              <a:rPr lang="en-IN" sz="2400" dirty="0"/>
              <a:t>⇢ 0</a:t>
            </a:r>
            <a:r>
              <a:rPr lang="en-IN" sz="2400" b="1" dirty="0"/>
              <a:t>B </a:t>
            </a:r>
            <a:r>
              <a:rPr lang="en-IN" sz="2400" dirty="0"/>
              <a:t>| 1</a:t>
            </a:r>
            <a:r>
              <a:rPr lang="en-IN" sz="2400" b="1" dirty="0"/>
              <a:t>B </a:t>
            </a:r>
            <a:r>
              <a:rPr lang="en-IN" sz="2400" dirty="0"/>
              <a:t>| 0 | 1 </a:t>
            </a:r>
            <a:endParaRPr lang="en-IN" sz="2400" dirty="0" smtClean="0"/>
          </a:p>
          <a:p>
            <a:endParaRPr lang="en-IN" sz="2400" dirty="0" smtClean="0"/>
          </a:p>
          <a:p>
            <a:r>
              <a:rPr lang="en-IN" sz="2400" dirty="0" smtClean="0"/>
              <a:t>where</a:t>
            </a:r>
            <a:r>
              <a:rPr lang="en-IN" sz="2400" dirty="0"/>
              <a:t>, S and B are non-terminals, and </a:t>
            </a:r>
            <a:endParaRPr lang="en-IN" sz="2400" dirty="0" smtClean="0"/>
          </a:p>
          <a:p>
            <a:r>
              <a:rPr lang="en-IN" sz="2400" dirty="0" smtClean="0"/>
              <a:t>0 </a:t>
            </a:r>
            <a:r>
              <a:rPr lang="en-IN" sz="2400" dirty="0"/>
              <a:t>and 1 are terminals</a:t>
            </a:r>
            <a:endParaRPr lang="en-US" altLang="en-US" sz="2400" baseline="30000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/>
              <a:t>Right Regular </a:t>
            </a:r>
            <a:r>
              <a:rPr lang="en-US" altLang="en-US" sz="3200" dirty="0" smtClean="0"/>
              <a:t>Grammar 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305000" y="1039320"/>
              <a:ext cx="5055840" cy="2253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01400" y="1023840"/>
                <a:ext cx="5076000" cy="228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966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Left </a:t>
            </a:r>
            <a:r>
              <a:rPr lang="en-IN" sz="2400" b="1" dirty="0"/>
              <a:t>Linear Regular Grammar</a:t>
            </a:r>
          </a:p>
          <a:p>
            <a:r>
              <a:rPr lang="en-IN" sz="2400" dirty="0"/>
              <a:t>In this type of regular grammar, all the non-terminals on the right-hand side exist at the leftmost place, </a:t>
            </a:r>
            <a:r>
              <a:rPr lang="en-IN" sz="2400" dirty="0" err="1"/>
              <a:t>i.e</a:t>
            </a:r>
            <a:r>
              <a:rPr lang="en-IN" sz="2400" dirty="0"/>
              <a:t>; left ends.</a:t>
            </a:r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/>
              <a:t>Example 1 </a:t>
            </a:r>
            <a:r>
              <a:rPr lang="en-IN" sz="2400" b="1" dirty="0"/>
              <a:t>:</a:t>
            </a:r>
            <a:endParaRPr lang="en-IN" sz="2400" dirty="0"/>
          </a:p>
          <a:p>
            <a:r>
              <a:rPr lang="en-IN" sz="2400" dirty="0"/>
              <a:t>A ⇢ a, </a:t>
            </a:r>
            <a:endParaRPr lang="en-IN" sz="2400" dirty="0" smtClean="0"/>
          </a:p>
          <a:p>
            <a:r>
              <a:rPr lang="en-IN" sz="2400" dirty="0" smtClean="0"/>
              <a:t>A </a:t>
            </a:r>
            <a:r>
              <a:rPr lang="en-IN" sz="2400" dirty="0"/>
              <a:t>⇢ </a:t>
            </a:r>
            <a:r>
              <a:rPr lang="en-IN" sz="2400" b="1" dirty="0"/>
              <a:t>B</a:t>
            </a:r>
            <a:r>
              <a:rPr lang="en-IN" sz="2400" dirty="0"/>
              <a:t>a, </a:t>
            </a:r>
            <a:endParaRPr lang="en-IN" sz="2400" dirty="0" smtClean="0"/>
          </a:p>
          <a:p>
            <a:r>
              <a:rPr lang="en-IN" sz="2400" dirty="0" smtClean="0"/>
              <a:t>A </a:t>
            </a:r>
            <a:r>
              <a:rPr lang="en-IN" sz="2400" dirty="0"/>
              <a:t>⇢ ∈ </a:t>
            </a:r>
            <a:endParaRPr lang="en-IN" sz="2400" dirty="0" smtClean="0"/>
          </a:p>
          <a:p>
            <a:r>
              <a:rPr lang="en-IN" sz="2400" dirty="0" smtClean="0"/>
              <a:t>where</a:t>
            </a:r>
            <a:r>
              <a:rPr lang="en-IN" sz="2400" dirty="0"/>
              <a:t>, A and B are non-terminals, </a:t>
            </a:r>
            <a:endParaRPr lang="en-IN" sz="2400" dirty="0" smtClean="0"/>
          </a:p>
          <a:p>
            <a:r>
              <a:rPr lang="en-IN" sz="2400" dirty="0" smtClean="0"/>
              <a:t>a </a:t>
            </a:r>
            <a:r>
              <a:rPr lang="en-IN" sz="2400" dirty="0"/>
              <a:t>is terminal, and ∈ is empty string</a:t>
            </a:r>
            <a:endParaRPr lang="en-IN" sz="2400" b="1" dirty="0" smtClean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Left Regular Grammar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207080" y="3675600"/>
              <a:ext cx="1712520" cy="726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5920" y="3666600"/>
                <a:ext cx="1734480" cy="74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732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32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Example 2 </a:t>
            </a:r>
            <a:r>
              <a:rPr lang="en-IN" sz="2400" b="1" dirty="0"/>
              <a:t>:</a:t>
            </a:r>
            <a:endParaRPr lang="en-IN" sz="2400" dirty="0"/>
          </a:p>
          <a:p>
            <a:r>
              <a:rPr lang="en-IN" sz="2400" dirty="0"/>
              <a:t>S ⇢ </a:t>
            </a:r>
            <a:r>
              <a:rPr lang="en-IN" sz="2400" b="1" dirty="0"/>
              <a:t>B</a:t>
            </a:r>
            <a:r>
              <a:rPr lang="en-IN" sz="2400" dirty="0"/>
              <a:t>00 | </a:t>
            </a:r>
            <a:r>
              <a:rPr lang="en-IN" sz="2400" b="1" dirty="0"/>
              <a:t>S</a:t>
            </a:r>
            <a:r>
              <a:rPr lang="en-IN" sz="2400" dirty="0"/>
              <a:t>11 </a:t>
            </a:r>
            <a:endParaRPr lang="en-IN" sz="2400" dirty="0" smtClean="0"/>
          </a:p>
          <a:p>
            <a:r>
              <a:rPr lang="en-IN" sz="2400" dirty="0" smtClean="0"/>
              <a:t>B </a:t>
            </a:r>
            <a:r>
              <a:rPr lang="en-IN" sz="2400" dirty="0"/>
              <a:t>⇢ </a:t>
            </a:r>
            <a:r>
              <a:rPr lang="en-IN" sz="2400" b="1" dirty="0"/>
              <a:t>B</a:t>
            </a:r>
            <a:r>
              <a:rPr lang="en-IN" sz="2400" dirty="0"/>
              <a:t>0 | </a:t>
            </a:r>
            <a:r>
              <a:rPr lang="en-IN" sz="2400" b="1" dirty="0"/>
              <a:t>B</a:t>
            </a:r>
            <a:r>
              <a:rPr lang="en-IN" sz="2400" dirty="0"/>
              <a:t>1 | 0 | 1 </a:t>
            </a:r>
            <a:endParaRPr lang="en-IN" sz="2400" dirty="0" smtClean="0"/>
          </a:p>
          <a:p>
            <a:r>
              <a:rPr lang="en-IN" sz="2400" dirty="0" smtClean="0"/>
              <a:t>where </a:t>
            </a:r>
            <a:r>
              <a:rPr lang="en-IN" sz="2400" dirty="0"/>
              <a:t>S and B are non-terminals, and </a:t>
            </a:r>
            <a:endParaRPr lang="en-IN" sz="2400" dirty="0" smtClean="0"/>
          </a:p>
          <a:p>
            <a:r>
              <a:rPr lang="en-IN" sz="2400" dirty="0" smtClean="0"/>
              <a:t>0 </a:t>
            </a:r>
            <a:r>
              <a:rPr lang="en-IN" sz="2400" dirty="0"/>
              <a:t>and 1 are terminals</a:t>
            </a:r>
            <a:endParaRPr lang="en-US" altLang="en-US" sz="2400" baseline="30000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/>
              <a:t>Left Regular </a:t>
            </a:r>
            <a:r>
              <a:rPr lang="en-US" altLang="en-US" sz="3200" dirty="0" smtClean="0"/>
              <a:t>Grammar 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349280" y="1630440"/>
              <a:ext cx="2147040" cy="3184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3520" y="1625040"/>
                <a:ext cx="2162880" cy="319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5060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33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Obtain a regular expression for the language generated by the given grammar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Reverse the regular expression obtained in Step 1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Obtain the regular/right linear grammar for the regular expression obtained in step 2 by drawing  FA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Reverse the right side of every production of the grammar obtained in step 3</a:t>
            </a:r>
          </a:p>
          <a:p>
            <a:pPr marL="0" indent="0">
              <a:buNone/>
            </a:pPr>
            <a:r>
              <a:rPr lang="en-IN" sz="2400" dirty="0" smtClean="0"/>
              <a:t>The resultant grammar will be an equivalent left linear grammar</a:t>
            </a:r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388"/>
            <a:ext cx="9144000" cy="477060"/>
          </a:xfrm>
        </p:spPr>
        <p:txBody>
          <a:bodyPr>
            <a:normAutofit/>
          </a:bodyPr>
          <a:lstStyle/>
          <a:p>
            <a:r>
              <a:rPr lang="en-US" altLang="en-US" sz="2400" dirty="0" smtClean="0"/>
              <a:t>Conversion of Right Linear </a:t>
            </a:r>
            <a:r>
              <a:rPr lang="en-US" altLang="en-US" sz="2400" dirty="0"/>
              <a:t>Grammar </a:t>
            </a:r>
            <a:r>
              <a:rPr lang="en-US" altLang="en-US" sz="2400" dirty="0" smtClean="0"/>
              <a:t>to </a:t>
            </a:r>
            <a:r>
              <a:rPr lang="en-US" altLang="en-US" sz="2400" dirty="0"/>
              <a:t>Left Linear Grammar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768960" y="379440"/>
              <a:ext cx="6319440" cy="5731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0680" y="375480"/>
                <a:ext cx="6340680" cy="574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5985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34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476672"/>
            <a:ext cx="8784976" cy="626469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 smtClean="0"/>
              <a:t>Consider Right Linear grammar:-</a:t>
            </a:r>
          </a:p>
          <a:p>
            <a:pPr marL="0" indent="0">
              <a:buNone/>
            </a:pPr>
            <a:r>
              <a:rPr lang="en-IN" sz="2400" dirty="0" smtClean="0"/>
              <a:t>S-&gt;01B|0</a:t>
            </a:r>
          </a:p>
          <a:p>
            <a:pPr marL="0" indent="0">
              <a:buNone/>
            </a:pPr>
            <a:r>
              <a:rPr lang="en-IN" sz="2400" dirty="0" smtClean="0"/>
              <a:t>B-&gt;1B|11</a:t>
            </a:r>
          </a:p>
          <a:p>
            <a:pPr marL="0" indent="0">
              <a:buNone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-388"/>
            <a:ext cx="9144000" cy="47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smtClean="0"/>
              <a:t>Conversion of Right Linear Grammar to Left Linear Grammar </a:t>
            </a:r>
            <a:endParaRPr lang="en-US" alt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57320" y="931320"/>
              <a:ext cx="8863200" cy="5758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0120" y="922680"/>
                <a:ext cx="8881200" cy="577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167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35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476672"/>
            <a:ext cx="8784976" cy="626469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 smtClean="0"/>
              <a:t>Consider Right Linear grammar:-</a:t>
            </a:r>
          </a:p>
          <a:p>
            <a:pPr marL="0" indent="0">
              <a:buNone/>
            </a:pPr>
            <a:r>
              <a:rPr lang="en-IN" sz="2400" dirty="0" smtClean="0"/>
              <a:t>S-&gt;01B|0</a:t>
            </a:r>
          </a:p>
          <a:p>
            <a:pPr marL="0" indent="0">
              <a:buNone/>
            </a:pPr>
            <a:r>
              <a:rPr lang="en-IN" sz="2400" dirty="0" smtClean="0"/>
              <a:t>B-&gt;1B|11</a:t>
            </a:r>
          </a:p>
          <a:p>
            <a:pPr marL="0" indent="0">
              <a:buNone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-388"/>
            <a:ext cx="9144000" cy="47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smtClean="0"/>
              <a:t>Conversion of Right Linear Grammar to Left Linear Grammar </a:t>
            </a:r>
            <a:endParaRPr lang="en-US" alt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20760" y="893160"/>
              <a:ext cx="8475120" cy="5965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5720" y="879480"/>
                <a:ext cx="8484480" cy="599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1533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36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 smtClean="0"/>
              <a:t>Consider Right Linear grammar:-</a:t>
            </a:r>
          </a:p>
          <a:p>
            <a:pPr marL="0" indent="0">
              <a:buNone/>
            </a:pPr>
            <a:r>
              <a:rPr lang="en-IN" sz="2400" dirty="0" smtClean="0"/>
              <a:t>S-&gt;01B|0</a:t>
            </a:r>
          </a:p>
          <a:p>
            <a:pPr marL="0" indent="0">
              <a:buNone/>
            </a:pPr>
            <a:r>
              <a:rPr lang="en-IN" sz="2400" dirty="0" smtClean="0"/>
              <a:t>B-&gt;1B|11</a:t>
            </a:r>
          </a:p>
          <a:p>
            <a:pPr marL="0" indent="0">
              <a:buNone/>
            </a:pPr>
            <a:r>
              <a:rPr lang="en-IN" sz="2400" dirty="0" smtClean="0"/>
              <a:t>Obtain a regular expression</a:t>
            </a:r>
          </a:p>
          <a:p>
            <a:pPr marL="0" indent="0">
              <a:buNone/>
            </a:pPr>
            <a:r>
              <a:rPr lang="en-IN" sz="2400" dirty="0" smtClean="0"/>
              <a:t>S=01B|0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B=1B|11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B=1*(11)</a:t>
            </a:r>
          </a:p>
          <a:p>
            <a:pPr marL="0" indent="0">
              <a:buNone/>
            </a:pPr>
            <a:r>
              <a:rPr lang="en-IN" sz="2400" dirty="0" smtClean="0"/>
              <a:t>S=011*(11)|0</a:t>
            </a:r>
          </a:p>
          <a:p>
            <a:pPr marL="0" indent="0">
              <a:buNone/>
            </a:pPr>
            <a:r>
              <a:rPr lang="en-IN" sz="2400" dirty="0" smtClean="0"/>
              <a:t>Regular Expression=(011</a:t>
            </a:r>
            <a:r>
              <a:rPr lang="en-IN" sz="2400" dirty="0"/>
              <a:t>*(11)|</a:t>
            </a:r>
            <a:r>
              <a:rPr lang="en-IN" sz="2400" dirty="0" smtClean="0"/>
              <a:t>0)</a:t>
            </a:r>
          </a:p>
          <a:p>
            <a:pPr marL="0" indent="0">
              <a:buNone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-388"/>
            <a:ext cx="9144000" cy="47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smtClean="0"/>
              <a:t>Conversion of Right Linear Grammar to Left Linear Grammar 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8175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D8F03-05E2-4722-9796-03A64898727E}" type="slidenum">
              <a:rPr lang="en-US" altLang="en-US"/>
              <a:pPr/>
              <a:t>37</a:t>
            </a:fld>
            <a:endParaRPr lang="en-US" altLang="en-US"/>
          </a:p>
        </p:txBody>
      </p:sp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609600"/>
            <a:ext cx="9144000" cy="1143000"/>
          </a:xfrm>
        </p:spPr>
        <p:txBody>
          <a:bodyPr/>
          <a:lstStyle/>
          <a:p>
            <a:r>
              <a:rPr lang="en-US" altLang="en-US"/>
              <a:t>Reversal of a Regular Expression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3366FF"/>
                </a:solidFill>
              </a:rPr>
              <a:t>Basis</a:t>
            </a:r>
            <a:r>
              <a:rPr lang="en-US" altLang="en-US" dirty="0"/>
              <a:t>: If E is a symbol a, </a:t>
            </a:r>
            <a:r>
              <a:rPr lang="en-US" altLang="en-US" dirty="0">
                <a:latin typeface="Lucida Sans Unicode" pitchFamily="34" charset="0"/>
              </a:rPr>
              <a:t>ε</a:t>
            </a:r>
            <a:r>
              <a:rPr lang="en-US" altLang="en-US" dirty="0"/>
              <a:t>, or </a:t>
            </a:r>
            <a:r>
              <a:rPr lang="en-US" altLang="en-US" sz="2400" dirty="0">
                <a:latin typeface="Lucida Sans Unicode" pitchFamily="34" charset="0"/>
              </a:rPr>
              <a:t>∅</a:t>
            </a:r>
            <a:r>
              <a:rPr lang="en-US" altLang="en-US" dirty="0"/>
              <a:t>, then E</a:t>
            </a:r>
            <a:r>
              <a:rPr lang="en-US" altLang="en-US" baseline="30000" dirty="0"/>
              <a:t>R</a:t>
            </a:r>
            <a:r>
              <a:rPr lang="en-US" altLang="en-US" dirty="0"/>
              <a:t> = E.</a:t>
            </a:r>
          </a:p>
          <a:p>
            <a:r>
              <a:rPr lang="en-US" altLang="en-US" dirty="0">
                <a:solidFill>
                  <a:srgbClr val="3366FF"/>
                </a:solidFill>
              </a:rPr>
              <a:t>Induction</a:t>
            </a:r>
            <a:r>
              <a:rPr lang="en-US" altLang="en-US" dirty="0"/>
              <a:t>: If E is</a:t>
            </a:r>
          </a:p>
          <a:p>
            <a:pPr lvl="1"/>
            <a:r>
              <a:rPr lang="en-US" altLang="en-US" dirty="0" smtClean="0"/>
              <a:t>E=F+G</a:t>
            </a:r>
            <a:r>
              <a:rPr lang="en-US" altLang="en-US" dirty="0"/>
              <a:t>, then E</a:t>
            </a:r>
            <a:r>
              <a:rPr lang="en-US" altLang="en-US" baseline="30000" dirty="0"/>
              <a:t>R</a:t>
            </a:r>
            <a:r>
              <a:rPr lang="en-US" altLang="en-US" dirty="0"/>
              <a:t> = F</a:t>
            </a:r>
            <a:r>
              <a:rPr lang="en-US" altLang="en-US" baseline="30000" dirty="0"/>
              <a:t>R</a:t>
            </a:r>
            <a:r>
              <a:rPr lang="en-US" altLang="en-US" dirty="0"/>
              <a:t> + G</a:t>
            </a:r>
            <a:r>
              <a:rPr lang="en-US" altLang="en-US" baseline="30000" dirty="0"/>
              <a:t>R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 smtClean="0"/>
              <a:t>E=FG</a:t>
            </a:r>
            <a:r>
              <a:rPr lang="en-US" altLang="en-US" dirty="0"/>
              <a:t>, then E</a:t>
            </a:r>
            <a:r>
              <a:rPr lang="en-US" altLang="en-US" baseline="30000" dirty="0"/>
              <a:t>R</a:t>
            </a:r>
            <a:r>
              <a:rPr lang="en-US" altLang="en-US" dirty="0"/>
              <a:t> = G</a:t>
            </a:r>
            <a:r>
              <a:rPr lang="en-US" altLang="en-US" baseline="30000" dirty="0"/>
              <a:t>R</a:t>
            </a:r>
            <a:r>
              <a:rPr lang="en-US" altLang="en-US" dirty="0"/>
              <a:t>F</a:t>
            </a:r>
            <a:r>
              <a:rPr lang="en-US" altLang="en-US" baseline="30000" dirty="0"/>
              <a:t>R</a:t>
            </a:r>
            <a:r>
              <a:rPr lang="en-US" altLang="en-US" dirty="0"/>
              <a:t> </a:t>
            </a:r>
          </a:p>
          <a:p>
            <a:pPr lvl="1"/>
            <a:r>
              <a:rPr lang="en-US" altLang="en-US" dirty="0" smtClean="0"/>
              <a:t>E=F</a:t>
            </a:r>
            <a:r>
              <a:rPr lang="en-US" altLang="en-US" dirty="0"/>
              <a:t>*, then E</a:t>
            </a:r>
            <a:r>
              <a:rPr lang="en-US" altLang="en-US" baseline="30000" dirty="0"/>
              <a:t>R</a:t>
            </a:r>
            <a:r>
              <a:rPr lang="en-US" altLang="en-US" dirty="0"/>
              <a:t> = (F</a:t>
            </a:r>
            <a:r>
              <a:rPr lang="en-US" altLang="en-US" baseline="30000" dirty="0"/>
              <a:t>R</a:t>
            </a:r>
            <a:r>
              <a:rPr lang="en-US" altLang="en-US" dirty="0"/>
              <a:t>)*.</a:t>
            </a:r>
          </a:p>
        </p:txBody>
      </p:sp>
    </p:spTree>
    <p:extLst>
      <p:ext uri="{BB962C8B-B14F-4D97-AF65-F5344CB8AC3E}">
        <p14:creationId xmlns:p14="http://schemas.microsoft.com/office/powerpoint/2010/main" val="340936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38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Regular Expression=(011</a:t>
            </a:r>
            <a:r>
              <a:rPr lang="en-IN" sz="2400" dirty="0"/>
              <a:t>*(11)|</a:t>
            </a:r>
            <a:r>
              <a:rPr lang="en-IN" sz="2400" dirty="0" smtClean="0"/>
              <a:t>0)</a:t>
            </a:r>
          </a:p>
          <a:p>
            <a:pPr marL="0" indent="0">
              <a:buNone/>
            </a:pPr>
            <a:r>
              <a:rPr lang="en-IN" sz="2400" dirty="0" smtClean="0"/>
              <a:t>Reverse Regular Expression=(0|(11)1*10)=(0|111*10)</a:t>
            </a: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-388"/>
            <a:ext cx="9144000" cy="47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smtClean="0"/>
              <a:t>Conversion of Right Linear Grammar to Left Linear Grammar 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0962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39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764704"/>
            <a:ext cx="8229600" cy="561662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r>
              <a:rPr lang="en-IN" sz="2400" dirty="0" smtClean="0"/>
              <a:t>Reverse Regular Expression=(0|(11)1*10)=(0|111*10)</a:t>
            </a:r>
          </a:p>
          <a:p>
            <a:r>
              <a:rPr lang="en-IN" sz="2400" dirty="0" smtClean="0"/>
              <a:t>Finite Automata accepting the language specified by the RE</a:t>
            </a:r>
          </a:p>
          <a:p>
            <a:endParaRPr lang="en-IN" sz="2400" dirty="0"/>
          </a:p>
          <a:p>
            <a:endParaRPr lang="en-IN" sz="2400" dirty="0" smtClean="0"/>
          </a:p>
          <a:p>
            <a:endParaRPr lang="en-IN" sz="2400" dirty="0"/>
          </a:p>
          <a:p>
            <a:endParaRPr lang="en-IN" sz="2400" dirty="0" smtClean="0"/>
          </a:p>
          <a:p>
            <a:endParaRPr lang="en-IN" sz="2400" dirty="0" smtClean="0"/>
          </a:p>
          <a:p>
            <a:endParaRPr lang="en-IN" sz="2400" dirty="0"/>
          </a:p>
          <a:p>
            <a:r>
              <a:rPr lang="en-IN" sz="2400" dirty="0" smtClean="0"/>
              <a:t>Thus, the right linear grammar generating the language accepted by the FA is:</a:t>
            </a:r>
          </a:p>
          <a:p>
            <a:r>
              <a:rPr lang="en-IN" sz="2400" dirty="0" smtClean="0"/>
              <a:t>S-&gt;1A|0C|0</a:t>
            </a:r>
          </a:p>
          <a:p>
            <a:r>
              <a:rPr lang="en-IN" sz="2400" dirty="0" smtClean="0"/>
              <a:t>A-&gt;1B</a:t>
            </a:r>
          </a:p>
          <a:p>
            <a:r>
              <a:rPr lang="en-IN" sz="2400" dirty="0" smtClean="0"/>
              <a:t>B-&gt;1D|1B</a:t>
            </a:r>
          </a:p>
          <a:p>
            <a:r>
              <a:rPr lang="en-IN" sz="2400" dirty="0" smtClean="0"/>
              <a:t>D-&gt;0C|0</a:t>
            </a:r>
          </a:p>
          <a:p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673" t="14850" r="25398" b="18484"/>
          <a:stretch/>
        </p:blipFill>
        <p:spPr>
          <a:xfrm rot="16200000">
            <a:off x="2949738" y="691122"/>
            <a:ext cx="2271907" cy="4211960"/>
          </a:xfrm>
          <a:prstGeom prst="rect">
            <a:avLst/>
          </a:prstGeom>
        </p:spPr>
      </p:pic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-388"/>
            <a:ext cx="9144000" cy="47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smtClean="0"/>
              <a:t>Conversion of Right Linear Grammar to Left Linear Grammar 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89411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r>
              <a:rPr lang="en-IN" sz="2400" dirty="0"/>
              <a:t>G = </a:t>
            </a:r>
            <a:r>
              <a:rPr lang="en-IN" sz="2400" dirty="0" smtClean="0"/>
              <a:t>(</a:t>
            </a:r>
            <a:r>
              <a:rPr lang="en-IN" sz="2400" dirty="0"/>
              <a:t>V</a:t>
            </a:r>
            <a:r>
              <a:rPr lang="en-IN" sz="2400" baseline="-25000" dirty="0"/>
              <a:t>N</a:t>
            </a:r>
            <a:r>
              <a:rPr lang="en-IN" sz="2400" dirty="0" smtClean="0"/>
              <a:t> ,∑, </a:t>
            </a:r>
            <a:r>
              <a:rPr lang="en-IN" sz="2400" i="1" dirty="0"/>
              <a:t>P, S) </a:t>
            </a:r>
            <a:r>
              <a:rPr lang="en-IN" sz="2400" dirty="0"/>
              <a:t>is a grammar</a:t>
            </a:r>
          </a:p>
          <a:p>
            <a:r>
              <a:rPr lang="en-IN" sz="2400" dirty="0"/>
              <a:t>where</a:t>
            </a:r>
          </a:p>
          <a:p>
            <a:r>
              <a:rPr lang="en-IN" sz="2400" dirty="0"/>
              <a:t>V</a:t>
            </a:r>
            <a:r>
              <a:rPr lang="en-IN" sz="2400" baseline="-25000" dirty="0"/>
              <a:t>N </a:t>
            </a:r>
            <a:r>
              <a:rPr lang="en-IN" sz="2400" dirty="0" smtClean="0"/>
              <a:t>= {&lt;sentence&gt;, &lt;noun&gt;, &lt;verb&gt;, &lt;adverb&gt;}</a:t>
            </a:r>
            <a:endParaRPr lang="en-IN" sz="2400" dirty="0"/>
          </a:p>
          <a:p>
            <a:r>
              <a:rPr lang="en-IN" sz="2400" dirty="0"/>
              <a:t>∑</a:t>
            </a:r>
            <a:r>
              <a:rPr lang="en-IN" sz="2400" dirty="0" smtClean="0"/>
              <a:t> </a:t>
            </a:r>
            <a:r>
              <a:rPr lang="en-IN" sz="2400" dirty="0"/>
              <a:t>= [</a:t>
            </a:r>
            <a:r>
              <a:rPr lang="en-IN" sz="2400" dirty="0" smtClean="0"/>
              <a:t>Ram, Sam, </a:t>
            </a:r>
            <a:r>
              <a:rPr lang="en-IN" sz="2400" dirty="0"/>
              <a:t>ate, </a:t>
            </a:r>
            <a:r>
              <a:rPr lang="en-IN" sz="2400" dirty="0" smtClean="0"/>
              <a:t>sang, </a:t>
            </a:r>
            <a:r>
              <a:rPr lang="en-IN" sz="2400" dirty="0"/>
              <a:t>well]</a:t>
            </a:r>
          </a:p>
          <a:p>
            <a:r>
              <a:rPr lang="en-IN" sz="2400" dirty="0"/>
              <a:t>S</a:t>
            </a:r>
            <a:r>
              <a:rPr lang="en-IN" sz="2400" dirty="0" smtClean="0"/>
              <a:t> =&lt;sentence&gt;</a:t>
            </a:r>
            <a:endParaRPr lang="en-IN" sz="2400" dirty="0"/>
          </a:p>
          <a:p>
            <a:r>
              <a:rPr lang="en-IN" sz="2400" i="1" dirty="0"/>
              <a:t>P </a:t>
            </a:r>
            <a:r>
              <a:rPr lang="en-IN" sz="2400" dirty="0"/>
              <a:t>consists of the </a:t>
            </a:r>
            <a:r>
              <a:rPr lang="en-IN" sz="2400" dirty="0" smtClean="0"/>
              <a:t>following </a:t>
            </a:r>
            <a:r>
              <a:rPr lang="en-IN" sz="2400" dirty="0"/>
              <a:t>productions:</a:t>
            </a:r>
          </a:p>
          <a:p>
            <a:pPr marL="0" indent="0">
              <a:buNone/>
            </a:pPr>
            <a:r>
              <a:rPr lang="en-IN" sz="2400" dirty="0"/>
              <a:t>&lt;</a:t>
            </a:r>
            <a:r>
              <a:rPr lang="en-IN" sz="2400" dirty="0" smtClean="0"/>
              <a:t>sentence&gt; -&gt; &lt;noun&gt; &lt;verb&gt;</a:t>
            </a:r>
            <a:endParaRPr lang="en-IN" sz="2400" dirty="0"/>
          </a:p>
          <a:p>
            <a:pPr marL="0" indent="0">
              <a:buNone/>
            </a:pPr>
            <a:r>
              <a:rPr lang="fr-FR" sz="2400" dirty="0" smtClean="0"/>
              <a:t>&lt;sentence&gt; -&gt; &lt;</a:t>
            </a:r>
            <a:r>
              <a:rPr lang="fr-FR" sz="2400" dirty="0" err="1" smtClean="0"/>
              <a:t>noun</a:t>
            </a:r>
            <a:r>
              <a:rPr lang="fr-FR" sz="2400" dirty="0" smtClean="0"/>
              <a:t>&gt; &lt;</a:t>
            </a:r>
            <a:r>
              <a:rPr lang="fr-FR" sz="2400" dirty="0" err="1" smtClean="0"/>
              <a:t>verb</a:t>
            </a:r>
            <a:r>
              <a:rPr lang="fr-FR" sz="2400" dirty="0" smtClean="0"/>
              <a:t>&gt; &lt;</a:t>
            </a:r>
            <a:r>
              <a:rPr lang="fr-FR" sz="2400" dirty="0" err="1" smtClean="0"/>
              <a:t>adverb</a:t>
            </a:r>
            <a:r>
              <a:rPr lang="fr-FR" sz="2400" dirty="0" smtClean="0"/>
              <a:t>&gt;</a:t>
            </a:r>
            <a:endParaRPr lang="fr-FR" sz="2400" dirty="0"/>
          </a:p>
          <a:p>
            <a:pPr marL="0" indent="0">
              <a:buNone/>
            </a:pPr>
            <a:r>
              <a:rPr lang="en-IN" sz="2400" dirty="0" smtClean="0"/>
              <a:t>&lt;noun&gt; -&gt; </a:t>
            </a:r>
            <a:r>
              <a:rPr lang="en-IN" sz="2400" dirty="0"/>
              <a:t>Ram</a:t>
            </a:r>
          </a:p>
          <a:p>
            <a:pPr marL="0" indent="0">
              <a:buNone/>
            </a:pPr>
            <a:r>
              <a:rPr lang="en-IN" sz="2400" dirty="0" smtClean="0"/>
              <a:t>&lt;noun&gt; -&gt; </a:t>
            </a:r>
            <a:r>
              <a:rPr lang="en-IN" sz="2400" dirty="0"/>
              <a:t>Sam</a:t>
            </a:r>
          </a:p>
          <a:p>
            <a:pPr marL="0" indent="0">
              <a:buNone/>
            </a:pPr>
            <a:r>
              <a:rPr lang="en-IN" sz="2400" dirty="0" smtClean="0"/>
              <a:t>&lt;verb&gt; -&gt; ate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&lt;verb&gt; -&gt; </a:t>
            </a:r>
            <a:r>
              <a:rPr lang="en-IN" sz="2400" dirty="0"/>
              <a:t>sang</a:t>
            </a:r>
          </a:p>
          <a:p>
            <a:pPr marL="0" indent="0">
              <a:buNone/>
            </a:pPr>
            <a:r>
              <a:rPr lang="en-IN" sz="2400" dirty="0" smtClean="0"/>
              <a:t>&lt;adverb&gt; -&gt; </a:t>
            </a:r>
            <a:r>
              <a:rPr lang="en-IN" sz="2400" dirty="0"/>
              <a:t>well</a:t>
            </a:r>
            <a:endParaRPr lang="en-US" altLang="en-US" sz="2400" baseline="30000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Grammar : Example 1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80640" y="1562760"/>
              <a:ext cx="6795720" cy="4089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280" y="1553400"/>
                <a:ext cx="6814440" cy="410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3144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40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 smtClean="0"/>
              <a:t>Thus, the right linear grammar generating the language accepted by the FA is:</a:t>
            </a:r>
          </a:p>
          <a:p>
            <a:pPr marL="0" indent="0">
              <a:buNone/>
            </a:pPr>
            <a:r>
              <a:rPr lang="en-IN" sz="2400" dirty="0" smtClean="0"/>
              <a:t>S-&gt;1A|0C|0</a:t>
            </a:r>
          </a:p>
          <a:p>
            <a:pPr marL="0" indent="0">
              <a:buNone/>
            </a:pPr>
            <a:r>
              <a:rPr lang="en-IN" sz="2400" dirty="0" smtClean="0"/>
              <a:t>A-&gt;1B</a:t>
            </a:r>
          </a:p>
          <a:p>
            <a:pPr marL="0" indent="0">
              <a:buNone/>
            </a:pPr>
            <a:r>
              <a:rPr lang="en-IN" sz="2400" dirty="0" smtClean="0"/>
              <a:t>B-&gt;1D|1B</a:t>
            </a:r>
          </a:p>
          <a:p>
            <a:pPr marL="0" indent="0">
              <a:buNone/>
            </a:pPr>
            <a:r>
              <a:rPr lang="en-IN" sz="2400" dirty="0" smtClean="0"/>
              <a:t>D-&gt;0C|0</a:t>
            </a:r>
          </a:p>
          <a:p>
            <a:r>
              <a:rPr lang="en-IN" sz="2400" dirty="0" smtClean="0"/>
              <a:t>Since C is not useful eliminating C gives:-</a:t>
            </a:r>
          </a:p>
          <a:p>
            <a:pPr marL="0" indent="0">
              <a:buNone/>
            </a:pPr>
            <a:r>
              <a:rPr lang="en-IN" sz="2400" dirty="0" smtClean="0"/>
              <a:t>S-&gt;1A|0</a:t>
            </a:r>
          </a:p>
          <a:p>
            <a:pPr marL="0" indent="0">
              <a:buNone/>
            </a:pPr>
            <a:r>
              <a:rPr lang="en-IN" sz="2400" dirty="0" smtClean="0"/>
              <a:t>A-&gt;1B</a:t>
            </a:r>
          </a:p>
          <a:p>
            <a:pPr marL="0" indent="0">
              <a:buNone/>
            </a:pPr>
            <a:r>
              <a:rPr lang="en-IN" sz="2400" dirty="0" smtClean="0"/>
              <a:t>B-&gt;1D|1B</a:t>
            </a:r>
          </a:p>
          <a:p>
            <a:pPr marL="0" indent="0">
              <a:buNone/>
            </a:pPr>
            <a:r>
              <a:rPr lang="en-IN" sz="2400" dirty="0" smtClean="0"/>
              <a:t>D-&gt;0</a:t>
            </a: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388"/>
            <a:ext cx="9144000" cy="477060"/>
          </a:xfrm>
        </p:spPr>
        <p:txBody>
          <a:bodyPr>
            <a:normAutofit/>
          </a:bodyPr>
          <a:lstStyle/>
          <a:p>
            <a:r>
              <a:rPr lang="en-US" altLang="en-US" sz="2400" dirty="0" smtClean="0"/>
              <a:t>Conversion of Right Linear </a:t>
            </a:r>
            <a:r>
              <a:rPr lang="en-US" altLang="en-US" sz="2400" dirty="0"/>
              <a:t>Grammar </a:t>
            </a:r>
            <a:r>
              <a:rPr lang="en-US" altLang="en-US" sz="2400" dirty="0" smtClean="0"/>
              <a:t>to </a:t>
            </a:r>
            <a:r>
              <a:rPr lang="en-US" altLang="en-US" sz="2400" dirty="0"/>
              <a:t>Left Linear Grammar </a:t>
            </a:r>
          </a:p>
        </p:txBody>
      </p:sp>
    </p:spTree>
    <p:extLst>
      <p:ext uri="{BB962C8B-B14F-4D97-AF65-F5344CB8AC3E}">
        <p14:creationId xmlns:p14="http://schemas.microsoft.com/office/powerpoint/2010/main" val="269665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41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S-&gt;1A|0</a:t>
            </a:r>
          </a:p>
          <a:p>
            <a:pPr marL="0" indent="0">
              <a:buNone/>
            </a:pPr>
            <a:r>
              <a:rPr lang="en-IN" sz="2400" dirty="0" smtClean="0"/>
              <a:t>A-&gt;1B</a:t>
            </a:r>
          </a:p>
          <a:p>
            <a:pPr marL="0" indent="0">
              <a:buNone/>
            </a:pPr>
            <a:r>
              <a:rPr lang="en-IN" sz="2400" dirty="0" smtClean="0">
                <a:solidFill>
                  <a:srgbClr val="7030A0"/>
                </a:solidFill>
              </a:rPr>
              <a:t>B-&gt;1D|1B</a:t>
            </a:r>
          </a:p>
          <a:p>
            <a:pPr marL="0" indent="0">
              <a:buNone/>
            </a:pPr>
            <a:r>
              <a:rPr lang="en-IN" sz="2400" dirty="0" smtClean="0">
                <a:solidFill>
                  <a:srgbClr val="7030A0"/>
                </a:solidFill>
              </a:rPr>
              <a:t>D-&gt;0</a:t>
            </a:r>
            <a:endParaRPr lang="en-IN" sz="2400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IN" sz="2400" dirty="0" smtClean="0"/>
              <a:t>This can be further simplified </a:t>
            </a:r>
          </a:p>
          <a:p>
            <a:pPr marL="0" indent="0">
              <a:buNone/>
            </a:pPr>
            <a:r>
              <a:rPr lang="en-IN" sz="2400" dirty="0" smtClean="0">
                <a:solidFill>
                  <a:srgbClr val="7030A0"/>
                </a:solidFill>
              </a:rPr>
              <a:t>S-&gt;1A|0</a:t>
            </a:r>
          </a:p>
          <a:p>
            <a:pPr marL="0" indent="0">
              <a:buNone/>
            </a:pPr>
            <a:r>
              <a:rPr lang="en-IN" sz="2400" dirty="0" smtClean="0">
                <a:solidFill>
                  <a:srgbClr val="7030A0"/>
                </a:solidFill>
              </a:rPr>
              <a:t>A-&gt;1B</a:t>
            </a:r>
          </a:p>
          <a:p>
            <a:pPr marL="0" indent="0">
              <a:buNone/>
            </a:pPr>
            <a:r>
              <a:rPr lang="en-IN" sz="2400" dirty="0" smtClean="0"/>
              <a:t>B-&gt;1B|10</a:t>
            </a:r>
          </a:p>
          <a:p>
            <a:pPr marL="0" indent="0">
              <a:buNone/>
            </a:pPr>
            <a:r>
              <a:rPr lang="en-IN" sz="2400" dirty="0" smtClean="0"/>
              <a:t>Further simplified as</a:t>
            </a:r>
          </a:p>
          <a:p>
            <a:pPr marL="0" indent="0">
              <a:buNone/>
            </a:pPr>
            <a:r>
              <a:rPr lang="en-IN" sz="2400" dirty="0" smtClean="0"/>
              <a:t>S-</a:t>
            </a:r>
            <a:r>
              <a:rPr lang="en-IN" sz="2400" dirty="0"/>
              <a:t>&gt;</a:t>
            </a:r>
            <a:r>
              <a:rPr lang="en-IN" sz="2400" dirty="0" smtClean="0"/>
              <a:t>11B|0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B-</a:t>
            </a:r>
            <a:r>
              <a:rPr lang="en-IN" sz="2400" dirty="0"/>
              <a:t>&gt;</a:t>
            </a:r>
            <a:r>
              <a:rPr lang="en-IN" sz="2400" dirty="0" smtClean="0"/>
              <a:t>1B|10</a:t>
            </a: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388"/>
            <a:ext cx="9144000" cy="477060"/>
          </a:xfrm>
        </p:spPr>
        <p:txBody>
          <a:bodyPr>
            <a:normAutofit/>
          </a:bodyPr>
          <a:lstStyle/>
          <a:p>
            <a:r>
              <a:rPr lang="en-US" altLang="en-US" sz="2400" dirty="0" smtClean="0"/>
              <a:t>Conversion of Right Linear </a:t>
            </a:r>
            <a:r>
              <a:rPr lang="en-US" altLang="en-US" sz="2400" dirty="0"/>
              <a:t>Grammar </a:t>
            </a:r>
            <a:r>
              <a:rPr lang="en-US" altLang="en-US" sz="2400" dirty="0" smtClean="0"/>
              <a:t>to </a:t>
            </a:r>
            <a:r>
              <a:rPr lang="en-US" altLang="en-US" sz="2400" dirty="0"/>
              <a:t>Left Linear Grammar </a:t>
            </a:r>
          </a:p>
        </p:txBody>
      </p:sp>
    </p:spTree>
    <p:extLst>
      <p:ext uri="{BB962C8B-B14F-4D97-AF65-F5344CB8AC3E}">
        <p14:creationId xmlns:p14="http://schemas.microsoft.com/office/powerpoint/2010/main" val="37731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42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S-</a:t>
            </a:r>
            <a:r>
              <a:rPr lang="en-IN" sz="2400" dirty="0"/>
              <a:t>&gt;</a:t>
            </a:r>
            <a:r>
              <a:rPr lang="en-IN" sz="2400" dirty="0" smtClean="0"/>
              <a:t>11B|0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B-</a:t>
            </a:r>
            <a:r>
              <a:rPr lang="en-IN" sz="2400" dirty="0"/>
              <a:t>&gt;</a:t>
            </a:r>
            <a:r>
              <a:rPr lang="en-IN" sz="2400" dirty="0" smtClean="0"/>
              <a:t>1B|10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Reversing the right side of the productions give:</a:t>
            </a:r>
          </a:p>
          <a:p>
            <a:pPr marL="0" indent="0">
              <a:buNone/>
            </a:pPr>
            <a:r>
              <a:rPr lang="en-IN" sz="2400" dirty="0" smtClean="0"/>
              <a:t>S-&gt;B11|0</a:t>
            </a:r>
          </a:p>
          <a:p>
            <a:pPr marL="0" indent="0">
              <a:buNone/>
            </a:pPr>
            <a:r>
              <a:rPr lang="en-IN" sz="2400" dirty="0" smtClean="0"/>
              <a:t>B-&gt;B1|01</a:t>
            </a:r>
          </a:p>
          <a:p>
            <a:pPr marL="0" indent="0">
              <a:buNone/>
            </a:pPr>
            <a:r>
              <a:rPr lang="en-IN" sz="2400" dirty="0" smtClean="0"/>
              <a:t>Which is equivalent Left Linear grammar</a:t>
            </a:r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388"/>
            <a:ext cx="9144000" cy="477060"/>
          </a:xfrm>
        </p:spPr>
        <p:txBody>
          <a:bodyPr>
            <a:normAutofit/>
          </a:bodyPr>
          <a:lstStyle/>
          <a:p>
            <a:r>
              <a:rPr lang="en-US" altLang="en-US" sz="2400" dirty="0" smtClean="0"/>
              <a:t>Conversion of Right Linear </a:t>
            </a:r>
            <a:r>
              <a:rPr lang="en-US" altLang="en-US" sz="2400" dirty="0"/>
              <a:t>Grammar </a:t>
            </a:r>
            <a:r>
              <a:rPr lang="en-US" altLang="en-US" sz="2400" dirty="0" smtClean="0"/>
              <a:t>to </a:t>
            </a:r>
            <a:r>
              <a:rPr lang="en-US" altLang="en-US" sz="2400" dirty="0"/>
              <a:t>Left Linear Grammar </a:t>
            </a:r>
          </a:p>
        </p:txBody>
      </p:sp>
    </p:spTree>
    <p:extLst>
      <p:ext uri="{BB962C8B-B14F-4D97-AF65-F5344CB8AC3E}">
        <p14:creationId xmlns:p14="http://schemas.microsoft.com/office/powerpoint/2010/main" val="2253256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43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IN" sz="2400" dirty="0"/>
              <a:t>Reverse the right side of every production of the </a:t>
            </a:r>
            <a:r>
              <a:rPr lang="en-IN" sz="2400" dirty="0" smtClean="0"/>
              <a:t>given grammar 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Obtain a regular expression for the language generated by the grammar  </a:t>
            </a:r>
            <a:r>
              <a:rPr lang="en-IN" sz="2400" dirty="0"/>
              <a:t>obtained in step </a:t>
            </a:r>
            <a:r>
              <a:rPr lang="en-IN" sz="2400" dirty="0" smtClean="0"/>
              <a:t>1</a:t>
            </a:r>
            <a:endParaRPr lang="en-IN" sz="2400" dirty="0"/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Reverse the regular expression obtained in Step 2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Obtain the regular/right linear grammar for the regular expression obtained in step 3</a:t>
            </a:r>
          </a:p>
          <a:p>
            <a:pPr marL="0" indent="0">
              <a:buNone/>
            </a:pPr>
            <a:r>
              <a:rPr lang="en-IN" sz="2400" dirty="0" smtClean="0"/>
              <a:t>The resultant grammar will be an equivalent left linear grammar</a:t>
            </a:r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8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Obtaining Right Linear Grammar Equivalent to a Given Left Linear Grammar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45760" y="715680"/>
              <a:ext cx="8049240" cy="5470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6040" y="707760"/>
                <a:ext cx="8071920" cy="548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140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44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476672"/>
            <a:ext cx="8856984" cy="626469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Left Linear Grammar:-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Sab|Aa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Abb|bb</a:t>
            </a:r>
            <a:endParaRPr lang="en-IN" sz="2400" dirty="0" smtClean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388"/>
            <a:ext cx="9144000" cy="47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dirty="0" smtClean="0"/>
              <a:t>Conversion of Left Linear Grammar to Right Linear Grammar </a:t>
            </a:r>
            <a:endParaRPr lang="en-US" alt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6640" y="407160"/>
              <a:ext cx="8913600" cy="6422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800" y="395640"/>
                <a:ext cx="8931600" cy="644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8792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45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476672"/>
            <a:ext cx="8856984" cy="626469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Left Linear Grammar:-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Sab|Aa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Abb|bb</a:t>
            </a:r>
            <a:endParaRPr lang="en-IN" sz="2400" dirty="0" smtClean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388"/>
            <a:ext cx="9144000" cy="47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dirty="0" smtClean="0"/>
              <a:t>Conversion of Left Linear Grammar to Right Linear Grammar </a:t>
            </a:r>
            <a:endParaRPr lang="en-US" alt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51720" y="844560"/>
              <a:ext cx="8192160" cy="5222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3800" y="836640"/>
                <a:ext cx="8208720" cy="524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107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46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Left Linear Grammar:-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Sab|Aa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Abb|bb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Reversing the right side of the productions gives us: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baS|aA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bbA|bb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Obtain the Regular expression specifying the language –</a:t>
            </a:r>
          </a:p>
          <a:p>
            <a:pPr marL="0" indent="0">
              <a:buNone/>
            </a:pPr>
            <a:r>
              <a:rPr lang="en-IN" sz="2400" dirty="0" smtClean="0"/>
              <a:t>S=</a:t>
            </a:r>
            <a:r>
              <a:rPr lang="en-IN" sz="2400" dirty="0" err="1" smtClean="0"/>
              <a:t>baS|aA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A=</a:t>
            </a:r>
            <a:r>
              <a:rPr lang="en-IN" sz="2400" dirty="0" err="1" smtClean="0"/>
              <a:t>bbA|bb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We get A=(bb)*bb</a:t>
            </a:r>
          </a:p>
          <a:p>
            <a:pPr marL="0" indent="0">
              <a:buNone/>
            </a:pPr>
            <a:r>
              <a:rPr lang="en-IN" sz="2400" dirty="0" smtClean="0"/>
              <a:t>S=</a:t>
            </a:r>
            <a:r>
              <a:rPr lang="en-IN" sz="2400" dirty="0" err="1" smtClean="0"/>
              <a:t>baS</a:t>
            </a:r>
            <a:r>
              <a:rPr lang="en-IN" sz="2400" dirty="0" smtClean="0"/>
              <a:t>|(a(bb)*bb)	</a:t>
            </a:r>
          </a:p>
          <a:p>
            <a:pPr marL="0" indent="0">
              <a:buNone/>
            </a:pPr>
            <a:r>
              <a:rPr lang="en-IN" sz="2400" dirty="0" smtClean="0"/>
              <a:t>S=(</a:t>
            </a:r>
            <a:r>
              <a:rPr lang="en-IN" sz="2400" dirty="0" err="1" smtClean="0"/>
              <a:t>ba</a:t>
            </a:r>
            <a:r>
              <a:rPr lang="en-IN" sz="2400" dirty="0" smtClean="0"/>
              <a:t>)*(a(bb)*bb)</a:t>
            </a:r>
          </a:p>
          <a:p>
            <a:pPr marL="0" indent="0">
              <a:buNone/>
            </a:pPr>
            <a:r>
              <a:rPr lang="en-IN" sz="2400" dirty="0" smtClean="0"/>
              <a:t>Reversed RE=(bb (bb)*a)(ab)*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388"/>
            <a:ext cx="9144000" cy="47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dirty="0" smtClean="0"/>
              <a:t>Conversion of Left Linear Grammar to Right Linear Grammar 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484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47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RE</a:t>
            </a:r>
            <a:r>
              <a:rPr lang="en-IN" sz="2400" dirty="0"/>
              <a:t>=(bb (bb)*a)(ab)*</a:t>
            </a:r>
          </a:p>
          <a:p>
            <a:pPr marL="0" indent="0">
              <a:buNone/>
            </a:pPr>
            <a:r>
              <a:rPr lang="en-IN" sz="2400" dirty="0" smtClean="0"/>
              <a:t>FA for the Reversed RE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Regular Grammar for the FA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bA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bB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cA|bD|a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D-&gt;</a:t>
            </a:r>
            <a:r>
              <a:rPr lang="en-IN" sz="2400" dirty="0" err="1" smtClean="0"/>
              <a:t>bB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C-&gt;</a:t>
            </a:r>
            <a:r>
              <a:rPr lang="en-IN" sz="2400" dirty="0" err="1" smtClean="0"/>
              <a:t>aE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E-&gt;</a:t>
            </a:r>
            <a:r>
              <a:rPr lang="en-IN" sz="2400" dirty="0" err="1" smtClean="0"/>
              <a:t>bC|b</a:t>
            </a: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-388"/>
            <a:ext cx="9144000" cy="47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dirty="0" smtClean="0"/>
              <a:t>Conversion of Left Linear Grammar to Right Linear Grammar </a:t>
            </a:r>
            <a:endParaRPr lang="en-US" alt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619" t="26768" r="12694" b="9798"/>
          <a:stretch/>
        </p:blipFill>
        <p:spPr>
          <a:xfrm rot="16200000">
            <a:off x="4836692" y="1083209"/>
            <a:ext cx="3532911" cy="435032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361800" y="4762080"/>
              <a:ext cx="4046400" cy="1798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54240" y="4755240"/>
                <a:ext cx="4065480" cy="181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266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48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400" dirty="0" smtClean="0"/>
              <a:t>Regular Grammar for the FA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bA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bB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cA|bD|a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D-&gt;</a:t>
            </a:r>
            <a:r>
              <a:rPr lang="en-IN" sz="2400" dirty="0" err="1" smtClean="0"/>
              <a:t>bB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C-&gt;</a:t>
            </a:r>
            <a:r>
              <a:rPr lang="en-IN" sz="2400" dirty="0" err="1" smtClean="0"/>
              <a:t>aE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E-&gt;</a:t>
            </a:r>
            <a:r>
              <a:rPr lang="en-IN" sz="2400" dirty="0" err="1" smtClean="0"/>
              <a:t>bC|b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can be reduced to: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bbB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aaE|bbB|a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E-&gt;</a:t>
            </a:r>
            <a:r>
              <a:rPr lang="en-IN" sz="2400" dirty="0" err="1" smtClean="0"/>
              <a:t>baE|b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Required Right Linear Grammar</a:t>
            </a: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-388"/>
            <a:ext cx="9144000" cy="47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dirty="0" smtClean="0"/>
              <a:t>Conversion of Left Linear Grammar to Right Linear Grammar </a:t>
            </a:r>
            <a:endParaRPr lang="en-US" alt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413000" y="6334200"/>
              <a:ext cx="87480" cy="339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05080" y="6327720"/>
                <a:ext cx="101880" cy="35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843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49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400" dirty="0" smtClean="0"/>
              <a:t>Regular Grammar for the FA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bA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bB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cA|bD|a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D-&gt;</a:t>
            </a:r>
            <a:r>
              <a:rPr lang="en-IN" sz="2400" dirty="0" err="1" smtClean="0"/>
              <a:t>bB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C-&gt;</a:t>
            </a:r>
            <a:r>
              <a:rPr lang="en-IN" sz="2400" dirty="0" err="1" smtClean="0"/>
              <a:t>aE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E-&gt;</a:t>
            </a:r>
            <a:r>
              <a:rPr lang="en-IN" sz="2400" dirty="0" err="1" smtClean="0"/>
              <a:t>bC|b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can be reduced to: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bbB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aaE|bbB|a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E-&gt;</a:t>
            </a:r>
            <a:r>
              <a:rPr lang="en-IN" sz="2400" dirty="0" err="1" smtClean="0"/>
              <a:t>baE|b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Required Right Linear Grammar</a:t>
            </a: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-388"/>
            <a:ext cx="9144000" cy="47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dirty="0" smtClean="0"/>
              <a:t>Conversion of Left Linear Grammar to Right Linear Grammar </a:t>
            </a:r>
            <a:endParaRPr lang="en-US" alt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1400" y="1630080"/>
              <a:ext cx="4390560" cy="4012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640" y="1620720"/>
                <a:ext cx="4411080" cy="402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7734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</a:t>
            </a:fld>
            <a:endParaRPr lang="en-US" alt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US" altLang="en-US" sz="3200" dirty="0" smtClean="0"/>
              <a:t>Grammar : Example 2</a:t>
            </a:r>
            <a:endParaRPr lang="en-US" altLang="en-US" sz="3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087"/>
          <a:stretch/>
        </p:blipFill>
        <p:spPr bwMode="auto">
          <a:xfrm>
            <a:off x="282144" y="908720"/>
            <a:ext cx="8712968" cy="4355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660960" y="124920"/>
              <a:ext cx="7429680" cy="6545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1600" y="115560"/>
                <a:ext cx="7448400" cy="656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916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50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gA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aA|gB|g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gA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Obtain an equivalent left linear grammar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Obtain RE for above grammar:-</a:t>
            </a:r>
          </a:p>
          <a:p>
            <a:pPr marL="0" indent="0">
              <a:buNone/>
            </a:pPr>
            <a:r>
              <a:rPr lang="en-IN" sz="2400" dirty="0" smtClean="0"/>
              <a:t>S=</a:t>
            </a:r>
            <a:r>
              <a:rPr lang="en-IN" sz="2400" dirty="0" err="1" smtClean="0"/>
              <a:t>gA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A=</a:t>
            </a:r>
            <a:r>
              <a:rPr lang="en-IN" sz="2400" dirty="0" err="1" smtClean="0"/>
              <a:t>aA|gB|g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B=</a:t>
            </a:r>
            <a:r>
              <a:rPr lang="en-IN" sz="2400" dirty="0" err="1" smtClean="0"/>
              <a:t>gA</a:t>
            </a: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Substituting the value of B in A</a:t>
            </a:r>
          </a:p>
          <a:p>
            <a:pPr marL="0" indent="0">
              <a:buNone/>
            </a:pPr>
            <a:r>
              <a:rPr lang="en-IN" sz="2400" dirty="0"/>
              <a:t>S=</a:t>
            </a:r>
            <a:r>
              <a:rPr lang="en-IN" sz="2400" dirty="0" err="1"/>
              <a:t>gA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A=</a:t>
            </a:r>
            <a:r>
              <a:rPr lang="en-IN" sz="2400" dirty="0" err="1" smtClean="0"/>
              <a:t>aA|ggA|g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A=(</a:t>
            </a:r>
            <a:r>
              <a:rPr lang="en-IN" sz="2400" dirty="0" err="1" smtClean="0"/>
              <a:t>a|gg</a:t>
            </a:r>
            <a:r>
              <a:rPr lang="en-IN" sz="2400" dirty="0" smtClean="0"/>
              <a:t>)</a:t>
            </a:r>
            <a:r>
              <a:rPr lang="en-IN" sz="2400" dirty="0" err="1" smtClean="0"/>
              <a:t>A|g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A=(</a:t>
            </a:r>
            <a:r>
              <a:rPr lang="en-IN" sz="2400" dirty="0" err="1" smtClean="0"/>
              <a:t>a|gg</a:t>
            </a:r>
            <a:r>
              <a:rPr lang="en-IN" sz="2400" dirty="0" smtClean="0"/>
              <a:t>)*g</a:t>
            </a:r>
          </a:p>
          <a:p>
            <a:pPr marL="0" indent="0">
              <a:buNone/>
            </a:pPr>
            <a:r>
              <a:rPr lang="en-IN" sz="2400" dirty="0" smtClean="0"/>
              <a:t>S=g(</a:t>
            </a:r>
            <a:r>
              <a:rPr lang="en-IN" sz="2400" dirty="0" err="1" smtClean="0"/>
              <a:t>a|gg</a:t>
            </a:r>
            <a:r>
              <a:rPr lang="en-IN" sz="2400" dirty="0" smtClean="0"/>
              <a:t>)*g</a:t>
            </a:r>
          </a:p>
          <a:p>
            <a:pPr marL="0" indent="0">
              <a:buNone/>
            </a:pPr>
            <a:r>
              <a:rPr lang="en-IN" sz="2400" dirty="0"/>
              <a:t>Regular </a:t>
            </a:r>
            <a:r>
              <a:rPr lang="en-IN" sz="2400" dirty="0" smtClean="0"/>
              <a:t>Expression=g(</a:t>
            </a:r>
            <a:r>
              <a:rPr lang="en-IN" sz="2400" dirty="0" err="1" smtClean="0"/>
              <a:t>a|gg</a:t>
            </a:r>
            <a:r>
              <a:rPr lang="en-IN" sz="2400" dirty="0"/>
              <a:t>)*</a:t>
            </a:r>
            <a:r>
              <a:rPr lang="en-IN" sz="2400" dirty="0" smtClean="0"/>
              <a:t>g</a:t>
            </a:r>
            <a:endParaRPr lang="en-IN" sz="2400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-388"/>
            <a:ext cx="9144000" cy="837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dirty="0" smtClean="0"/>
              <a:t>Conversion of Left Linear Grammar to Right Linear Grammar</a:t>
            </a:r>
          </a:p>
          <a:p>
            <a:r>
              <a:rPr lang="en-US" altLang="en-US" sz="2400" dirty="0" smtClean="0"/>
              <a:t>Exercise  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6594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51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51845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Regular Expression=g(</a:t>
            </a:r>
            <a:r>
              <a:rPr lang="en-IN" sz="2400" dirty="0" err="1" smtClean="0"/>
              <a:t>a|gg</a:t>
            </a:r>
            <a:r>
              <a:rPr lang="en-IN" sz="2400" dirty="0"/>
              <a:t>)*</a:t>
            </a:r>
            <a:r>
              <a:rPr lang="en-IN" sz="2400" dirty="0" smtClean="0"/>
              <a:t>g</a:t>
            </a:r>
          </a:p>
          <a:p>
            <a:pPr marL="0" indent="0">
              <a:buNone/>
            </a:pPr>
            <a:r>
              <a:rPr lang="en-IN" sz="2400" dirty="0" smtClean="0"/>
              <a:t>Reversed Regular Expression=g(</a:t>
            </a:r>
            <a:r>
              <a:rPr lang="en-IN" sz="2400" dirty="0" err="1" smtClean="0"/>
              <a:t>gg|a</a:t>
            </a:r>
            <a:r>
              <a:rPr lang="en-IN" sz="2400" dirty="0" smtClean="0"/>
              <a:t>)*g</a:t>
            </a:r>
          </a:p>
          <a:p>
            <a:pPr marL="0" indent="0">
              <a:buNone/>
            </a:pPr>
            <a:r>
              <a:rPr lang="en-IN" sz="2400" dirty="0" smtClean="0"/>
              <a:t>But since (</a:t>
            </a:r>
            <a:r>
              <a:rPr lang="en-IN" sz="2400" dirty="0" err="1" smtClean="0"/>
              <a:t>a|gg</a:t>
            </a:r>
            <a:r>
              <a:rPr lang="en-IN" sz="2400" dirty="0" smtClean="0"/>
              <a:t>)* is same as (</a:t>
            </a:r>
            <a:r>
              <a:rPr lang="en-IN" sz="2400" dirty="0" err="1" smtClean="0"/>
              <a:t>gg|a</a:t>
            </a:r>
            <a:r>
              <a:rPr lang="en-IN" sz="2400" dirty="0" smtClean="0"/>
              <a:t>)*</a:t>
            </a:r>
          </a:p>
          <a:p>
            <a:pPr marL="0" indent="0">
              <a:buNone/>
            </a:pPr>
            <a:r>
              <a:rPr lang="en-IN" sz="2400" dirty="0" smtClean="0"/>
              <a:t>The reversed regular expression is same</a:t>
            </a:r>
          </a:p>
          <a:p>
            <a:pPr marL="0" indent="0">
              <a:buNone/>
            </a:pPr>
            <a:r>
              <a:rPr lang="en-IN" sz="2400" dirty="0" smtClean="0"/>
              <a:t>Hence the regular/right linear grammar generated by the reverse RE is the given grammar itself</a:t>
            </a:r>
          </a:p>
          <a:p>
            <a:pPr marL="0" indent="0">
              <a:buNone/>
            </a:pPr>
            <a:r>
              <a:rPr lang="en-IN" sz="2400" dirty="0" smtClean="0"/>
              <a:t>An equivalent left linear grammar can be obtained by reversing the right side of the production of the given grammar</a:t>
            </a:r>
          </a:p>
          <a:p>
            <a:pPr marL="0" indent="0">
              <a:buNone/>
            </a:pPr>
            <a:r>
              <a:rPr lang="en-IN" sz="2400" dirty="0" smtClean="0"/>
              <a:t>Thus, Equivalent left linear grammar is </a:t>
            </a:r>
          </a:p>
          <a:p>
            <a:pPr marL="0" indent="0">
              <a:buNone/>
            </a:pPr>
            <a:r>
              <a:rPr lang="en-IN" sz="2400" dirty="0" smtClean="0"/>
              <a:t>S-&gt;Ag</a:t>
            </a:r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Aa|Bg|g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B-&gt;Ag</a:t>
            </a:r>
            <a:endParaRPr lang="en-IN" sz="2400" dirty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388"/>
            <a:ext cx="9144000" cy="837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dirty="0" smtClean="0"/>
              <a:t>Conversion of Left Linear Grammar to Right Linear Grammar</a:t>
            </a:r>
          </a:p>
          <a:p>
            <a:r>
              <a:rPr lang="en-US" altLang="en-US" sz="2400" dirty="0" smtClean="0"/>
              <a:t>Exercise  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57225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6</a:t>
            </a:fld>
            <a:endParaRPr lang="en-US" alt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3200" dirty="0" smtClean="0"/>
              <a:t>Grammar : Example 2</a:t>
            </a:r>
            <a:endParaRPr lang="en-US" altLang="en-US" sz="3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1" y="1628800"/>
            <a:ext cx="8712968" cy="29205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11560" y="5157192"/>
            <a:ext cx="81369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/>
              <a:t>In </a:t>
            </a:r>
            <a:r>
              <a:rPr lang="en-IN" sz="2400" dirty="0"/>
              <a:t>the above derivation, </a:t>
            </a:r>
            <a:r>
              <a:rPr lang="en-IN" sz="2400" i="1" dirty="0"/>
              <a:t>S </a:t>
            </a:r>
            <a:r>
              <a:rPr lang="en-IN" sz="2400" dirty="0" smtClean="0"/>
              <a:t>-&gt;0S1 </a:t>
            </a:r>
            <a:r>
              <a:rPr lang="en-IN" sz="2400" dirty="0"/>
              <a:t>is applied at every step except</a:t>
            </a:r>
          </a:p>
          <a:p>
            <a:r>
              <a:rPr lang="en-IN" sz="2400" dirty="0"/>
              <a:t>in the last step. In the last step, we apply </a:t>
            </a:r>
            <a:r>
              <a:rPr lang="en-IN" sz="2400" dirty="0" smtClean="0"/>
              <a:t>S -&gt; </a:t>
            </a:r>
            <a:r>
              <a:rPr lang="en-IN" sz="5400" baseline="-25000" dirty="0" smtClean="0"/>
              <a:t>^</a:t>
            </a:r>
            <a:r>
              <a:rPr lang="en-IN" sz="2400" dirty="0" smtClean="0"/>
              <a:t>).</a:t>
            </a:r>
          </a:p>
          <a:p>
            <a:r>
              <a:rPr lang="pt-BR" sz="2400" i="1" dirty="0" smtClean="0"/>
              <a:t>L(G</a:t>
            </a:r>
            <a:r>
              <a:rPr lang="pt-BR" sz="2400" i="1" dirty="0"/>
              <a:t>) </a:t>
            </a:r>
            <a:r>
              <a:rPr lang="pt-BR" sz="2400" dirty="0"/>
              <a:t>= </a:t>
            </a:r>
            <a:r>
              <a:rPr lang="pt-BR" sz="2400" dirty="0" smtClean="0"/>
              <a:t>{0</a:t>
            </a:r>
            <a:r>
              <a:rPr lang="pt-BR" sz="2400" baseline="30000" dirty="0" smtClean="0"/>
              <a:t>n</a:t>
            </a:r>
            <a:r>
              <a:rPr lang="pt-BR" sz="2400" dirty="0" smtClean="0"/>
              <a:t>1</a:t>
            </a:r>
            <a:r>
              <a:rPr lang="pt-BR" sz="2400" baseline="30000" dirty="0" smtClean="0"/>
              <a:t>n </a:t>
            </a:r>
            <a:r>
              <a:rPr lang="pt-BR" sz="2400" i="1" dirty="0" smtClean="0"/>
              <a:t>, n&gt;=0</a:t>
            </a:r>
            <a:r>
              <a:rPr lang="pt-BR" sz="2400" dirty="0" smtClean="0"/>
              <a:t>}</a:t>
            </a:r>
            <a:endParaRPr lang="en-IN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607400" y="4464720"/>
              <a:ext cx="5161680" cy="2188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8040" y="4455360"/>
                <a:ext cx="5180400" cy="220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268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7</a:t>
            </a:fld>
            <a:endParaRPr lang="en-US" alt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78192" y="27678"/>
            <a:ext cx="8229600" cy="418058"/>
          </a:xfrm>
        </p:spPr>
        <p:txBody>
          <a:bodyPr>
            <a:normAutofit fontScale="90000"/>
          </a:bodyPr>
          <a:lstStyle/>
          <a:p>
            <a:r>
              <a:rPr lang="en-US" altLang="en-US" sz="3200" dirty="0" smtClean="0"/>
              <a:t>Grammar : Example 3</a:t>
            </a:r>
            <a:endParaRPr lang="en-US" alt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592948" y="578590"/>
            <a:ext cx="8136904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/>
              <a:t>If G = ({ </a:t>
            </a:r>
            <a:r>
              <a:rPr lang="en-IN" sz="2400" dirty="0" smtClean="0"/>
              <a:t>S}, </a:t>
            </a:r>
            <a:r>
              <a:rPr lang="en-IN" sz="2400" i="1" dirty="0"/>
              <a:t>{a}, </a:t>
            </a:r>
            <a:r>
              <a:rPr lang="en-IN" sz="2400" dirty="0" smtClean="0"/>
              <a:t>{S -&gt;SS}, S), </a:t>
            </a:r>
            <a:r>
              <a:rPr lang="en-IN" sz="2400" dirty="0"/>
              <a:t>find the language generated by </a:t>
            </a:r>
            <a:r>
              <a:rPr lang="en-IN" sz="2400" b="1" dirty="0"/>
              <a:t>G</a:t>
            </a:r>
            <a:r>
              <a:rPr lang="en-IN" sz="2400" b="1" dirty="0" smtClean="0"/>
              <a:t>.</a:t>
            </a:r>
            <a:endParaRPr lang="en-IN" sz="24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285920" y="267840"/>
              <a:ext cx="5751000" cy="5001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560" y="258480"/>
                <a:ext cx="5769720" cy="501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77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8</a:t>
            </a:fld>
            <a:endParaRPr lang="en-US" alt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3200" dirty="0" smtClean="0"/>
              <a:t>Grammar : Example 3</a:t>
            </a:r>
            <a:endParaRPr lang="en-US" alt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592948" y="1700808"/>
            <a:ext cx="81369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If G = ({ </a:t>
            </a:r>
            <a:r>
              <a:rPr lang="en-IN" sz="2400" dirty="0" smtClean="0"/>
              <a:t>S}, </a:t>
            </a:r>
            <a:r>
              <a:rPr lang="en-IN" sz="2400" i="1" dirty="0"/>
              <a:t>{a}, </a:t>
            </a:r>
            <a:r>
              <a:rPr lang="en-IN" sz="2400" dirty="0" smtClean="0"/>
              <a:t>{S -&gt;SS}, S), </a:t>
            </a:r>
            <a:r>
              <a:rPr lang="en-IN" sz="2400" dirty="0"/>
              <a:t>find the language generated by </a:t>
            </a:r>
            <a:r>
              <a:rPr lang="en-IN" sz="2400" b="1" dirty="0"/>
              <a:t>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b="1" i="1" dirty="0" smtClean="0"/>
          </a:p>
          <a:p>
            <a:r>
              <a:rPr lang="en-IN" sz="2400" b="1" i="1" dirty="0" smtClean="0"/>
              <a:t>Solution</a:t>
            </a:r>
            <a:endParaRPr lang="en-IN" sz="2400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i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i="1" dirty="0" smtClean="0"/>
              <a:t>L(G</a:t>
            </a:r>
            <a:r>
              <a:rPr lang="en-IN" sz="2400" i="1" dirty="0"/>
              <a:t>) </a:t>
            </a:r>
            <a:r>
              <a:rPr lang="en-IN" sz="2400" dirty="0"/>
              <a:t>= ø </a:t>
            </a:r>
            <a:endParaRPr lang="en-I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/>
              <a:t>Since </a:t>
            </a:r>
            <a:r>
              <a:rPr lang="en-IN" sz="2400" dirty="0"/>
              <a:t>the only production </a:t>
            </a:r>
            <a:r>
              <a:rPr lang="en-IN" sz="2400" dirty="0" smtClean="0"/>
              <a:t>S </a:t>
            </a:r>
            <a:r>
              <a:rPr lang="en-IN" sz="2400" dirty="0"/>
              <a:t>-&gt; </a:t>
            </a:r>
            <a:r>
              <a:rPr lang="en-IN" sz="2400" dirty="0" smtClean="0"/>
              <a:t>SS </a:t>
            </a:r>
            <a:r>
              <a:rPr lang="en-IN" sz="2400" dirty="0"/>
              <a:t>in G has no terminal on </a:t>
            </a:r>
            <a:r>
              <a:rPr lang="en-IN" sz="2400" dirty="0" smtClean="0"/>
              <a:t>the right-hand </a:t>
            </a:r>
            <a:r>
              <a:rPr lang="en-IN" sz="2400" dirty="0"/>
              <a:t>side.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116360" y="3661200"/>
              <a:ext cx="6974280" cy="1241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7000" y="3651840"/>
                <a:ext cx="6993000" cy="126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9813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b="1" dirty="0" smtClean="0"/>
              <a:t>Regular </a:t>
            </a:r>
            <a:r>
              <a:rPr lang="en-IN" sz="2400" b="1" dirty="0"/>
              <a:t>grammar is a </a:t>
            </a:r>
            <a:r>
              <a:rPr lang="en-IN" sz="2400" b="1" dirty="0" smtClean="0"/>
              <a:t>formal grammar in which every production is restricted to have one of the following forms:-</a:t>
            </a:r>
          </a:p>
          <a:p>
            <a:pPr marL="0" indent="0">
              <a:buNone/>
            </a:pPr>
            <a:r>
              <a:rPr lang="en-IN" sz="2400" b="1" dirty="0" smtClean="0"/>
              <a:t>A-&gt;</a:t>
            </a:r>
            <a:r>
              <a:rPr lang="en-IN" sz="2400" b="1" dirty="0" err="1" smtClean="0"/>
              <a:t>aB</a:t>
            </a: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A-&gt;a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where A and B are the non-terminals, a is a terminal symbol</a:t>
            </a:r>
          </a:p>
          <a:p>
            <a:endParaRPr lang="en-IN" sz="2400" b="1" dirty="0"/>
          </a:p>
          <a:p>
            <a:r>
              <a:rPr lang="en-IN" sz="2400" b="1" dirty="0" smtClean="0"/>
              <a:t>With </a:t>
            </a:r>
            <a:r>
              <a:rPr lang="el-GR" sz="2400" dirty="0" smtClean="0"/>
              <a:t>ε</a:t>
            </a:r>
            <a:r>
              <a:rPr lang="en-IN" sz="2400" dirty="0" smtClean="0"/>
              <a:t> productions permitted as special case when L(G) contains 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/>
              <a:t>Regular Grammar</a:t>
            </a:r>
            <a:endParaRPr lang="en-US" alt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03840" y="1910880"/>
              <a:ext cx="4884840" cy="3188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4480" y="1901520"/>
                <a:ext cx="4903560" cy="320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895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2680</TotalTime>
  <Words>2409</Words>
  <Application>Microsoft Office PowerPoint</Application>
  <PresentationFormat>On-screen Show (4:3)</PresentationFormat>
  <Paragraphs>525</Paragraphs>
  <Slides>51</Slides>
  <Notes>51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2" baseType="lpstr">
      <vt:lpstr>Office Theme</vt:lpstr>
      <vt:lpstr>Grammar</vt:lpstr>
      <vt:lpstr>Definition of a Grammar</vt:lpstr>
      <vt:lpstr>Definition of a Grammar</vt:lpstr>
      <vt:lpstr>Grammar : Example 1</vt:lpstr>
      <vt:lpstr>Grammar : Example 2</vt:lpstr>
      <vt:lpstr>Grammar : Example 2</vt:lpstr>
      <vt:lpstr>Grammar : Example 3</vt:lpstr>
      <vt:lpstr>Grammar : Example 3</vt:lpstr>
      <vt:lpstr>Regular Grammar</vt:lpstr>
      <vt:lpstr>Regular Grammar</vt:lpstr>
      <vt:lpstr>Equivalence of Regular Grammar and Finite Automata</vt:lpstr>
      <vt:lpstr>Equivalence of Regular Grammar and Finite Automata</vt:lpstr>
      <vt:lpstr>Equivalence of Regular Grammar and Finite Automata</vt:lpstr>
      <vt:lpstr>Equivalence of Regular Grammar and Finite Automata-Example 1</vt:lpstr>
      <vt:lpstr>Equivalence of Regular Grammar and Finite Automata-Example 1</vt:lpstr>
      <vt:lpstr>Equivalence of Regular Grammar and Finite Automata-Example 1</vt:lpstr>
      <vt:lpstr>Equivalence of Regular Grammar and Finite Automata-Example 1</vt:lpstr>
      <vt:lpstr>Equivalence of Regular Grammar and Finite Automata-Example 2</vt:lpstr>
      <vt:lpstr>Equivalence of Regular Grammar and Finite Automata-Example 2</vt:lpstr>
      <vt:lpstr>Equivalence of Regular Grammar and Finite Automata-Example 2</vt:lpstr>
      <vt:lpstr>Generating Regular Grammar from Given Finite Automata </vt:lpstr>
      <vt:lpstr>Generating Regular Grammar from Given Finite Automata –Example 1</vt:lpstr>
      <vt:lpstr>Generating Regular Grammar from Given Finite Automata –Example 1</vt:lpstr>
      <vt:lpstr>Generating Regular Expression from Regular Grammar</vt:lpstr>
      <vt:lpstr>Generating Regular Expression from Regular Grammar-Example 1</vt:lpstr>
      <vt:lpstr>Generating Regular Expression from Regular Grammar-Example 1</vt:lpstr>
      <vt:lpstr>Regular Grammar</vt:lpstr>
      <vt:lpstr>Regular Grammar</vt:lpstr>
      <vt:lpstr>Right Regular Grammar</vt:lpstr>
      <vt:lpstr>Right Regular Grammar </vt:lpstr>
      <vt:lpstr>Left Regular Grammar</vt:lpstr>
      <vt:lpstr>Left Regular Grammar </vt:lpstr>
      <vt:lpstr>Conversion of Right Linear Grammar to Left Linear Grammar </vt:lpstr>
      <vt:lpstr>PowerPoint Presentation</vt:lpstr>
      <vt:lpstr>PowerPoint Presentation</vt:lpstr>
      <vt:lpstr>PowerPoint Presentation</vt:lpstr>
      <vt:lpstr>Reversal of a Regular Expression</vt:lpstr>
      <vt:lpstr>PowerPoint Presentation</vt:lpstr>
      <vt:lpstr>PowerPoint Presentation</vt:lpstr>
      <vt:lpstr>Conversion of Right Linear Grammar to Left Linear Grammar </vt:lpstr>
      <vt:lpstr>Conversion of Right Linear Grammar to Left Linear Grammar </vt:lpstr>
      <vt:lpstr>Conversion of Right Linear Grammar to Left Linear Grammar </vt:lpstr>
      <vt:lpstr>Obtaining Right Linear Grammar Equivalent to a Given Left Linear Grammar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123</cp:revision>
  <dcterms:created xsi:type="dcterms:W3CDTF">2022-02-21T08:37:41Z</dcterms:created>
  <dcterms:modified xsi:type="dcterms:W3CDTF">2022-03-29T06:13:05Z</dcterms:modified>
</cp:coreProperties>
</file>

<file path=docProps/thumbnail.jpeg>
</file>